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ags/tag15.xml" ContentType="application/vnd.openxmlformats-officedocument.presentationml.tags+xml"/>
  <Override PartName="/ppt/notesSlides/notesSlide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ink/ink2.xml" ContentType="application/inkml+xml"/>
  <Override PartName="/ppt/notesSlides/notesSlide8.xml" ContentType="application/vnd.openxmlformats-officedocument.presentationml.notesSlide+xml"/>
  <Override PartName="/ppt/ink/ink3.xml" ContentType="application/inkml+xml"/>
  <Override PartName="/ppt/tags/tag22.xml" ContentType="application/vnd.openxmlformats-officedocument.presentationml.tags+xml"/>
  <Override PartName="/ppt/tags/tag23.xml" ContentType="application/vnd.openxmlformats-officedocument.presentationml.tags+xml"/>
  <Override PartName="/ppt/notesSlides/notesSlide9.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3"/>
  </p:notesMasterIdLst>
  <p:sldIdLst>
    <p:sldId id="286" r:id="rId5"/>
    <p:sldId id="308" r:id="rId6"/>
    <p:sldId id="303" r:id="rId7"/>
    <p:sldId id="326" r:id="rId8"/>
    <p:sldId id="427" r:id="rId9"/>
    <p:sldId id="386" r:id="rId10"/>
    <p:sldId id="419" r:id="rId11"/>
    <p:sldId id="421" r:id="rId12"/>
    <p:sldId id="420" r:id="rId13"/>
    <p:sldId id="422" r:id="rId14"/>
    <p:sldId id="423" r:id="rId15"/>
    <p:sldId id="424" r:id="rId16"/>
    <p:sldId id="428" r:id="rId17"/>
    <p:sldId id="429" r:id="rId18"/>
    <p:sldId id="430" r:id="rId19"/>
    <p:sldId id="418" r:id="rId20"/>
    <p:sldId id="416" r:id="rId21"/>
    <p:sldId id="425" r:id="rId22"/>
    <p:sldId id="426" r:id="rId23"/>
    <p:sldId id="417" r:id="rId24"/>
    <p:sldId id="380" r:id="rId25"/>
    <p:sldId id="352" r:id="rId26"/>
    <p:sldId id="356" r:id="rId27"/>
    <p:sldId id="394" r:id="rId28"/>
    <p:sldId id="412" r:id="rId29"/>
    <p:sldId id="415" r:id="rId30"/>
    <p:sldId id="413" r:id="rId31"/>
    <p:sldId id="305" r:id="rId32"/>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6A49C73-7853-6C52-FB80-6D61DDA9FED1}" name="Laura Klem" initials="" userId="S::laura.klem@ncosc.gov::9a95c9d3-8e9f-4273-890e-bf8799173d6a" providerId="AD"/>
  <p188:author id="{99872FB5-F7A3-95F5-CC61-EAE040529898}" name="Ram Kuntamukkala" initials="" userId="S::ram.kuntamukkala@ncosc.gov::15dbddc1-c40e-490b-9ded-44f58d4b5021" providerId="AD"/>
  <p188:author id="{2DE5A0C3-580F-2F34-7396-755BB9138AE9}" name="Jan Prevo" initials="JP" userId="S::Jan.Prevo@ncosc.gov::a97f2b47-fee0-4f84-a663-b1d45b4d0254" providerId="AD"/>
  <p188:author id="{1F223AF6-030B-9F69-965C-2378D7A04DE3}" name="Lena Andrade" initials="LA" userId="S::Lena.Andrade@ncosc.gov::66f130b5-8f6a-4cce-94d9-10c7f9b5d18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28B"/>
    <a:srgbClr val="000000"/>
    <a:srgbClr val="C0C0C0"/>
    <a:srgbClr val="002868"/>
    <a:srgbClr val="005FF6"/>
    <a:srgbClr val="FFCA00"/>
    <a:srgbClr val="082867"/>
    <a:srgbClr val="3900B6"/>
    <a:srgbClr val="2277CC"/>
    <a:srgbClr val="1111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20AE1D-E53B-6E2F-9482-BBDF663C5DD9}" v="125" dt="2026-11-04T20:30:59.365"/>
    <p1510:client id="{149E33DE-369C-4490-9F6D-2823B3E0B62E}" v="999" dt="2026-11-04T12:28:40.722"/>
    <p1510:client id="{3039A188-82A1-6847-D16E-F3F525D6302A}" v="918" dt="2026-11-04T20:03:43.586"/>
    <p1510:client id="{5B52BD1D-BE35-4620-B26D-4DE662770511}" v="322" dt="2026-11-04T16:49:39.275"/>
    <p1510:client id="{6BA3809C-BD46-B9B6-37C3-76AB3FF269AB}" v="461" dt="2026-11-04T13:57:31.389"/>
    <p1510:client id="{876CC5EC-1E24-4715-AA4A-736AC2E61239}" v="764" dt="2026-11-04T14:12:32.359"/>
    <p1510:client id="{C049D9D4-19A6-4664-A490-ED8EC26E651D}" v="398" dt="2026-11-04T20:10:32.207"/>
    <p1510:client id="{EF15B0CC-8E77-8DBA-D04E-92CD5699377C}" v="1" dt="2026-11-04T18:29:45.1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wn Parrish" userId="S::dawn.parrish@ncosc.gov::a5329d7b-fb97-402e-a1e0-6006cd4cdd5b" providerId="AD" clId="Web-{518B47BD-4E93-E5DF-CF36-888F5B83778D}"/>
    <pc:docChg chg="modSld">
      <pc:chgData name="Dawn Parrish" userId="S::dawn.parrish@ncosc.gov::a5329d7b-fb97-402e-a1e0-6006cd4cdd5b" providerId="AD" clId="Web-{518B47BD-4E93-E5DF-CF36-888F5B83778D}" dt="2026-10-22T17:02:46.464" v="0"/>
      <pc:docMkLst>
        <pc:docMk/>
      </pc:docMkLst>
      <pc:sldChg chg="delSp">
        <pc:chgData name="Dawn Parrish" userId="S::dawn.parrish@ncosc.gov::a5329d7b-fb97-402e-a1e0-6006cd4cdd5b" providerId="AD" clId="Web-{518B47BD-4E93-E5DF-CF36-888F5B83778D}" dt="2026-10-22T17:02:46.464" v="0"/>
        <pc:sldMkLst>
          <pc:docMk/>
          <pc:sldMk cId="2412881401" sldId="380"/>
        </pc:sldMkLst>
      </pc:sldChg>
    </pc:docChg>
  </pc:docChgLst>
  <pc:docChgLst>
    <pc:chgData name="Ram Kuntamukkala" userId="S::ram.kuntamukkala@ncosc.gov::15dbddc1-c40e-490b-9ded-44f58d4b5021" providerId="AD" clId="Web-{3039A188-82A1-6847-D16E-F3F525D6302A}"/>
    <pc:docChg chg="addSld modSld">
      <pc:chgData name="Ram Kuntamukkala" userId="S::ram.kuntamukkala@ncosc.gov::15dbddc1-c40e-490b-9ded-44f58d4b5021" providerId="AD" clId="Web-{3039A188-82A1-6847-D16E-F3F525D6302A}" dt="2026-11-04T20:03:36.727" v="498" actId="20577"/>
      <pc:docMkLst>
        <pc:docMk/>
      </pc:docMkLst>
      <pc:sldChg chg="addSp delSp modSp">
        <pc:chgData name="Ram Kuntamukkala" userId="S::ram.kuntamukkala@ncosc.gov::15dbddc1-c40e-490b-9ded-44f58d4b5021" providerId="AD" clId="Web-{3039A188-82A1-6847-D16E-F3F525D6302A}" dt="2026-11-04T19:57:42.535" v="267" actId="1076"/>
        <pc:sldMkLst>
          <pc:docMk/>
          <pc:sldMk cId="2149476462" sldId="424"/>
        </pc:sldMkLst>
        <pc:spChg chg="mod">
          <ac:chgData name="Ram Kuntamukkala" userId="S::ram.kuntamukkala@ncosc.gov::15dbddc1-c40e-490b-9ded-44f58d4b5021" providerId="AD" clId="Web-{3039A188-82A1-6847-D16E-F3F525D6302A}" dt="2026-11-04T19:56:50.440" v="251" actId="1076"/>
          <ac:spMkLst>
            <pc:docMk/>
            <pc:sldMk cId="2149476462" sldId="424"/>
            <ac:spMk id="2" creationId="{B78568A2-4669-0F8B-33B6-9F4F8D93379C}"/>
          </ac:spMkLst>
        </pc:spChg>
        <pc:spChg chg="mod">
          <ac:chgData name="Ram Kuntamukkala" userId="S::ram.kuntamukkala@ncosc.gov::15dbddc1-c40e-490b-9ded-44f58d4b5021" providerId="AD" clId="Web-{3039A188-82A1-6847-D16E-F3F525D6302A}" dt="2026-11-04T19:57:34.910" v="264" actId="1076"/>
          <ac:spMkLst>
            <pc:docMk/>
            <pc:sldMk cId="2149476462" sldId="424"/>
            <ac:spMk id="5" creationId="{DC3AE74D-7738-923D-C03E-4B5D590B5B63}"/>
          </ac:spMkLst>
        </pc:spChg>
        <pc:spChg chg="add mod">
          <ac:chgData name="Ram Kuntamukkala" userId="S::ram.kuntamukkala@ncosc.gov::15dbddc1-c40e-490b-9ded-44f58d4b5021" providerId="AD" clId="Web-{3039A188-82A1-6847-D16E-F3F525D6302A}" dt="2026-11-04T19:57:42.535" v="267" actId="1076"/>
          <ac:spMkLst>
            <pc:docMk/>
            <pc:sldMk cId="2149476462" sldId="424"/>
            <ac:spMk id="7" creationId="{4DE76651-230F-D95A-B92C-5B0D9E55C90F}"/>
          </ac:spMkLst>
        </pc:spChg>
        <pc:picChg chg="add mod">
          <ac:chgData name="Ram Kuntamukkala" userId="S::ram.kuntamukkala@ncosc.gov::15dbddc1-c40e-490b-9ded-44f58d4b5021" providerId="AD" clId="Web-{3039A188-82A1-6847-D16E-F3F525D6302A}" dt="2026-11-04T19:57:32.347" v="263" actId="1076"/>
          <ac:picMkLst>
            <pc:docMk/>
            <pc:sldMk cId="2149476462" sldId="424"/>
            <ac:picMk id="4" creationId="{5FA47FCC-3FDE-65CB-1D56-BF717F0A93E2}"/>
          </ac:picMkLst>
        </pc:picChg>
        <pc:picChg chg="add del mod">
          <ac:chgData name="Ram Kuntamukkala" userId="S::ram.kuntamukkala@ncosc.gov::15dbddc1-c40e-490b-9ded-44f58d4b5021" providerId="AD" clId="Web-{3039A188-82A1-6847-D16E-F3F525D6302A}" dt="2026-11-04T19:57:18.628" v="260"/>
          <ac:picMkLst>
            <pc:docMk/>
            <pc:sldMk cId="2149476462" sldId="424"/>
            <ac:picMk id="8" creationId="{ADF679DF-CAA0-B5C9-ACE5-52F55A364683}"/>
          </ac:picMkLst>
        </pc:picChg>
        <pc:cxnChg chg="mod">
          <ac:chgData name="Ram Kuntamukkala" userId="S::ram.kuntamukkala@ncosc.gov::15dbddc1-c40e-490b-9ded-44f58d4b5021" providerId="AD" clId="Web-{3039A188-82A1-6847-D16E-F3F525D6302A}" dt="2026-11-04T19:51:30.608" v="10" actId="1076"/>
          <ac:cxnSpMkLst>
            <pc:docMk/>
            <pc:sldMk cId="2149476462" sldId="424"/>
            <ac:cxnSpMk id="6" creationId="{115CE753-E66E-6144-F0C1-733D1D0F465F}"/>
          </ac:cxnSpMkLst>
        </pc:cxnChg>
      </pc:sldChg>
      <pc:sldChg chg="addSp delSp modSp add replId">
        <pc:chgData name="Ram Kuntamukkala" userId="S::ram.kuntamukkala@ncosc.gov::15dbddc1-c40e-490b-9ded-44f58d4b5021" providerId="AD" clId="Web-{3039A188-82A1-6847-D16E-F3F525D6302A}" dt="2026-11-04T19:59:09.395" v="343" actId="20577"/>
        <pc:sldMkLst>
          <pc:docMk/>
          <pc:sldMk cId="3746117524" sldId="428"/>
        </pc:sldMkLst>
        <pc:spChg chg="mod">
          <ac:chgData name="Ram Kuntamukkala" userId="S::ram.kuntamukkala@ncosc.gov::15dbddc1-c40e-490b-9ded-44f58d4b5021" providerId="AD" clId="Web-{3039A188-82A1-6847-D16E-F3F525D6302A}" dt="2026-11-04T19:58:04.160" v="288" actId="20577"/>
          <ac:spMkLst>
            <pc:docMk/>
            <pc:sldMk cId="3746117524" sldId="428"/>
            <ac:spMk id="2" creationId="{83A62974-A536-4DC0-35FA-EC4CCFFF444B}"/>
          </ac:spMkLst>
        </pc:spChg>
        <pc:spChg chg="del">
          <ac:chgData name="Ram Kuntamukkala" userId="S::ram.kuntamukkala@ncosc.gov::15dbddc1-c40e-490b-9ded-44f58d4b5021" providerId="AD" clId="Web-{3039A188-82A1-6847-D16E-F3F525D6302A}" dt="2026-11-04T19:58:15.816" v="291"/>
          <ac:spMkLst>
            <pc:docMk/>
            <pc:sldMk cId="3746117524" sldId="428"/>
            <ac:spMk id="5" creationId="{2D59D76A-EE1C-515E-919E-C69ED0349513}"/>
          </ac:spMkLst>
        </pc:spChg>
        <pc:spChg chg="mod">
          <ac:chgData name="Ram Kuntamukkala" userId="S::ram.kuntamukkala@ncosc.gov::15dbddc1-c40e-490b-9ded-44f58d4b5021" providerId="AD" clId="Web-{3039A188-82A1-6847-D16E-F3F525D6302A}" dt="2026-11-04T19:59:09.395" v="343" actId="20577"/>
          <ac:spMkLst>
            <pc:docMk/>
            <pc:sldMk cId="3746117524" sldId="428"/>
            <ac:spMk id="7" creationId="{C22F25B8-2043-15BE-B1EE-3E9697E12E80}"/>
          </ac:spMkLst>
        </pc:spChg>
        <pc:picChg chg="del">
          <ac:chgData name="Ram Kuntamukkala" userId="S::ram.kuntamukkala@ncosc.gov::15dbddc1-c40e-490b-9ded-44f58d4b5021" providerId="AD" clId="Web-{3039A188-82A1-6847-D16E-F3F525D6302A}" dt="2026-11-04T19:58:10.769" v="289"/>
          <ac:picMkLst>
            <pc:docMk/>
            <pc:sldMk cId="3746117524" sldId="428"/>
            <ac:picMk id="4" creationId="{32CA9388-71FF-AB28-18D3-E5C2D2137264}"/>
          </ac:picMkLst>
        </pc:picChg>
        <pc:picChg chg="add mod">
          <ac:chgData name="Ram Kuntamukkala" userId="S::ram.kuntamukkala@ncosc.gov::15dbddc1-c40e-490b-9ded-44f58d4b5021" providerId="AD" clId="Web-{3039A188-82A1-6847-D16E-F3F525D6302A}" dt="2026-11-04T19:58:34.723" v="297" actId="14100"/>
          <ac:picMkLst>
            <pc:docMk/>
            <pc:sldMk cId="3746117524" sldId="428"/>
            <ac:picMk id="8" creationId="{F5951025-AC6D-2585-BEC5-2B51D34D8B4A}"/>
          </ac:picMkLst>
        </pc:picChg>
      </pc:sldChg>
      <pc:sldChg chg="addSp delSp modSp add replId">
        <pc:chgData name="Ram Kuntamukkala" userId="S::ram.kuntamukkala@ncosc.gov::15dbddc1-c40e-490b-9ded-44f58d4b5021" providerId="AD" clId="Web-{3039A188-82A1-6847-D16E-F3F525D6302A}" dt="2026-11-04T20:03:36.727" v="498" actId="20577"/>
        <pc:sldMkLst>
          <pc:docMk/>
          <pc:sldMk cId="1311078615" sldId="429"/>
        </pc:sldMkLst>
        <pc:spChg chg="mod">
          <ac:chgData name="Ram Kuntamukkala" userId="S::ram.kuntamukkala@ncosc.gov::15dbddc1-c40e-490b-9ded-44f58d4b5021" providerId="AD" clId="Web-{3039A188-82A1-6847-D16E-F3F525D6302A}" dt="2026-11-04T20:03:36.727" v="498" actId="20577"/>
          <ac:spMkLst>
            <pc:docMk/>
            <pc:sldMk cId="1311078615" sldId="429"/>
            <ac:spMk id="7" creationId="{53A56F70-FEB8-B18C-1BF9-518EBA27BD88}"/>
          </ac:spMkLst>
        </pc:spChg>
        <pc:picChg chg="add del mod">
          <ac:chgData name="Ram Kuntamukkala" userId="S::ram.kuntamukkala@ncosc.gov::15dbddc1-c40e-490b-9ded-44f58d4b5021" providerId="AD" clId="Web-{3039A188-82A1-6847-D16E-F3F525D6302A}" dt="2026-11-04T20:00:21.068" v="348"/>
          <ac:picMkLst>
            <pc:docMk/>
            <pc:sldMk cId="1311078615" sldId="429"/>
            <ac:picMk id="4" creationId="{96B092FD-9EC4-3EB4-46CB-0E73BE1D38F5}"/>
          </ac:picMkLst>
        </pc:picChg>
        <pc:picChg chg="add del mod">
          <ac:chgData name="Ram Kuntamukkala" userId="S::ram.kuntamukkala@ncosc.gov::15dbddc1-c40e-490b-9ded-44f58d4b5021" providerId="AD" clId="Web-{3039A188-82A1-6847-D16E-F3F525D6302A}" dt="2026-11-04T20:01:25.163" v="388"/>
          <ac:picMkLst>
            <pc:docMk/>
            <pc:sldMk cId="1311078615" sldId="429"/>
            <ac:picMk id="5" creationId="{E50426FC-84AB-BD9A-3142-D9CC0AA25069}"/>
          </ac:picMkLst>
        </pc:picChg>
        <pc:picChg chg="del">
          <ac:chgData name="Ram Kuntamukkala" userId="S::ram.kuntamukkala@ncosc.gov::15dbddc1-c40e-490b-9ded-44f58d4b5021" providerId="AD" clId="Web-{3039A188-82A1-6847-D16E-F3F525D6302A}" dt="2026-11-04T20:00:01.271" v="345"/>
          <ac:picMkLst>
            <pc:docMk/>
            <pc:sldMk cId="1311078615" sldId="429"/>
            <ac:picMk id="8" creationId="{FB5F35FE-6ED5-641F-BA0D-7C5A13AB5B90}"/>
          </ac:picMkLst>
        </pc:picChg>
        <pc:picChg chg="add mod">
          <ac:chgData name="Ram Kuntamukkala" userId="S::ram.kuntamukkala@ncosc.gov::15dbddc1-c40e-490b-9ded-44f58d4b5021" providerId="AD" clId="Web-{3039A188-82A1-6847-D16E-F3F525D6302A}" dt="2026-11-04T20:02:16.507" v="398" actId="1076"/>
          <ac:picMkLst>
            <pc:docMk/>
            <pc:sldMk cId="1311078615" sldId="429"/>
            <ac:picMk id="9" creationId="{4843D6AB-0FB1-82BD-5ABD-A675ADDCDF07}"/>
          </ac:picMkLst>
        </pc:picChg>
        <pc:picChg chg="add del mod">
          <ac:chgData name="Ram Kuntamukkala" userId="S::ram.kuntamukkala@ncosc.gov::15dbddc1-c40e-490b-9ded-44f58d4b5021" providerId="AD" clId="Web-{3039A188-82A1-6847-D16E-F3F525D6302A}" dt="2026-11-04T20:01:49.632" v="393"/>
          <ac:picMkLst>
            <pc:docMk/>
            <pc:sldMk cId="1311078615" sldId="429"/>
            <ac:picMk id="10" creationId="{D07DCA48-FE5F-6950-73B2-C6C7AABEE8C7}"/>
          </ac:picMkLst>
        </pc:picChg>
        <pc:picChg chg="add mod">
          <ac:chgData name="Ram Kuntamukkala" userId="S::ram.kuntamukkala@ncosc.gov::15dbddc1-c40e-490b-9ded-44f58d4b5021" providerId="AD" clId="Web-{3039A188-82A1-6847-D16E-F3F525D6302A}" dt="2026-11-04T20:02:21.038" v="399" actId="14100"/>
          <ac:picMkLst>
            <pc:docMk/>
            <pc:sldMk cId="1311078615" sldId="429"/>
            <ac:picMk id="11" creationId="{B975E38A-3741-6151-7E43-FBAF155F922A}"/>
          </ac:picMkLst>
        </pc:picChg>
      </pc:sldChg>
    </pc:docChg>
  </pc:docChgLst>
  <pc:docChgLst>
    <pc:chgData name="Laura Klem" userId="S::laura.klem@ncosc.gov::9a95c9d3-8e9f-4273-890e-bf8799173d6a" providerId="AD" clId="Web-{EF15B0CC-8E77-8DBA-D04E-92CD5699377C}"/>
    <pc:docChg chg="delSld">
      <pc:chgData name="Laura Klem" userId="S::laura.klem@ncosc.gov::9a95c9d3-8e9f-4273-890e-bf8799173d6a" providerId="AD" clId="Web-{EF15B0CC-8E77-8DBA-D04E-92CD5699377C}" dt="2026-11-04T18:29:45.110" v="0"/>
      <pc:docMkLst>
        <pc:docMk/>
      </pc:docMkLst>
      <pc:sldChg chg="del">
        <pc:chgData name="Laura Klem" userId="S::laura.klem@ncosc.gov::9a95c9d3-8e9f-4273-890e-bf8799173d6a" providerId="AD" clId="Web-{EF15B0CC-8E77-8DBA-D04E-92CD5699377C}" dt="2026-11-04T18:29:45.110" v="0"/>
        <pc:sldMkLst>
          <pc:docMk/>
          <pc:sldMk cId="376826286" sldId="387"/>
        </pc:sldMkLst>
      </pc:sldChg>
    </pc:docChg>
  </pc:docChgLst>
  <pc:docChgLst>
    <pc:chgData name="Thurman Ross" userId="3e6cb421-d876-4468-b538-a9378b45d88f" providerId="ADAL" clId="{789A555D-0E25-4F6A-A29B-32AE927FB898}"/>
    <pc:docChg chg="undo custSel addSld delSld modSld">
      <pc:chgData name="Thurman Ross" userId="3e6cb421-d876-4468-b538-a9378b45d88f" providerId="ADAL" clId="{789A555D-0E25-4F6A-A29B-32AE927FB898}" dt="2026-11-04T12:28:40.722" v="1670" actId="14100"/>
      <pc:docMkLst>
        <pc:docMk/>
      </pc:docMkLst>
      <pc:sldChg chg="addSp delSp modSp mod modNotesTx">
        <pc:chgData name="Thurman Ross" userId="3e6cb421-d876-4468-b538-a9378b45d88f" providerId="ADAL" clId="{789A555D-0E25-4F6A-A29B-32AE927FB898}" dt="2026-11-04T12:28:40.722" v="1670" actId="14100"/>
        <pc:sldMkLst>
          <pc:docMk/>
          <pc:sldMk cId="3613903441" sldId="416"/>
        </pc:sldMkLst>
        <pc:spChg chg="mod">
          <ac:chgData name="Thurman Ross" userId="3e6cb421-d876-4468-b538-a9378b45d88f" providerId="ADAL" clId="{789A555D-0E25-4F6A-A29B-32AE927FB898}" dt="2026-11-04T12:22:02.592" v="1502" actId="1076"/>
          <ac:spMkLst>
            <pc:docMk/>
            <pc:sldMk cId="3613903441" sldId="416"/>
            <ac:spMk id="4" creationId="{53F84973-5AC7-B10C-DB7F-2A6C7C57D633}"/>
          </ac:spMkLst>
        </pc:spChg>
        <pc:spChg chg="add mod">
          <ac:chgData name="Thurman Ross" userId="3e6cb421-d876-4468-b538-a9378b45d88f" providerId="ADAL" clId="{789A555D-0E25-4F6A-A29B-32AE927FB898}" dt="2026-11-04T12:28:16.303" v="1667" actId="14100"/>
          <ac:spMkLst>
            <pc:docMk/>
            <pc:sldMk cId="3613903441" sldId="416"/>
            <ac:spMk id="10" creationId="{07ABD4B2-F2B2-3D24-CDF0-2895E9E81FBA}"/>
          </ac:spMkLst>
        </pc:spChg>
        <pc:spChg chg="add del">
          <ac:chgData name="Thurman Ross" userId="3e6cb421-d876-4468-b538-a9378b45d88f" providerId="ADAL" clId="{789A555D-0E25-4F6A-A29B-32AE927FB898}" dt="2026-11-04T12:25:35.213" v="1652" actId="11529"/>
          <ac:spMkLst>
            <pc:docMk/>
            <pc:sldMk cId="3613903441" sldId="416"/>
            <ac:spMk id="12" creationId="{55DA53C1-5786-E34C-14CD-9E9593773ED9}"/>
          </ac:spMkLst>
        </pc:spChg>
        <pc:spChg chg="add del mod">
          <ac:chgData name="Thurman Ross" userId="3e6cb421-d876-4468-b538-a9378b45d88f" providerId="ADAL" clId="{789A555D-0E25-4F6A-A29B-32AE927FB898}" dt="2026-11-04T12:25:34.576" v="1651" actId="11529"/>
          <ac:spMkLst>
            <pc:docMk/>
            <pc:sldMk cId="3613903441" sldId="416"/>
            <ac:spMk id="13" creationId="{BC9833DB-0F93-EECA-7DDA-F85C05C0C506}"/>
          </ac:spMkLst>
        </pc:spChg>
        <pc:spChg chg="add del">
          <ac:chgData name="Thurman Ross" userId="3e6cb421-d876-4468-b538-a9378b45d88f" providerId="ADAL" clId="{789A555D-0E25-4F6A-A29B-32AE927FB898}" dt="2026-11-04T12:25:32.729" v="1649" actId="11529"/>
          <ac:spMkLst>
            <pc:docMk/>
            <pc:sldMk cId="3613903441" sldId="416"/>
            <ac:spMk id="14" creationId="{42D6E82D-F14A-14D8-1B2E-493C40BEE112}"/>
          </ac:spMkLst>
        </pc:spChg>
        <pc:spChg chg="add mod">
          <ac:chgData name="Thurman Ross" userId="3e6cb421-d876-4468-b538-a9378b45d88f" providerId="ADAL" clId="{789A555D-0E25-4F6A-A29B-32AE927FB898}" dt="2026-11-04T12:28:40.722" v="1670" actId="14100"/>
          <ac:spMkLst>
            <pc:docMk/>
            <pc:sldMk cId="3613903441" sldId="416"/>
            <ac:spMk id="15" creationId="{9C8C024C-6DA5-BFD8-0D3C-E9DD72629596}"/>
          </ac:spMkLst>
        </pc:spChg>
        <pc:picChg chg="add mod">
          <ac:chgData name="Thurman Ross" userId="3e6cb421-d876-4468-b538-a9378b45d88f" providerId="ADAL" clId="{789A555D-0E25-4F6A-A29B-32AE927FB898}" dt="2026-11-04T12:27:38.990" v="1664" actId="14100"/>
          <ac:picMkLst>
            <pc:docMk/>
            <pc:sldMk cId="3613903441" sldId="416"/>
            <ac:picMk id="5" creationId="{0BC8091B-F104-5B83-422B-F1FD9EF77573}"/>
          </ac:picMkLst>
        </pc:picChg>
        <pc:picChg chg="add mod">
          <ac:chgData name="Thurman Ross" userId="3e6cb421-d876-4468-b538-a9378b45d88f" providerId="ADAL" clId="{789A555D-0E25-4F6A-A29B-32AE927FB898}" dt="2026-11-04T12:27:23.412" v="1660" actId="1076"/>
          <ac:picMkLst>
            <pc:docMk/>
            <pc:sldMk cId="3613903441" sldId="416"/>
            <ac:picMk id="9" creationId="{28465990-04AD-26C5-45FD-E8473B9307FB}"/>
          </ac:picMkLst>
        </pc:picChg>
        <pc:picChg chg="add mod">
          <ac:chgData name="Thurman Ross" userId="3e6cb421-d876-4468-b538-a9378b45d88f" providerId="ADAL" clId="{789A555D-0E25-4F6A-A29B-32AE927FB898}" dt="2026-11-04T12:28:31.042" v="1668" actId="1076"/>
          <ac:picMkLst>
            <pc:docMk/>
            <pc:sldMk cId="3613903441" sldId="416"/>
            <ac:picMk id="11" creationId="{77640B4C-CC37-6B35-970C-D4DAD7582F47}"/>
          </ac:picMkLst>
        </pc:picChg>
        <pc:inkChg chg="add">
          <ac:chgData name="Thurman Ross" userId="3e6cb421-d876-4468-b538-a9378b45d88f" providerId="ADAL" clId="{789A555D-0E25-4F6A-A29B-32AE927FB898}" dt="2026-10-22T15:32:06.795" v="4" actId="9405"/>
          <ac:inkMkLst>
            <pc:docMk/>
            <pc:sldMk cId="3613903441" sldId="416"/>
            <ac:inkMk id="7" creationId="{45387A79-5D3A-2670-FCA3-0E136FC4C1FA}"/>
          </ac:inkMkLst>
        </pc:inkChg>
      </pc:sldChg>
      <pc:sldChg chg="addSp delSp modSp add mod modNotesTx">
        <pc:chgData name="Thurman Ross" userId="3e6cb421-d876-4468-b538-a9378b45d88f" providerId="ADAL" clId="{789A555D-0E25-4F6A-A29B-32AE927FB898}" dt="2026-11-03T21:28:51.539" v="1003" actId="20577"/>
        <pc:sldMkLst>
          <pc:docMk/>
          <pc:sldMk cId="2769181403" sldId="425"/>
        </pc:sldMkLst>
        <pc:spChg chg="del">
          <ac:chgData name="Thurman Ross" userId="3e6cb421-d876-4468-b538-a9378b45d88f" providerId="ADAL" clId="{789A555D-0E25-4F6A-A29B-32AE927FB898}" dt="2026-11-03T20:11:31.993" v="513" actId="21"/>
          <ac:spMkLst>
            <pc:docMk/>
            <pc:sldMk cId="2769181403" sldId="425"/>
            <ac:spMk id="4" creationId="{178147D6-6917-6779-BBB0-902C04657B8E}"/>
          </ac:spMkLst>
        </pc:spChg>
        <pc:spChg chg="add mod">
          <ac:chgData name="Thurman Ross" userId="3e6cb421-d876-4468-b538-a9378b45d88f" providerId="ADAL" clId="{789A555D-0E25-4F6A-A29B-32AE927FB898}" dt="2026-11-03T20:11:38.285" v="514" actId="1076"/>
          <ac:spMkLst>
            <pc:docMk/>
            <pc:sldMk cId="2769181403" sldId="425"/>
            <ac:spMk id="8" creationId="{3D155168-265C-459C-9457-EE7276E1BA1B}"/>
          </ac:spMkLst>
        </pc:spChg>
        <pc:picChg chg="add mod">
          <ac:chgData name="Thurman Ross" userId="3e6cb421-d876-4468-b538-a9378b45d88f" providerId="ADAL" clId="{789A555D-0E25-4F6A-A29B-32AE927FB898}" dt="2026-11-03T21:25:34.609" v="519" actId="1076"/>
          <ac:picMkLst>
            <pc:docMk/>
            <pc:sldMk cId="2769181403" sldId="425"/>
            <ac:picMk id="9" creationId="{C431E82A-1490-4A3E-0F86-839B48D8DE3D}"/>
          </ac:picMkLst>
        </pc:picChg>
        <pc:picChg chg="add mod">
          <ac:chgData name="Thurman Ross" userId="3e6cb421-d876-4468-b538-a9378b45d88f" providerId="ADAL" clId="{789A555D-0E25-4F6A-A29B-32AE927FB898}" dt="2026-11-03T21:25:08.523" v="518" actId="1076"/>
          <ac:picMkLst>
            <pc:docMk/>
            <pc:sldMk cId="2769181403" sldId="425"/>
            <ac:picMk id="11" creationId="{3DA89A56-AD25-2D94-D53D-E08E544A795D}"/>
          </ac:picMkLst>
        </pc:picChg>
      </pc:sldChg>
      <pc:sldChg chg="addSp delSp modSp add mod modNotesTx">
        <pc:chgData name="Thurman Ross" userId="3e6cb421-d876-4468-b538-a9378b45d88f" providerId="ADAL" clId="{789A555D-0E25-4F6A-A29B-32AE927FB898}" dt="2026-11-03T21:34:27.850" v="1501" actId="1076"/>
        <pc:sldMkLst>
          <pc:docMk/>
          <pc:sldMk cId="1469477673" sldId="426"/>
        </pc:sldMkLst>
        <pc:spChg chg="del">
          <ac:chgData name="Thurman Ross" userId="3e6cb421-d876-4468-b538-a9378b45d88f" providerId="ADAL" clId="{789A555D-0E25-4F6A-A29B-32AE927FB898}" dt="2026-11-03T21:29:31.104" v="1006" actId="21"/>
          <ac:spMkLst>
            <pc:docMk/>
            <pc:sldMk cId="1469477673" sldId="426"/>
            <ac:spMk id="4" creationId="{D17EFBF6-1658-B570-356B-190E9346CB56}"/>
          </ac:spMkLst>
        </pc:spChg>
        <pc:spChg chg="add">
          <ac:chgData name="Thurman Ross" userId="3e6cb421-d876-4468-b538-a9378b45d88f" providerId="ADAL" clId="{789A555D-0E25-4F6A-A29B-32AE927FB898}" dt="2026-11-03T21:29:27.056" v="1005" actId="22"/>
          <ac:spMkLst>
            <pc:docMk/>
            <pc:sldMk cId="1469477673" sldId="426"/>
            <ac:spMk id="9" creationId="{9AA8F988-E18E-A33D-A284-C87A220A310A}"/>
          </ac:spMkLst>
        </pc:spChg>
        <pc:picChg chg="add mod">
          <ac:chgData name="Thurman Ross" userId="3e6cb421-d876-4468-b538-a9378b45d88f" providerId="ADAL" clId="{789A555D-0E25-4F6A-A29B-32AE927FB898}" dt="2026-10-28T20:43:45.450" v="17" actId="1076"/>
          <ac:picMkLst>
            <pc:docMk/>
            <pc:sldMk cId="1469477673" sldId="426"/>
            <ac:picMk id="8" creationId="{52CAAB6C-D4FF-2884-4094-FD2FFA5A554C}"/>
          </ac:picMkLst>
        </pc:picChg>
        <pc:picChg chg="add mod">
          <ac:chgData name="Thurman Ross" userId="3e6cb421-d876-4468-b538-a9378b45d88f" providerId="ADAL" clId="{789A555D-0E25-4F6A-A29B-32AE927FB898}" dt="2026-11-03T21:34:27.850" v="1501" actId="1076"/>
          <ac:picMkLst>
            <pc:docMk/>
            <pc:sldMk cId="1469477673" sldId="426"/>
            <ac:picMk id="11" creationId="{F8E42AE0-99AF-8678-13E7-7E44D3511797}"/>
          </ac:picMkLst>
        </pc:picChg>
      </pc:sldChg>
      <pc:sldChg chg="add del">
        <pc:chgData name="Thurman Ross" userId="3e6cb421-d876-4468-b538-a9378b45d88f" providerId="ADAL" clId="{789A555D-0E25-4F6A-A29B-32AE927FB898}" dt="2026-11-03T21:29:05.202" v="1004" actId="2696"/>
        <pc:sldMkLst>
          <pc:docMk/>
          <pc:sldMk cId="2362262844" sldId="427"/>
        </pc:sldMkLst>
      </pc:sldChg>
    </pc:docChg>
  </pc:docChgLst>
  <pc:docChgLst>
    <pc:chgData name="Jan Prevo" userId="S::jan.prevo@ncosc.gov::a97f2b47-fee0-4f84-a663-b1d45b4d0254" providerId="AD" clId="Web-{882BD65F-955B-69EA-0EFD-F73683A0EE29}"/>
    <pc:docChg chg="addSld delSld modSld sldOrd">
      <pc:chgData name="Jan Prevo" userId="S::jan.prevo@ncosc.gov::a97f2b47-fee0-4f84-a663-b1d45b4d0254" providerId="AD" clId="Web-{882BD65F-955B-69EA-0EFD-F73683A0EE29}" dt="2026-10-22T11:16:19.434" v="40" actId="1076"/>
      <pc:docMkLst>
        <pc:docMk/>
      </pc:docMkLst>
      <pc:sldChg chg="addSp delSp modSp add ord replId">
        <pc:chgData name="Jan Prevo" userId="S::jan.prevo@ncosc.gov::a97f2b47-fee0-4f84-a663-b1d45b4d0254" providerId="AD" clId="Web-{882BD65F-955B-69EA-0EFD-F73683A0EE29}" dt="2026-10-22T11:16:19.434" v="40" actId="1076"/>
        <pc:sldMkLst>
          <pc:docMk/>
          <pc:sldMk cId="1917409795" sldId="418"/>
        </pc:sldMkLst>
        <pc:spChg chg="mod">
          <ac:chgData name="Jan Prevo" userId="S::jan.prevo@ncosc.gov::a97f2b47-fee0-4f84-a663-b1d45b4d0254" providerId="AD" clId="Web-{882BD65F-955B-69EA-0EFD-F73683A0EE29}" dt="2026-10-22T11:14:08.055" v="28" actId="20577"/>
          <ac:spMkLst>
            <pc:docMk/>
            <pc:sldMk cId="1917409795" sldId="418"/>
            <ac:spMk id="2" creationId="{D691BAC3-7FF4-F414-00A2-7919EABAC8FB}"/>
          </ac:spMkLst>
        </pc:spChg>
        <pc:picChg chg="add mod">
          <ac:chgData name="Jan Prevo" userId="S::jan.prevo@ncosc.gov::a97f2b47-fee0-4f84-a663-b1d45b4d0254" providerId="AD" clId="Web-{882BD65F-955B-69EA-0EFD-F73683A0EE29}" dt="2026-10-22T11:16:19.434" v="40" actId="1076"/>
          <ac:picMkLst>
            <pc:docMk/>
            <pc:sldMk cId="1917409795" sldId="418"/>
            <ac:picMk id="6" creationId="{D0AE9946-DA9E-0F75-06F3-7A9BA21015B0}"/>
          </ac:picMkLst>
        </pc:picChg>
      </pc:sldChg>
    </pc:docChg>
  </pc:docChgLst>
  <pc:docChgLst>
    <pc:chgData name="Dawn Parrish" userId="S::dawn.parrish@ncosc.gov::a5329d7b-fb97-402e-a1e0-6006cd4cdd5b" providerId="AD" clId="Web-{16B3E7FD-CB23-DDC3-5A05-2BD5D48066B8}"/>
    <pc:docChg chg="modSld">
      <pc:chgData name="Dawn Parrish" userId="S::dawn.parrish@ncosc.gov::a5329d7b-fb97-402e-a1e0-6006cd4cdd5b" providerId="AD" clId="Web-{16B3E7FD-CB23-DDC3-5A05-2BD5D48066B8}" dt="2026-10-29T11:28:43.561" v="98"/>
      <pc:docMkLst>
        <pc:docMk/>
      </pc:docMkLst>
      <pc:sldChg chg="modNotes">
        <pc:chgData name="Dawn Parrish" userId="S::dawn.parrish@ncosc.gov::a5329d7b-fb97-402e-a1e0-6006cd4cdd5b" providerId="AD" clId="Web-{16B3E7FD-CB23-DDC3-5A05-2BD5D48066B8}" dt="2026-10-29T11:28:43.561" v="98"/>
        <pc:sldMkLst>
          <pc:docMk/>
          <pc:sldMk cId="2412881401" sldId="380"/>
        </pc:sldMkLst>
      </pc:sldChg>
    </pc:docChg>
  </pc:docChgLst>
  <pc:docChgLst>
    <pc:chgData name="Ram Kuntamukkala" userId="S::ram.kuntamukkala@ncosc.gov::15dbddc1-c40e-490b-9ded-44f58d4b5021" providerId="AD" clId="Web-{1220AE1D-E53B-6E2F-9482-BBDF663C5DD9}"/>
    <pc:docChg chg="addSld modSld">
      <pc:chgData name="Ram Kuntamukkala" userId="S::ram.kuntamukkala@ncosc.gov::15dbddc1-c40e-490b-9ded-44f58d4b5021" providerId="AD" clId="Web-{1220AE1D-E53B-6E2F-9482-BBDF663C5DD9}" dt="2026-11-04T20:31:45.959" v="67"/>
      <pc:docMkLst>
        <pc:docMk/>
      </pc:docMkLst>
      <pc:sldChg chg="modNotes">
        <pc:chgData name="Ram Kuntamukkala" userId="S::ram.kuntamukkala@ncosc.gov::15dbddc1-c40e-490b-9ded-44f58d4b5021" providerId="AD" clId="Web-{1220AE1D-E53B-6E2F-9482-BBDF663C5DD9}" dt="2026-11-04T20:27:35.347" v="0"/>
        <pc:sldMkLst>
          <pc:docMk/>
          <pc:sldMk cId="2149476462" sldId="424"/>
        </pc:sldMkLst>
      </pc:sldChg>
      <pc:sldChg chg="modNotes">
        <pc:chgData name="Ram Kuntamukkala" userId="S::ram.kuntamukkala@ncosc.gov::15dbddc1-c40e-490b-9ded-44f58d4b5021" providerId="AD" clId="Web-{1220AE1D-E53B-6E2F-9482-BBDF663C5DD9}" dt="2026-11-04T20:28:39.864" v="1"/>
        <pc:sldMkLst>
          <pc:docMk/>
          <pc:sldMk cId="3746117524" sldId="428"/>
        </pc:sldMkLst>
      </pc:sldChg>
      <pc:sldChg chg="modNotes">
        <pc:chgData name="Ram Kuntamukkala" userId="S::ram.kuntamukkala@ncosc.gov::15dbddc1-c40e-490b-9ded-44f58d4b5021" providerId="AD" clId="Web-{1220AE1D-E53B-6E2F-9482-BBDF663C5DD9}" dt="2026-11-04T20:29:43.052" v="2"/>
        <pc:sldMkLst>
          <pc:docMk/>
          <pc:sldMk cId="1311078615" sldId="429"/>
        </pc:sldMkLst>
      </pc:sldChg>
      <pc:sldChg chg="addSp delSp modSp add replId modNotes">
        <pc:chgData name="Ram Kuntamukkala" userId="S::ram.kuntamukkala@ncosc.gov::15dbddc1-c40e-490b-9ded-44f58d4b5021" providerId="AD" clId="Web-{1220AE1D-E53B-6E2F-9482-BBDF663C5DD9}" dt="2026-11-04T20:31:45.959" v="67"/>
        <pc:sldMkLst>
          <pc:docMk/>
          <pc:sldMk cId="3399222178" sldId="430"/>
        </pc:sldMkLst>
        <pc:spChg chg="mod">
          <ac:chgData name="Ram Kuntamukkala" userId="S::ram.kuntamukkala@ncosc.gov::15dbddc1-c40e-490b-9ded-44f58d4b5021" providerId="AD" clId="Web-{1220AE1D-E53B-6E2F-9482-BBDF663C5DD9}" dt="2026-11-04T20:30:56.021" v="65" actId="20577"/>
          <ac:spMkLst>
            <pc:docMk/>
            <pc:sldMk cId="3399222178" sldId="430"/>
            <ac:spMk id="7" creationId="{78AD444E-E32D-2803-2711-50AED90EA3C1}"/>
          </ac:spMkLst>
        </pc:spChg>
        <pc:picChg chg="add mod">
          <ac:chgData name="Ram Kuntamukkala" userId="S::ram.kuntamukkala@ncosc.gov::15dbddc1-c40e-490b-9ded-44f58d4b5021" providerId="AD" clId="Web-{1220AE1D-E53B-6E2F-9482-BBDF663C5DD9}" dt="2026-11-04T20:30:22.646" v="7" actId="1076"/>
          <ac:picMkLst>
            <pc:docMk/>
            <pc:sldMk cId="3399222178" sldId="430"/>
            <ac:picMk id="4" creationId="{58BDAB84-19F8-B4D5-47EB-9A85E0E66A19}"/>
          </ac:picMkLst>
        </pc:picChg>
        <pc:picChg chg="del">
          <ac:chgData name="Ram Kuntamukkala" userId="S::ram.kuntamukkala@ncosc.gov::15dbddc1-c40e-490b-9ded-44f58d4b5021" providerId="AD" clId="Web-{1220AE1D-E53B-6E2F-9482-BBDF663C5DD9}" dt="2026-11-04T20:30:17.365" v="4"/>
          <ac:picMkLst>
            <pc:docMk/>
            <pc:sldMk cId="3399222178" sldId="430"/>
            <ac:picMk id="9" creationId="{2EF01480-5E06-9CAB-DB53-DD7CC3E85E79}"/>
          </ac:picMkLst>
        </pc:picChg>
        <pc:picChg chg="del">
          <ac:chgData name="Ram Kuntamukkala" userId="S::ram.kuntamukkala@ncosc.gov::15dbddc1-c40e-490b-9ded-44f58d4b5021" providerId="AD" clId="Web-{1220AE1D-E53B-6E2F-9482-BBDF663C5DD9}" dt="2026-11-04T20:30:18.662" v="5"/>
          <ac:picMkLst>
            <pc:docMk/>
            <pc:sldMk cId="3399222178" sldId="430"/>
            <ac:picMk id="11" creationId="{86FD72A9-9F35-0E41-01DD-C71CA49614C1}"/>
          </ac:picMkLst>
        </pc:picChg>
      </pc:sldChg>
    </pc:docChg>
  </pc:docChgLst>
  <pc:docChgLst>
    <pc:chgData name="Lena Andrade" userId="S::lena.andrade@ncosc.gov::66f130b5-8f6a-4cce-94d9-10c7f9b5d180" providerId="AD" clId="Web-{E15A2F84-4FE7-1232-60FB-356C8F09C406}"/>
    <pc:docChg chg="modSld">
      <pc:chgData name="Lena Andrade" userId="S::lena.andrade@ncosc.gov::66f130b5-8f6a-4cce-94d9-10c7f9b5d180" providerId="AD" clId="Web-{E15A2F84-4FE7-1232-60FB-356C8F09C406}" dt="2026-10-22T16:41:25.776" v="474" actId="20577"/>
      <pc:docMkLst>
        <pc:docMk/>
      </pc:docMkLst>
    </pc:docChg>
  </pc:docChgLst>
  <pc:docChgLst>
    <pc:chgData name="Dawn Parrish" userId="S::dawn.parrish@ncosc.gov::a5329d7b-fb97-402e-a1e0-6006cd4cdd5b" providerId="AD" clId="Web-{B5ECFC6D-26FE-0221-4DF1-541FEC5987AC}"/>
    <pc:docChg chg="modSld">
      <pc:chgData name="Dawn Parrish" userId="S::dawn.parrish@ncosc.gov::a5329d7b-fb97-402e-a1e0-6006cd4cdd5b" providerId="AD" clId="Web-{B5ECFC6D-26FE-0221-4DF1-541FEC5987AC}" dt="2026-10-15T12:01:35.526" v="77" actId="20577"/>
      <pc:docMkLst>
        <pc:docMk/>
      </pc:docMkLst>
      <pc:sldChg chg="modSp">
        <pc:chgData name="Dawn Parrish" userId="S::dawn.parrish@ncosc.gov::a5329d7b-fb97-402e-a1e0-6006cd4cdd5b" providerId="AD" clId="Web-{B5ECFC6D-26FE-0221-4DF1-541FEC5987AC}" dt="2026-10-15T12:01:35.526" v="77" actId="20577"/>
        <pc:sldMkLst>
          <pc:docMk/>
          <pc:sldMk cId="2412881401" sldId="380"/>
        </pc:sldMkLst>
        <pc:spChg chg="mod">
          <ac:chgData name="Dawn Parrish" userId="S::dawn.parrish@ncosc.gov::a5329d7b-fb97-402e-a1e0-6006cd4cdd5b" providerId="AD" clId="Web-{B5ECFC6D-26FE-0221-4DF1-541FEC5987AC}" dt="2026-10-15T12:01:35.526" v="77" actId="20577"/>
          <ac:spMkLst>
            <pc:docMk/>
            <pc:sldMk cId="2412881401" sldId="380"/>
            <ac:spMk id="3" creationId="{1587EDEC-9444-D6A5-4FA4-1A473DCC7829}"/>
          </ac:spMkLst>
        </pc:spChg>
      </pc:sldChg>
    </pc:docChg>
  </pc:docChgLst>
  <pc:docChgLst>
    <pc:chgData name="Jan Prevo" userId="a97f2b47-fee0-4f84-a663-b1d45b4d0254" providerId="ADAL" clId="{031AF2DA-752A-43C0-AAA2-CDE0790A0005}"/>
    <pc:docChg chg="undo custSel addSld delSld modSld sldOrd">
      <pc:chgData name="Jan Prevo" userId="a97f2b47-fee0-4f84-a663-b1d45b4d0254" providerId="ADAL" clId="{031AF2DA-752A-43C0-AAA2-CDE0790A0005}" dt="2026-11-04T20:10:32.206" v="1677" actId="1076"/>
      <pc:docMkLst>
        <pc:docMk/>
      </pc:docMkLst>
      <pc:sldChg chg="addSp delSp modSp mod">
        <pc:chgData name="Jan Prevo" userId="a97f2b47-fee0-4f84-a663-b1d45b4d0254" providerId="ADAL" clId="{031AF2DA-752A-43C0-AAA2-CDE0790A0005}" dt="2026-11-04T19:38:40.802" v="1645" actId="1076"/>
        <pc:sldMkLst>
          <pc:docMk/>
          <pc:sldMk cId="286300052" sldId="303"/>
        </pc:sldMkLst>
        <pc:spChg chg="mod">
          <ac:chgData name="Jan Prevo" userId="a97f2b47-fee0-4f84-a663-b1d45b4d0254" providerId="ADAL" clId="{031AF2DA-752A-43C0-AAA2-CDE0790A0005}" dt="2026-11-02T13:55:05.531" v="891" actId="20577"/>
          <ac:spMkLst>
            <pc:docMk/>
            <pc:sldMk cId="286300052" sldId="303"/>
            <ac:spMk id="11" creationId="{CF8667B4-FCB2-A3E9-C68D-91B5F522C2F9}"/>
          </ac:spMkLst>
        </pc:spChg>
        <pc:spChg chg="mod">
          <ac:chgData name="Jan Prevo" userId="a97f2b47-fee0-4f84-a663-b1d45b4d0254" providerId="ADAL" clId="{031AF2DA-752A-43C0-AAA2-CDE0790A0005}" dt="2026-11-04T19:38:25.580" v="1642"/>
          <ac:spMkLst>
            <pc:docMk/>
            <pc:sldMk cId="286300052" sldId="303"/>
            <ac:spMk id="14" creationId="{9085857F-9D0E-A608-1C6D-32103193FE87}"/>
          </ac:spMkLst>
        </pc:spChg>
        <pc:spChg chg="mod">
          <ac:chgData name="Jan Prevo" userId="a97f2b47-fee0-4f84-a663-b1d45b4d0254" providerId="ADAL" clId="{031AF2DA-752A-43C0-AAA2-CDE0790A0005}" dt="2026-11-04T19:38:25.580" v="1642"/>
          <ac:spMkLst>
            <pc:docMk/>
            <pc:sldMk cId="286300052" sldId="303"/>
            <ac:spMk id="16" creationId="{02467EDA-DAD2-FC51-9A67-F6A2E419256D}"/>
          </ac:spMkLst>
        </pc:spChg>
        <pc:spChg chg="mod">
          <ac:chgData name="Jan Prevo" userId="a97f2b47-fee0-4f84-a663-b1d45b4d0254" providerId="ADAL" clId="{031AF2DA-752A-43C0-AAA2-CDE0790A0005}" dt="2026-11-04T19:38:25.580" v="1642"/>
          <ac:spMkLst>
            <pc:docMk/>
            <pc:sldMk cId="286300052" sldId="303"/>
            <ac:spMk id="17" creationId="{7F006D5D-9AF1-F182-7447-A5AF5C5683C8}"/>
          </ac:spMkLst>
        </pc:spChg>
        <pc:spChg chg="mod">
          <ac:chgData name="Jan Prevo" userId="a97f2b47-fee0-4f84-a663-b1d45b4d0254" providerId="ADAL" clId="{031AF2DA-752A-43C0-AAA2-CDE0790A0005}" dt="2026-11-02T14:00:42.459" v="1098" actId="20577"/>
          <ac:spMkLst>
            <pc:docMk/>
            <pc:sldMk cId="286300052" sldId="303"/>
            <ac:spMk id="57" creationId="{1BC3C4D3-E120-146A-01B7-87B214B91837}"/>
          </ac:spMkLst>
        </pc:spChg>
        <pc:grpChg chg="add del">
          <ac:chgData name="Jan Prevo" userId="a97f2b47-fee0-4f84-a663-b1d45b4d0254" providerId="ADAL" clId="{031AF2DA-752A-43C0-AAA2-CDE0790A0005}" dt="2026-11-02T13:54:52.286" v="866" actId="478"/>
          <ac:grpSpMkLst>
            <pc:docMk/>
            <pc:sldMk cId="286300052" sldId="303"/>
            <ac:grpSpMk id="5" creationId="{422D8C6A-8B6C-6187-4F51-910B06394979}"/>
          </ac:grpSpMkLst>
        </pc:grpChg>
        <pc:grpChg chg="add mod">
          <ac:chgData name="Jan Prevo" userId="a97f2b47-fee0-4f84-a663-b1d45b4d0254" providerId="ADAL" clId="{031AF2DA-752A-43C0-AAA2-CDE0790A0005}" dt="2026-11-04T19:38:31.758" v="1643" actId="1076"/>
          <ac:grpSpMkLst>
            <pc:docMk/>
            <pc:sldMk cId="286300052" sldId="303"/>
            <ac:grpSpMk id="7" creationId="{24EAB009-2902-C15F-D741-94DF58F9EC4A}"/>
          </ac:grpSpMkLst>
        </pc:grpChg>
        <pc:grpChg chg="mod">
          <ac:chgData name="Jan Prevo" userId="a97f2b47-fee0-4f84-a663-b1d45b4d0254" providerId="ADAL" clId="{031AF2DA-752A-43C0-AAA2-CDE0790A0005}" dt="2026-11-04T19:38:01.640" v="1638" actId="1076"/>
          <ac:grpSpMkLst>
            <pc:docMk/>
            <pc:sldMk cId="286300052" sldId="303"/>
            <ac:grpSpMk id="22" creationId="{315C844D-9816-C885-42D5-0C73F8E8389A}"/>
          </ac:grpSpMkLst>
        </pc:grpChg>
        <pc:grpChg chg="del mod">
          <ac:chgData name="Jan Prevo" userId="a97f2b47-fee0-4f84-a663-b1d45b4d0254" providerId="ADAL" clId="{031AF2DA-752A-43C0-AAA2-CDE0790A0005}" dt="2026-11-04T18:35:16.822" v="1626" actId="478"/>
          <ac:grpSpMkLst>
            <pc:docMk/>
            <pc:sldMk cId="286300052" sldId="303"/>
            <ac:grpSpMk id="32" creationId="{AFEFB4F6-12E5-FD9A-4657-52CA207895B6}"/>
          </ac:grpSpMkLst>
        </pc:grpChg>
        <pc:grpChg chg="mod">
          <ac:chgData name="Jan Prevo" userId="a97f2b47-fee0-4f84-a663-b1d45b4d0254" providerId="ADAL" clId="{031AF2DA-752A-43C0-AAA2-CDE0790A0005}" dt="2026-11-04T19:38:10.564" v="1640" actId="1076"/>
          <ac:grpSpMkLst>
            <pc:docMk/>
            <pc:sldMk cId="286300052" sldId="303"/>
            <ac:grpSpMk id="54" creationId="{9DE95BAE-1987-EA98-B84F-B43B195765C6}"/>
          </ac:grpSpMkLst>
        </pc:grpChg>
        <pc:grpChg chg="mod">
          <ac:chgData name="Jan Prevo" userId="a97f2b47-fee0-4f84-a663-b1d45b4d0254" providerId="ADAL" clId="{031AF2DA-752A-43C0-AAA2-CDE0790A0005}" dt="2026-11-04T19:37:50.675" v="1636" actId="1076"/>
          <ac:grpSpMkLst>
            <pc:docMk/>
            <pc:sldMk cId="286300052" sldId="303"/>
            <ac:grpSpMk id="58" creationId="{B33DC170-75EC-19D1-191C-638BEB15E02E}"/>
          </ac:grpSpMkLst>
        </pc:grpChg>
        <pc:picChg chg="mod">
          <ac:chgData name="Jan Prevo" userId="a97f2b47-fee0-4f84-a663-b1d45b4d0254" providerId="ADAL" clId="{031AF2DA-752A-43C0-AAA2-CDE0790A0005}" dt="2026-11-04T19:37:53.594" v="1637" actId="1076"/>
          <ac:picMkLst>
            <pc:docMk/>
            <pc:sldMk cId="286300052" sldId="303"/>
            <ac:picMk id="12" creationId="{3C22FD86-C8DE-6D12-F7D1-7F113E6B6327}"/>
          </ac:picMkLst>
        </pc:picChg>
        <pc:picChg chg="add mod">
          <ac:chgData name="Jan Prevo" userId="a97f2b47-fee0-4f84-a663-b1d45b4d0254" providerId="ADAL" clId="{031AF2DA-752A-43C0-AAA2-CDE0790A0005}" dt="2026-11-02T13:55:26.867" v="897" actId="14100"/>
          <ac:picMkLst>
            <pc:docMk/>
            <pc:sldMk cId="286300052" sldId="303"/>
            <ac:picMk id="13" creationId="{09221CAB-5E5D-3D27-C42D-6383A5FA883B}"/>
          </ac:picMkLst>
        </pc:picChg>
        <pc:picChg chg="mod">
          <ac:chgData name="Jan Prevo" userId="a97f2b47-fee0-4f84-a663-b1d45b4d0254" providerId="ADAL" clId="{031AF2DA-752A-43C0-AAA2-CDE0790A0005}" dt="2026-11-04T19:38:05.450" v="1639" actId="1076"/>
          <ac:picMkLst>
            <pc:docMk/>
            <pc:sldMk cId="286300052" sldId="303"/>
            <ac:picMk id="15" creationId="{369729D8-36AA-CD47-AB1A-32F6B08BB87D}"/>
          </ac:picMkLst>
        </pc:picChg>
        <pc:picChg chg="add mod">
          <ac:chgData name="Jan Prevo" userId="a97f2b47-fee0-4f84-a663-b1d45b4d0254" providerId="ADAL" clId="{031AF2DA-752A-43C0-AAA2-CDE0790A0005}" dt="2026-11-04T19:38:40.802" v="1645" actId="1076"/>
          <ac:picMkLst>
            <pc:docMk/>
            <pc:sldMk cId="286300052" sldId="303"/>
            <ac:picMk id="19" creationId="{71ED28EC-F9C8-EED6-FD8E-5A49A16F56EE}"/>
          </ac:picMkLst>
        </pc:picChg>
        <pc:picChg chg="add del mod">
          <ac:chgData name="Jan Prevo" userId="a97f2b47-fee0-4f84-a663-b1d45b4d0254" providerId="ADAL" clId="{031AF2DA-752A-43C0-AAA2-CDE0790A0005}" dt="2026-11-04T18:35:18.412" v="1627" actId="478"/>
          <ac:picMkLst>
            <pc:docMk/>
            <pc:sldMk cId="286300052" sldId="303"/>
            <ac:picMk id="42" creationId="{4A0B4DF3-BD08-EC0C-D2C9-93D98401FE93}"/>
          </ac:picMkLst>
        </pc:picChg>
        <pc:picChg chg="add mod">
          <ac:chgData name="Jan Prevo" userId="a97f2b47-fee0-4f84-a663-b1d45b4d0254" providerId="ADAL" clId="{031AF2DA-752A-43C0-AAA2-CDE0790A0005}" dt="2026-11-04T19:38:13.336" v="1641" actId="1076"/>
          <ac:picMkLst>
            <pc:docMk/>
            <pc:sldMk cId="286300052" sldId="303"/>
            <ac:picMk id="43" creationId="{2BAC92EE-2F95-A453-72B0-42B86840A75A}"/>
          </ac:picMkLst>
        </pc:picChg>
      </pc:sldChg>
      <pc:sldChg chg="addSp delSp modSp mod">
        <pc:chgData name="Jan Prevo" userId="a97f2b47-fee0-4f84-a663-b1d45b4d0254" providerId="ADAL" clId="{031AF2DA-752A-43C0-AAA2-CDE0790A0005}" dt="2026-11-04T18:36:21.987" v="1635" actId="14100"/>
        <pc:sldMkLst>
          <pc:docMk/>
          <pc:sldMk cId="521254654" sldId="308"/>
        </pc:sldMkLst>
        <pc:spChg chg="mod">
          <ac:chgData name="Jan Prevo" userId="a97f2b47-fee0-4f84-a663-b1d45b4d0254" providerId="ADAL" clId="{031AF2DA-752A-43C0-AAA2-CDE0790A0005}" dt="2026-11-02T14:03:03.690" v="1144" actId="20577"/>
          <ac:spMkLst>
            <pc:docMk/>
            <pc:sldMk cId="521254654" sldId="308"/>
            <ac:spMk id="2" creationId="{42186CEC-8B7D-5B04-809D-E66E233AA63B}"/>
          </ac:spMkLst>
        </pc:spChg>
        <pc:spChg chg="mod">
          <ac:chgData name="Jan Prevo" userId="a97f2b47-fee0-4f84-a663-b1d45b4d0254" providerId="ADAL" clId="{031AF2DA-752A-43C0-AAA2-CDE0790A0005}" dt="2026-11-04T18:36:21.987" v="1635" actId="14100"/>
          <ac:spMkLst>
            <pc:docMk/>
            <pc:sldMk cId="521254654" sldId="308"/>
            <ac:spMk id="4" creationId="{4D20729B-94D1-137D-F575-697C946F6746}"/>
          </ac:spMkLst>
        </pc:spChg>
        <pc:picChg chg="add mod">
          <ac:chgData name="Jan Prevo" userId="a97f2b47-fee0-4f84-a663-b1d45b4d0254" providerId="ADAL" clId="{031AF2DA-752A-43C0-AAA2-CDE0790A0005}" dt="2026-10-12T16:54:01.081" v="6" actId="1076"/>
          <ac:picMkLst>
            <pc:docMk/>
            <pc:sldMk cId="521254654" sldId="308"/>
            <ac:picMk id="5" creationId="{2A51F511-F05E-1B66-2D14-3B89EEE43BFC}"/>
          </ac:picMkLst>
        </pc:picChg>
      </pc:sldChg>
      <pc:sldChg chg="delSp modSp mod">
        <pc:chgData name="Jan Prevo" userId="a97f2b47-fee0-4f84-a663-b1d45b4d0254" providerId="ADAL" clId="{031AF2DA-752A-43C0-AAA2-CDE0790A0005}" dt="2026-11-02T14:01:56.712" v="1119" actId="1076"/>
        <pc:sldMkLst>
          <pc:docMk/>
          <pc:sldMk cId="3697642172" sldId="352"/>
        </pc:sldMkLst>
        <pc:spChg chg="mod">
          <ac:chgData name="Jan Prevo" userId="a97f2b47-fee0-4f84-a663-b1d45b4d0254" providerId="ADAL" clId="{031AF2DA-752A-43C0-AAA2-CDE0790A0005}" dt="2026-11-02T14:01:52.178" v="1117" actId="20577"/>
          <ac:spMkLst>
            <pc:docMk/>
            <pc:sldMk cId="3697642172" sldId="352"/>
            <ac:spMk id="2" creationId="{FF942E44-492D-5DE3-9B3F-97889BD144AE}"/>
          </ac:spMkLst>
        </pc:spChg>
        <pc:picChg chg="mod">
          <ac:chgData name="Jan Prevo" userId="a97f2b47-fee0-4f84-a663-b1d45b4d0254" providerId="ADAL" clId="{031AF2DA-752A-43C0-AAA2-CDE0790A0005}" dt="2026-11-02T14:01:56.712" v="1119" actId="1076"/>
          <ac:picMkLst>
            <pc:docMk/>
            <pc:sldMk cId="3697642172" sldId="352"/>
            <ac:picMk id="6" creationId="{9ED58D3E-DEC7-A6DC-7E68-07D5C287D5D3}"/>
          </ac:picMkLst>
        </pc:picChg>
      </pc:sldChg>
      <pc:sldChg chg="modSp mod">
        <pc:chgData name="Jan Prevo" userId="a97f2b47-fee0-4f84-a663-b1d45b4d0254" providerId="ADAL" clId="{031AF2DA-752A-43C0-AAA2-CDE0790A0005}" dt="2026-11-04T17:15:51.610" v="1371" actId="255"/>
        <pc:sldMkLst>
          <pc:docMk/>
          <pc:sldMk cId="1824250799" sldId="356"/>
        </pc:sldMkLst>
        <pc:spChg chg="mod">
          <ac:chgData name="Jan Prevo" userId="a97f2b47-fee0-4f84-a663-b1d45b4d0254" providerId="ADAL" clId="{031AF2DA-752A-43C0-AAA2-CDE0790A0005}" dt="2026-11-04T17:15:51.610" v="1371" actId="255"/>
          <ac:spMkLst>
            <pc:docMk/>
            <pc:sldMk cId="1824250799" sldId="356"/>
            <ac:spMk id="4" creationId="{A5DE0EE7-F855-BDFD-A670-BD3462A25E61}"/>
          </ac:spMkLst>
        </pc:spChg>
      </pc:sldChg>
      <pc:sldChg chg="modSp mod">
        <pc:chgData name="Jan Prevo" userId="a97f2b47-fee0-4f84-a663-b1d45b4d0254" providerId="ADAL" clId="{031AF2DA-752A-43C0-AAA2-CDE0790A0005}" dt="2026-11-04T17:16:03.500" v="1372" actId="255"/>
        <pc:sldMkLst>
          <pc:docMk/>
          <pc:sldMk cId="3402994684" sldId="394"/>
        </pc:sldMkLst>
        <pc:spChg chg="mod">
          <ac:chgData name="Jan Prevo" userId="a97f2b47-fee0-4f84-a663-b1d45b4d0254" providerId="ADAL" clId="{031AF2DA-752A-43C0-AAA2-CDE0790A0005}" dt="2026-11-04T17:16:03.500" v="1372" actId="255"/>
          <ac:spMkLst>
            <pc:docMk/>
            <pc:sldMk cId="3402994684" sldId="394"/>
            <ac:spMk id="6" creationId="{C56526F2-AEAB-9C51-F24B-8B8C94055750}"/>
          </ac:spMkLst>
        </pc:spChg>
      </pc:sldChg>
      <pc:sldChg chg="addSp delSp modSp mod modCm">
        <pc:chgData name="Jan Prevo" userId="a97f2b47-fee0-4f84-a663-b1d45b4d0254" providerId="ADAL" clId="{031AF2DA-752A-43C0-AAA2-CDE0790A0005}" dt="2026-11-04T19:40:33.303" v="1650" actId="20577"/>
        <pc:sldMkLst>
          <pc:docMk/>
          <pc:sldMk cId="4244150557" sldId="413"/>
        </pc:sldMkLst>
        <pc:spChg chg="add mod">
          <ac:chgData name="Jan Prevo" userId="a97f2b47-fee0-4f84-a663-b1d45b4d0254" providerId="ADAL" clId="{031AF2DA-752A-43C0-AAA2-CDE0790A0005}" dt="2026-11-04T19:40:33.303" v="1650" actId="20577"/>
          <ac:spMkLst>
            <pc:docMk/>
            <pc:sldMk cId="4244150557" sldId="413"/>
            <ac:spMk id="6" creationId="{1591C816-4AFE-2C88-0BFE-A1D62C73E8EA}"/>
          </ac:spMkLst>
        </pc:spChg>
        <pc:spChg chg="del mod">
          <ac:chgData name="Jan Prevo" userId="a97f2b47-fee0-4f84-a663-b1d45b4d0254" providerId="ADAL" clId="{031AF2DA-752A-43C0-AAA2-CDE0790A0005}" dt="2026-11-04T17:11:39.185" v="1358" actId="478"/>
          <ac:spMkLst>
            <pc:docMk/>
            <pc:sldMk cId="4244150557" sldId="413"/>
            <ac:spMk id="8" creationId="{7D9E1043-7E20-3EAA-C962-8FD7A63CB1AA}"/>
          </ac:spMkLst>
        </pc:spChg>
        <pc:graphicFrameChg chg="mod modGraphic">
          <ac:chgData name="Jan Prevo" userId="a97f2b47-fee0-4f84-a663-b1d45b4d0254" providerId="ADAL" clId="{031AF2DA-752A-43C0-AAA2-CDE0790A0005}" dt="2026-11-04T18:33:22.822" v="1593" actId="20577"/>
          <ac:graphicFrameMkLst>
            <pc:docMk/>
            <pc:sldMk cId="4244150557" sldId="413"/>
            <ac:graphicFrameMk id="4" creationId="{6D90D0E7-20D3-39DB-B032-189A925BA527}"/>
          </ac:graphicFrameMkLst>
        </pc:graphicFrameChg>
        <pc:extLst>
          <p:ext xmlns:p="http://schemas.openxmlformats.org/presentationml/2006/main" uri="{D6D511B9-2390-475A-947B-AFAB55BFBCF1}">
            <pc226:cmChg xmlns:pc226="http://schemas.microsoft.com/office/powerpoint/2022/06/main/command" chg="mod">
              <pc226:chgData name="Jan Prevo" userId="a97f2b47-fee0-4f84-a663-b1d45b4d0254" providerId="ADAL" clId="{031AF2DA-752A-43C0-AAA2-CDE0790A0005}" dt="2026-11-04T17:11:18.015" v="1356" actId="20577"/>
              <pc2:cmMkLst xmlns:pc2="http://schemas.microsoft.com/office/powerpoint/2019/9/main/command">
                <pc:docMk/>
                <pc:sldMk cId="4244150557" sldId="413"/>
                <pc2:cmMk id="{BCD163D2-D008-47DE-A42D-2CE9020A0752}"/>
              </pc2:cmMkLst>
            </pc226:cmChg>
          </p:ext>
        </pc:extLst>
      </pc:sldChg>
      <pc:sldChg chg="modSp del mod ord">
        <pc:chgData name="Jan Prevo" userId="a97f2b47-fee0-4f84-a663-b1d45b4d0254" providerId="ADAL" clId="{031AF2DA-752A-43C0-AAA2-CDE0790A0005}" dt="2026-11-04T18:26:05.454" v="1536" actId="47"/>
        <pc:sldMkLst>
          <pc:docMk/>
          <pc:sldMk cId="1440771167" sldId="414"/>
        </pc:sldMkLst>
      </pc:sldChg>
      <pc:sldChg chg="addSp delSp modSp add mod">
        <pc:chgData name="Jan Prevo" userId="a97f2b47-fee0-4f84-a663-b1d45b4d0254" providerId="ADAL" clId="{031AF2DA-752A-43C0-AAA2-CDE0790A0005}" dt="2026-10-12T18:16:26.728" v="139" actId="14100"/>
        <pc:sldMkLst>
          <pc:docMk/>
          <pc:sldMk cId="751630882" sldId="415"/>
        </pc:sldMkLst>
        <pc:spChg chg="mod">
          <ac:chgData name="Jan Prevo" userId="a97f2b47-fee0-4f84-a663-b1d45b4d0254" providerId="ADAL" clId="{031AF2DA-752A-43C0-AAA2-CDE0790A0005}" dt="2026-10-12T17:59:28.403" v="86" actId="20577"/>
          <ac:spMkLst>
            <pc:docMk/>
            <pc:sldMk cId="751630882" sldId="415"/>
            <ac:spMk id="2" creationId="{0CFF1DDC-4FAD-96D1-6506-E1F40C8D3350}"/>
          </ac:spMkLst>
        </pc:spChg>
        <pc:spChg chg="mod">
          <ac:chgData name="Jan Prevo" userId="a97f2b47-fee0-4f84-a663-b1d45b4d0254" providerId="ADAL" clId="{031AF2DA-752A-43C0-AAA2-CDE0790A0005}" dt="2026-10-12T18:08:52.560" v="122" actId="1037"/>
          <ac:spMkLst>
            <pc:docMk/>
            <pc:sldMk cId="751630882" sldId="415"/>
            <ac:spMk id="11" creationId="{6A3502B0-6CE1-52C9-35D7-468940259034}"/>
          </ac:spMkLst>
        </pc:spChg>
        <pc:picChg chg="add mod">
          <ac:chgData name="Jan Prevo" userId="a97f2b47-fee0-4f84-a663-b1d45b4d0254" providerId="ADAL" clId="{031AF2DA-752A-43C0-AAA2-CDE0790A0005}" dt="2026-10-12T18:16:26.728" v="139" actId="14100"/>
          <ac:picMkLst>
            <pc:docMk/>
            <pc:sldMk cId="751630882" sldId="415"/>
            <ac:picMk id="14" creationId="{D725B16A-A1ED-5041-CDA0-D1B52F612E08}"/>
          </ac:picMkLst>
        </pc:picChg>
      </pc:sldChg>
      <pc:sldChg chg="modSp mod">
        <pc:chgData name="Jan Prevo" userId="a97f2b47-fee0-4f84-a663-b1d45b4d0254" providerId="ADAL" clId="{031AF2DA-752A-43C0-AAA2-CDE0790A0005}" dt="2026-11-04T17:14:06.657" v="1364" actId="20577"/>
        <pc:sldMkLst>
          <pc:docMk/>
          <pc:sldMk cId="3613903441" sldId="416"/>
        </pc:sldMkLst>
        <pc:spChg chg="mod">
          <ac:chgData name="Jan Prevo" userId="a97f2b47-fee0-4f84-a663-b1d45b4d0254" providerId="ADAL" clId="{031AF2DA-752A-43C0-AAA2-CDE0790A0005}" dt="2026-11-04T17:14:06.657" v="1364" actId="20577"/>
          <ac:spMkLst>
            <pc:docMk/>
            <pc:sldMk cId="3613903441" sldId="416"/>
            <ac:spMk id="4" creationId="{53F84973-5AC7-B10C-DB7F-2A6C7C57D633}"/>
          </ac:spMkLst>
        </pc:spChg>
      </pc:sldChg>
      <pc:sldChg chg="modSp mod">
        <pc:chgData name="Jan Prevo" userId="a97f2b47-fee0-4f84-a663-b1d45b4d0254" providerId="ADAL" clId="{031AF2DA-752A-43C0-AAA2-CDE0790A0005}" dt="2026-11-04T18:34:57.845" v="1623" actId="1038"/>
        <pc:sldMkLst>
          <pc:docMk/>
          <pc:sldMk cId="1917409795" sldId="418"/>
        </pc:sldMkLst>
        <pc:picChg chg="mod">
          <ac:chgData name="Jan Prevo" userId="a97f2b47-fee0-4f84-a663-b1d45b4d0254" providerId="ADAL" clId="{031AF2DA-752A-43C0-AAA2-CDE0790A0005}" dt="2026-11-04T18:34:57.845" v="1623" actId="1038"/>
          <ac:picMkLst>
            <pc:docMk/>
            <pc:sldMk cId="1917409795" sldId="418"/>
            <ac:picMk id="6" creationId="{D0AE9946-DA9E-0F75-06F3-7A9BA21015B0}"/>
          </ac:picMkLst>
        </pc:picChg>
      </pc:sldChg>
      <pc:sldChg chg="modSp mod">
        <pc:chgData name="Jan Prevo" userId="a97f2b47-fee0-4f84-a663-b1d45b4d0254" providerId="ADAL" clId="{031AF2DA-752A-43C0-AAA2-CDE0790A0005}" dt="2026-11-04T17:12:04.428" v="1359" actId="255"/>
        <pc:sldMkLst>
          <pc:docMk/>
          <pc:sldMk cId="309436328" sldId="419"/>
        </pc:sldMkLst>
        <pc:spChg chg="mod">
          <ac:chgData name="Jan Prevo" userId="a97f2b47-fee0-4f84-a663-b1d45b4d0254" providerId="ADAL" clId="{031AF2DA-752A-43C0-AAA2-CDE0790A0005}" dt="2026-11-04T17:12:04.428" v="1359" actId="255"/>
          <ac:spMkLst>
            <pc:docMk/>
            <pc:sldMk cId="309436328" sldId="419"/>
            <ac:spMk id="2" creationId="{B9496117-290C-3A2C-DD3B-01371FC31A4D}"/>
          </ac:spMkLst>
        </pc:spChg>
        <pc:spChg chg="mod">
          <ac:chgData name="Jan Prevo" userId="a97f2b47-fee0-4f84-a663-b1d45b4d0254" providerId="ADAL" clId="{031AF2DA-752A-43C0-AAA2-CDE0790A0005}" dt="2026-11-04T16:40:55.294" v="1279" actId="27107"/>
          <ac:spMkLst>
            <pc:docMk/>
            <pc:sldMk cId="309436328" sldId="419"/>
            <ac:spMk id="4" creationId="{84A423BE-8985-0E20-94F7-2C58861E2402}"/>
          </ac:spMkLst>
        </pc:spChg>
      </pc:sldChg>
      <pc:sldChg chg="modSp mod">
        <pc:chgData name="Jan Prevo" userId="a97f2b47-fee0-4f84-a663-b1d45b4d0254" providerId="ADAL" clId="{031AF2DA-752A-43C0-AAA2-CDE0790A0005}" dt="2026-11-04T17:12:54.258" v="1361" actId="255"/>
        <pc:sldMkLst>
          <pc:docMk/>
          <pc:sldMk cId="4078088127" sldId="420"/>
        </pc:sldMkLst>
        <pc:spChg chg="mod">
          <ac:chgData name="Jan Prevo" userId="a97f2b47-fee0-4f84-a663-b1d45b4d0254" providerId="ADAL" clId="{031AF2DA-752A-43C0-AAA2-CDE0790A0005}" dt="2026-11-04T17:12:54.258" v="1361" actId="255"/>
          <ac:spMkLst>
            <pc:docMk/>
            <pc:sldMk cId="4078088127" sldId="420"/>
            <ac:spMk id="4" creationId="{7E87423D-20FF-B549-4DAD-544C4DF0D517}"/>
          </ac:spMkLst>
        </pc:spChg>
      </pc:sldChg>
      <pc:sldChg chg="modSp mod">
        <pc:chgData name="Jan Prevo" userId="a97f2b47-fee0-4f84-a663-b1d45b4d0254" providerId="ADAL" clId="{031AF2DA-752A-43C0-AAA2-CDE0790A0005}" dt="2026-11-04T17:12:33.889" v="1360" actId="255"/>
        <pc:sldMkLst>
          <pc:docMk/>
          <pc:sldMk cId="637659781" sldId="421"/>
        </pc:sldMkLst>
        <pc:spChg chg="mod">
          <ac:chgData name="Jan Prevo" userId="a97f2b47-fee0-4f84-a663-b1d45b4d0254" providerId="ADAL" clId="{031AF2DA-752A-43C0-AAA2-CDE0790A0005}" dt="2026-11-04T17:12:33.889" v="1360" actId="255"/>
          <ac:spMkLst>
            <pc:docMk/>
            <pc:sldMk cId="637659781" sldId="421"/>
            <ac:spMk id="2" creationId="{77C861CD-4119-AA32-F259-BA39CA3C251A}"/>
          </ac:spMkLst>
        </pc:spChg>
        <pc:spChg chg="mod">
          <ac:chgData name="Jan Prevo" userId="a97f2b47-fee0-4f84-a663-b1d45b4d0254" providerId="ADAL" clId="{031AF2DA-752A-43C0-AAA2-CDE0790A0005}" dt="2026-10-28T10:56:26.178" v="863" actId="33524"/>
          <ac:spMkLst>
            <pc:docMk/>
            <pc:sldMk cId="637659781" sldId="421"/>
            <ac:spMk id="4" creationId="{D9FED8DA-3704-5AB8-7A8C-B9DD78CCB64C}"/>
          </ac:spMkLst>
        </pc:spChg>
      </pc:sldChg>
      <pc:sldChg chg="addSp delSp modSp add del mod">
        <pc:chgData name="Jan Prevo" userId="a97f2b47-fee0-4f84-a663-b1d45b4d0254" providerId="ADAL" clId="{031AF2DA-752A-43C0-AAA2-CDE0790A0005}" dt="2026-11-04T19:40:05.364" v="1648" actId="14100"/>
        <pc:sldMkLst>
          <pc:docMk/>
          <pc:sldMk cId="80712415" sldId="423"/>
        </pc:sldMkLst>
        <pc:picChg chg="mod">
          <ac:chgData name="Jan Prevo" userId="a97f2b47-fee0-4f84-a663-b1d45b4d0254" providerId="ADAL" clId="{031AF2DA-752A-43C0-AAA2-CDE0790A0005}" dt="2026-11-04T19:40:05.364" v="1648" actId="14100"/>
          <ac:picMkLst>
            <pc:docMk/>
            <pc:sldMk cId="80712415" sldId="423"/>
            <ac:picMk id="6" creationId="{69D55E7B-61D2-18F6-C92F-7D5F9A63E64D}"/>
          </ac:picMkLst>
        </pc:picChg>
      </pc:sldChg>
      <pc:sldChg chg="modSp add del mod">
        <pc:chgData name="Jan Prevo" userId="a97f2b47-fee0-4f84-a663-b1d45b4d0254" providerId="ADAL" clId="{031AF2DA-752A-43C0-AAA2-CDE0790A0005}" dt="2026-11-04T20:10:19.590" v="1675" actId="255"/>
        <pc:sldMkLst>
          <pc:docMk/>
          <pc:sldMk cId="2149476462" sldId="424"/>
        </pc:sldMkLst>
        <pc:spChg chg="mod">
          <ac:chgData name="Jan Prevo" userId="a97f2b47-fee0-4f84-a663-b1d45b4d0254" providerId="ADAL" clId="{031AF2DA-752A-43C0-AAA2-CDE0790A0005}" dt="2026-11-04T20:02:03.796" v="1653" actId="255"/>
          <ac:spMkLst>
            <pc:docMk/>
            <pc:sldMk cId="2149476462" sldId="424"/>
            <ac:spMk id="2" creationId="{B78568A2-4669-0F8B-33B6-9F4F8D93379C}"/>
          </ac:spMkLst>
        </pc:spChg>
        <pc:spChg chg="mod">
          <ac:chgData name="Jan Prevo" userId="a97f2b47-fee0-4f84-a663-b1d45b4d0254" providerId="ADAL" clId="{031AF2DA-752A-43C0-AAA2-CDE0790A0005}" dt="2026-11-04T20:10:19.590" v="1675" actId="255"/>
          <ac:spMkLst>
            <pc:docMk/>
            <pc:sldMk cId="2149476462" sldId="424"/>
            <ac:spMk id="7" creationId="{4DE76651-230F-D95A-B92C-5B0D9E55C90F}"/>
          </ac:spMkLst>
        </pc:spChg>
      </pc:sldChg>
      <pc:sldChg chg="modSp mod modNotesTx">
        <pc:chgData name="Jan Prevo" userId="a97f2b47-fee0-4f84-a663-b1d45b4d0254" providerId="ADAL" clId="{031AF2DA-752A-43C0-AAA2-CDE0790A0005}" dt="2026-11-04T17:14:29.295" v="1367" actId="20577"/>
        <pc:sldMkLst>
          <pc:docMk/>
          <pc:sldMk cId="2769181403" sldId="425"/>
        </pc:sldMkLst>
        <pc:spChg chg="mod">
          <ac:chgData name="Jan Prevo" userId="a97f2b47-fee0-4f84-a663-b1d45b4d0254" providerId="ADAL" clId="{031AF2DA-752A-43C0-AAA2-CDE0790A0005}" dt="2026-11-04T17:14:29.295" v="1367" actId="20577"/>
          <ac:spMkLst>
            <pc:docMk/>
            <pc:sldMk cId="2769181403" sldId="425"/>
            <ac:spMk id="8" creationId="{3D155168-265C-459C-9457-EE7276E1BA1B}"/>
          </ac:spMkLst>
        </pc:spChg>
      </pc:sldChg>
      <pc:sldChg chg="modSp mod modNotesTx">
        <pc:chgData name="Jan Prevo" userId="a97f2b47-fee0-4f84-a663-b1d45b4d0254" providerId="ADAL" clId="{031AF2DA-752A-43C0-AAA2-CDE0790A0005}" dt="2026-11-04T17:14:45.775" v="1370" actId="20577"/>
        <pc:sldMkLst>
          <pc:docMk/>
          <pc:sldMk cId="1469477673" sldId="426"/>
        </pc:sldMkLst>
        <pc:spChg chg="mod">
          <ac:chgData name="Jan Prevo" userId="a97f2b47-fee0-4f84-a663-b1d45b4d0254" providerId="ADAL" clId="{031AF2DA-752A-43C0-AAA2-CDE0790A0005}" dt="2026-11-04T17:14:45.775" v="1370" actId="20577"/>
          <ac:spMkLst>
            <pc:docMk/>
            <pc:sldMk cId="1469477673" sldId="426"/>
            <ac:spMk id="9" creationId="{9AA8F988-E18E-A33D-A284-C87A220A310A}"/>
          </ac:spMkLst>
        </pc:spChg>
      </pc:sldChg>
      <pc:sldChg chg="modSp mod">
        <pc:chgData name="Jan Prevo" userId="a97f2b47-fee0-4f84-a663-b1d45b4d0254" providerId="ADAL" clId="{031AF2DA-752A-43C0-AAA2-CDE0790A0005}" dt="2026-11-04T17:08:37.338" v="1286" actId="27636"/>
        <pc:sldMkLst>
          <pc:docMk/>
          <pc:sldMk cId="2348102884" sldId="427"/>
        </pc:sldMkLst>
        <pc:spChg chg="mod">
          <ac:chgData name="Jan Prevo" userId="a97f2b47-fee0-4f84-a663-b1d45b4d0254" providerId="ADAL" clId="{031AF2DA-752A-43C0-AAA2-CDE0790A0005}" dt="2026-11-04T17:08:05.386" v="1282" actId="255"/>
          <ac:spMkLst>
            <pc:docMk/>
            <pc:sldMk cId="2348102884" sldId="427"/>
            <ac:spMk id="2" creationId="{D0360EF3-8195-1628-BBF4-39A81B3F0E4B}"/>
          </ac:spMkLst>
        </pc:spChg>
        <pc:spChg chg="mod">
          <ac:chgData name="Jan Prevo" userId="a97f2b47-fee0-4f84-a663-b1d45b4d0254" providerId="ADAL" clId="{031AF2DA-752A-43C0-AAA2-CDE0790A0005}" dt="2026-11-04T17:08:37.336" v="1285" actId="27636"/>
          <ac:spMkLst>
            <pc:docMk/>
            <pc:sldMk cId="2348102884" sldId="427"/>
            <ac:spMk id="3" creationId="{846CBB10-25D4-6D85-969F-6C24ECB9B25B}"/>
          </ac:spMkLst>
        </pc:spChg>
        <pc:spChg chg="mod">
          <ac:chgData name="Jan Prevo" userId="a97f2b47-fee0-4f84-a663-b1d45b4d0254" providerId="ADAL" clId="{031AF2DA-752A-43C0-AAA2-CDE0790A0005}" dt="2026-11-04T17:08:37.338" v="1286" actId="27636"/>
          <ac:spMkLst>
            <pc:docMk/>
            <pc:sldMk cId="2348102884" sldId="427"/>
            <ac:spMk id="4" creationId="{98E12AF9-80B9-FE9C-5211-3A526A48C7EB}"/>
          </ac:spMkLst>
        </pc:spChg>
      </pc:sldChg>
      <pc:sldChg chg="modSp mod">
        <pc:chgData name="Jan Prevo" userId="a97f2b47-fee0-4f84-a663-b1d45b4d0254" providerId="ADAL" clId="{031AF2DA-752A-43C0-AAA2-CDE0790A0005}" dt="2026-11-04T20:10:09.168" v="1674" actId="255"/>
        <pc:sldMkLst>
          <pc:docMk/>
          <pc:sldMk cId="3746117524" sldId="428"/>
        </pc:sldMkLst>
        <pc:spChg chg="mod">
          <ac:chgData name="Jan Prevo" userId="a97f2b47-fee0-4f84-a663-b1d45b4d0254" providerId="ADAL" clId="{031AF2DA-752A-43C0-AAA2-CDE0790A0005}" dt="2026-11-04T20:02:37.563" v="1661" actId="20577"/>
          <ac:spMkLst>
            <pc:docMk/>
            <pc:sldMk cId="3746117524" sldId="428"/>
            <ac:spMk id="2" creationId="{83A62974-A536-4DC0-35FA-EC4CCFFF444B}"/>
          </ac:spMkLst>
        </pc:spChg>
        <pc:spChg chg="mod">
          <ac:chgData name="Jan Prevo" userId="a97f2b47-fee0-4f84-a663-b1d45b4d0254" providerId="ADAL" clId="{031AF2DA-752A-43C0-AAA2-CDE0790A0005}" dt="2026-11-04T20:10:09.168" v="1674" actId="255"/>
          <ac:spMkLst>
            <pc:docMk/>
            <pc:sldMk cId="3746117524" sldId="428"/>
            <ac:spMk id="7" creationId="{C22F25B8-2043-15BE-B1EE-3E9697E12E80}"/>
          </ac:spMkLst>
        </pc:spChg>
      </pc:sldChg>
      <pc:sldChg chg="modSp mod">
        <pc:chgData name="Jan Prevo" userId="a97f2b47-fee0-4f84-a663-b1d45b4d0254" providerId="ADAL" clId="{031AF2DA-752A-43C0-AAA2-CDE0790A0005}" dt="2026-11-04T20:10:32.206" v="1677" actId="1076"/>
        <pc:sldMkLst>
          <pc:docMk/>
          <pc:sldMk cId="1311078615" sldId="429"/>
        </pc:sldMkLst>
        <pc:spChg chg="mod">
          <ac:chgData name="Jan Prevo" userId="a97f2b47-fee0-4f84-a663-b1d45b4d0254" providerId="ADAL" clId="{031AF2DA-752A-43C0-AAA2-CDE0790A0005}" dt="2026-11-04T20:09:32.251" v="1670" actId="20577"/>
          <ac:spMkLst>
            <pc:docMk/>
            <pc:sldMk cId="1311078615" sldId="429"/>
            <ac:spMk id="2" creationId="{07F10ADB-FDE4-6852-DF17-AC01978C0877}"/>
          </ac:spMkLst>
        </pc:spChg>
        <pc:spChg chg="mod">
          <ac:chgData name="Jan Prevo" userId="a97f2b47-fee0-4f84-a663-b1d45b4d0254" providerId="ADAL" clId="{031AF2DA-752A-43C0-AAA2-CDE0790A0005}" dt="2026-11-04T20:09:57.456" v="1673" actId="255"/>
          <ac:spMkLst>
            <pc:docMk/>
            <pc:sldMk cId="1311078615" sldId="429"/>
            <ac:spMk id="7" creationId="{53A56F70-FEB8-B18C-1BF9-518EBA27BD88}"/>
          </ac:spMkLst>
        </pc:spChg>
        <pc:picChg chg="mod">
          <ac:chgData name="Jan Prevo" userId="a97f2b47-fee0-4f84-a663-b1d45b4d0254" providerId="ADAL" clId="{031AF2DA-752A-43C0-AAA2-CDE0790A0005}" dt="2026-11-04T20:10:28.845" v="1676" actId="1076"/>
          <ac:picMkLst>
            <pc:docMk/>
            <pc:sldMk cId="1311078615" sldId="429"/>
            <ac:picMk id="9" creationId="{4843D6AB-0FB1-82BD-5ABD-A675ADDCDF07}"/>
          </ac:picMkLst>
        </pc:picChg>
        <pc:picChg chg="mod">
          <ac:chgData name="Jan Prevo" userId="a97f2b47-fee0-4f84-a663-b1d45b4d0254" providerId="ADAL" clId="{031AF2DA-752A-43C0-AAA2-CDE0790A0005}" dt="2026-11-04T20:10:32.206" v="1677" actId="1076"/>
          <ac:picMkLst>
            <pc:docMk/>
            <pc:sldMk cId="1311078615" sldId="429"/>
            <ac:picMk id="11" creationId="{B975E38A-3741-6151-7E43-FBAF155F922A}"/>
          </ac:picMkLst>
        </pc:picChg>
      </pc:sldChg>
    </pc:docChg>
  </pc:docChgLst>
  <pc:docChgLst>
    <pc:chgData name="Gwen Earp" userId="S::gwen.earp@ncosc.gov::7bfa86de-9fea-4123-abc5-e80c6336bff7" providerId="AD" clId="Web-{10A80052-D1F8-B8D2-4663-053CC1A75DC6}"/>
    <pc:docChg chg="addSld delSld modSld">
      <pc:chgData name="Gwen Earp" userId="S::gwen.earp@ncosc.gov::7bfa86de-9fea-4123-abc5-e80c6336bff7" providerId="AD" clId="Web-{10A80052-D1F8-B8D2-4663-053CC1A75DC6}" dt="2026-10-27T18:44:22.553" v="1078" actId="20577"/>
      <pc:docMkLst>
        <pc:docMk/>
      </pc:docMkLst>
      <pc:sldChg chg="addSp delSp modSp add replId">
        <pc:chgData name="Gwen Earp" userId="S::gwen.earp@ncosc.gov::7bfa86de-9fea-4123-abc5-e80c6336bff7" providerId="AD" clId="Web-{10A80052-D1F8-B8D2-4663-053CC1A75DC6}" dt="2026-10-27T18:43:43.739" v="1061" actId="20577"/>
        <pc:sldMkLst>
          <pc:docMk/>
          <pc:sldMk cId="309436328" sldId="419"/>
        </pc:sldMkLst>
        <pc:spChg chg="mod">
          <ac:chgData name="Gwen Earp" userId="S::gwen.earp@ncosc.gov::7bfa86de-9fea-4123-abc5-e80c6336bff7" providerId="AD" clId="Web-{10A80052-D1F8-B8D2-4663-053CC1A75DC6}" dt="2026-10-27T17:23:37.658" v="50" actId="20577"/>
          <ac:spMkLst>
            <pc:docMk/>
            <pc:sldMk cId="309436328" sldId="419"/>
            <ac:spMk id="2" creationId="{B9496117-290C-3A2C-DD3B-01371FC31A4D}"/>
          </ac:spMkLst>
        </pc:spChg>
        <pc:spChg chg="mod">
          <ac:chgData name="Gwen Earp" userId="S::gwen.earp@ncosc.gov::7bfa86de-9fea-4123-abc5-e80c6336bff7" providerId="AD" clId="Web-{10A80052-D1F8-B8D2-4663-053CC1A75DC6}" dt="2026-10-27T18:43:43.739" v="1061" actId="20577"/>
          <ac:spMkLst>
            <pc:docMk/>
            <pc:sldMk cId="309436328" sldId="419"/>
            <ac:spMk id="4" creationId="{84A423BE-8985-0E20-94F7-2C58861E2402}"/>
          </ac:spMkLst>
        </pc:spChg>
        <pc:picChg chg="add mod">
          <ac:chgData name="Gwen Earp" userId="S::gwen.earp@ncosc.gov::7bfa86de-9fea-4123-abc5-e80c6336bff7" providerId="AD" clId="Web-{10A80052-D1F8-B8D2-4663-053CC1A75DC6}" dt="2026-10-27T18:05:46.293" v="920" actId="1076"/>
          <ac:picMkLst>
            <pc:docMk/>
            <pc:sldMk cId="309436328" sldId="419"/>
            <ac:picMk id="5" creationId="{5577413E-3A88-B18E-B1D4-424BA15C8DCE}"/>
          </ac:picMkLst>
        </pc:picChg>
      </pc:sldChg>
      <pc:sldChg chg="addSp delSp modSp add replId">
        <pc:chgData name="Gwen Earp" userId="S::gwen.earp@ncosc.gov::7bfa86de-9fea-4123-abc5-e80c6336bff7" providerId="AD" clId="Web-{10A80052-D1F8-B8D2-4663-053CC1A75DC6}" dt="2026-10-27T18:41:41.733" v="1037" actId="1076"/>
        <pc:sldMkLst>
          <pc:docMk/>
          <pc:sldMk cId="4078088127" sldId="420"/>
        </pc:sldMkLst>
        <pc:spChg chg="mod">
          <ac:chgData name="Gwen Earp" userId="S::gwen.earp@ncosc.gov::7bfa86de-9fea-4123-abc5-e80c6336bff7" providerId="AD" clId="Web-{10A80052-D1F8-B8D2-4663-053CC1A75DC6}" dt="2026-10-27T18:08:14.703" v="947" actId="20577"/>
          <ac:spMkLst>
            <pc:docMk/>
            <pc:sldMk cId="4078088127" sldId="420"/>
            <ac:spMk id="2" creationId="{4CD6E765-080E-2999-262D-5EF63E4F34FF}"/>
          </ac:spMkLst>
        </pc:spChg>
        <pc:spChg chg="mod">
          <ac:chgData name="Gwen Earp" userId="S::gwen.earp@ncosc.gov::7bfa86de-9fea-4123-abc5-e80c6336bff7" providerId="AD" clId="Web-{10A80052-D1F8-B8D2-4663-053CC1A75DC6}" dt="2026-10-27T18:41:28.139" v="1035" actId="20577"/>
          <ac:spMkLst>
            <pc:docMk/>
            <pc:sldMk cId="4078088127" sldId="420"/>
            <ac:spMk id="4" creationId="{7E87423D-20FF-B549-4DAD-544C4DF0D517}"/>
          </ac:spMkLst>
        </pc:spChg>
        <pc:picChg chg="add mod">
          <ac:chgData name="Gwen Earp" userId="S::gwen.earp@ncosc.gov::7bfa86de-9fea-4123-abc5-e80c6336bff7" providerId="AD" clId="Web-{10A80052-D1F8-B8D2-4663-053CC1A75DC6}" dt="2026-10-27T18:41:41.733" v="1037" actId="1076"/>
          <ac:picMkLst>
            <pc:docMk/>
            <pc:sldMk cId="4078088127" sldId="420"/>
            <ac:picMk id="7" creationId="{8A487A5E-198D-20B0-5622-B66F01979D0E}"/>
          </ac:picMkLst>
        </pc:picChg>
      </pc:sldChg>
      <pc:sldChg chg="addSp delSp modSp add replId">
        <pc:chgData name="Gwen Earp" userId="S::gwen.earp@ncosc.gov::7bfa86de-9fea-4123-abc5-e80c6336bff7" providerId="AD" clId="Web-{10A80052-D1F8-B8D2-4663-053CC1A75DC6}" dt="2026-10-27T18:43:48.958" v="1062" actId="20577"/>
        <pc:sldMkLst>
          <pc:docMk/>
          <pc:sldMk cId="637659781" sldId="421"/>
        </pc:sldMkLst>
        <pc:spChg chg="mod">
          <ac:chgData name="Gwen Earp" userId="S::gwen.earp@ncosc.gov::7bfa86de-9fea-4123-abc5-e80c6336bff7" providerId="AD" clId="Web-{10A80052-D1F8-B8D2-4663-053CC1A75DC6}" dt="2026-10-27T18:43:48.958" v="1062" actId="20577"/>
          <ac:spMkLst>
            <pc:docMk/>
            <pc:sldMk cId="637659781" sldId="421"/>
            <ac:spMk id="4" creationId="{D9FED8DA-3704-5AB8-7A8C-B9DD78CCB64C}"/>
          </ac:spMkLst>
        </pc:spChg>
        <pc:picChg chg="add mod">
          <ac:chgData name="Gwen Earp" userId="S::gwen.earp@ncosc.gov::7bfa86de-9fea-4123-abc5-e80c6336bff7" providerId="AD" clId="Web-{10A80052-D1F8-B8D2-4663-053CC1A75DC6}" dt="2026-10-27T17:42:49.410" v="567" actId="1076"/>
          <ac:picMkLst>
            <pc:docMk/>
            <pc:sldMk cId="637659781" sldId="421"/>
            <ac:picMk id="7" creationId="{11B2385D-A041-C3AD-16DD-F8E2F167E51C}"/>
          </ac:picMkLst>
        </pc:picChg>
      </pc:sldChg>
      <pc:sldChg chg="addSp delSp modSp add replId">
        <pc:chgData name="Gwen Earp" userId="S::gwen.earp@ncosc.gov::7bfa86de-9fea-4123-abc5-e80c6336bff7" providerId="AD" clId="Web-{10A80052-D1F8-B8D2-4663-053CC1A75DC6}" dt="2026-10-27T18:44:22.553" v="1078" actId="20577"/>
        <pc:sldMkLst>
          <pc:docMk/>
          <pc:sldMk cId="2004638435" sldId="422"/>
        </pc:sldMkLst>
        <pc:spChg chg="mod">
          <ac:chgData name="Gwen Earp" userId="S::gwen.earp@ncosc.gov::7bfa86de-9fea-4123-abc5-e80c6336bff7" providerId="AD" clId="Web-{10A80052-D1F8-B8D2-4663-053CC1A75DC6}" dt="2026-10-27T18:08:18.250" v="948" actId="20577"/>
          <ac:spMkLst>
            <pc:docMk/>
            <pc:sldMk cId="2004638435" sldId="422"/>
            <ac:spMk id="2" creationId="{B0F2C426-9809-60B1-1BAD-40F4D9E76715}"/>
          </ac:spMkLst>
        </pc:spChg>
        <pc:spChg chg="mod">
          <ac:chgData name="Gwen Earp" userId="S::gwen.earp@ncosc.gov::7bfa86de-9fea-4123-abc5-e80c6336bff7" providerId="AD" clId="Web-{10A80052-D1F8-B8D2-4663-053CC1A75DC6}" dt="2026-10-27T18:44:22.553" v="1078" actId="20577"/>
          <ac:spMkLst>
            <pc:docMk/>
            <pc:sldMk cId="2004638435" sldId="422"/>
            <ac:spMk id="4" creationId="{73C918E5-209B-ACDE-B66E-779A67AA21B1}"/>
          </ac:spMkLst>
        </pc:spChg>
        <pc:picChg chg="add mod">
          <ac:chgData name="Gwen Earp" userId="S::gwen.earp@ncosc.gov::7bfa86de-9fea-4123-abc5-e80c6336bff7" providerId="AD" clId="Web-{10A80052-D1F8-B8D2-4663-053CC1A75DC6}" dt="2026-10-27T18:06:40.982" v="931" actId="1076"/>
          <ac:picMkLst>
            <pc:docMk/>
            <pc:sldMk cId="2004638435" sldId="422"/>
            <ac:picMk id="5" creationId="{4ACB6C52-020E-2014-36AD-21AE6A46F62E}"/>
          </ac:picMkLst>
        </pc:picChg>
        <pc:picChg chg="add mod">
          <ac:chgData name="Gwen Earp" userId="S::gwen.earp@ncosc.gov::7bfa86de-9fea-4123-abc5-e80c6336bff7" providerId="AD" clId="Web-{10A80052-D1F8-B8D2-4663-053CC1A75DC6}" dt="2026-10-27T18:06:42.388" v="932" actId="1076"/>
          <ac:picMkLst>
            <pc:docMk/>
            <pc:sldMk cId="2004638435" sldId="422"/>
            <ac:picMk id="9" creationId="{CCC3E8F4-352E-6D8B-A3A4-67C72DA0B38A}"/>
          </ac:picMkLst>
        </pc:picChg>
      </pc:sldChg>
    </pc:docChg>
  </pc:docChgLst>
  <pc:docChgLst>
    <pc:chgData name="Laura Klem" userId="9a95c9d3-8e9f-4273-890e-bf8799173d6a" providerId="ADAL" clId="{D4E94C4C-6261-4845-8645-586C653E0840}"/>
    <pc:docChg chg="custSel addSld modSld">
      <pc:chgData name="Laura Klem" userId="9a95c9d3-8e9f-4273-890e-bf8799173d6a" providerId="ADAL" clId="{D4E94C4C-6261-4845-8645-586C653E0840}" dt="2026-11-04T14:10:26.130" v="764" actId="20577"/>
      <pc:docMkLst>
        <pc:docMk/>
      </pc:docMkLst>
      <pc:sldChg chg="addSp modSp new mod">
        <pc:chgData name="Laura Klem" userId="9a95c9d3-8e9f-4273-890e-bf8799173d6a" providerId="ADAL" clId="{D4E94C4C-6261-4845-8645-586C653E0840}" dt="2026-11-04T14:10:26.130" v="764" actId="20577"/>
        <pc:sldMkLst>
          <pc:docMk/>
          <pc:sldMk cId="2348102884" sldId="427"/>
        </pc:sldMkLst>
        <pc:spChg chg="mod">
          <ac:chgData name="Laura Klem" userId="9a95c9d3-8e9f-4273-890e-bf8799173d6a" providerId="ADAL" clId="{D4E94C4C-6261-4845-8645-586C653E0840}" dt="2026-11-04T13:58:45.342" v="1"/>
          <ac:spMkLst>
            <pc:docMk/>
            <pc:sldMk cId="2348102884" sldId="427"/>
            <ac:spMk id="2" creationId="{D0360EF3-8195-1628-BBF4-39A81B3F0E4B}"/>
          </ac:spMkLst>
        </pc:spChg>
        <pc:spChg chg="mod">
          <ac:chgData name="Laura Klem" userId="9a95c9d3-8e9f-4273-890e-bf8799173d6a" providerId="ADAL" clId="{D4E94C4C-6261-4845-8645-586C653E0840}" dt="2026-11-04T14:09:44.239" v="758" actId="20577"/>
          <ac:spMkLst>
            <pc:docMk/>
            <pc:sldMk cId="2348102884" sldId="427"/>
            <ac:spMk id="3" creationId="{846CBB10-25D4-6D85-969F-6C24ECB9B25B}"/>
          </ac:spMkLst>
        </pc:spChg>
        <pc:spChg chg="mod">
          <ac:chgData name="Laura Klem" userId="9a95c9d3-8e9f-4273-890e-bf8799173d6a" providerId="ADAL" clId="{D4E94C4C-6261-4845-8645-586C653E0840}" dt="2026-11-04T14:10:26.130" v="764" actId="20577"/>
          <ac:spMkLst>
            <pc:docMk/>
            <pc:sldMk cId="2348102884" sldId="427"/>
            <ac:spMk id="4" creationId="{98E12AF9-80B9-FE9C-5211-3A526A48C7EB}"/>
          </ac:spMkLst>
        </pc:spChg>
        <pc:cxnChg chg="add mod">
          <ac:chgData name="Laura Klem" userId="9a95c9d3-8e9f-4273-890e-bf8799173d6a" providerId="ADAL" clId="{D4E94C4C-6261-4845-8645-586C653E0840}" dt="2026-11-04T14:00:57.332" v="37" actId="14100"/>
          <ac:cxnSpMkLst>
            <pc:docMk/>
            <pc:sldMk cId="2348102884" sldId="427"/>
            <ac:cxnSpMk id="6" creationId="{AC2B74F5-3760-F3A8-BF1B-6B12A5C20D3E}"/>
          </ac:cxnSpMkLst>
        </pc:cxnChg>
      </pc:sldChg>
    </pc:docChg>
  </pc:docChgLst>
  <pc:docChgLst>
    <pc:chgData name="Taylor Brumbeloe" userId="99848075-0e08-4b90-82f6-9f892778f08b" providerId="ADAL" clId="{45414014-22F1-406F-9992-CEB523E554B7}"/>
    <pc:docChg chg="custSel modSld">
      <pc:chgData name="Taylor Brumbeloe" userId="99848075-0e08-4b90-82f6-9f892778f08b" providerId="ADAL" clId="{45414014-22F1-406F-9992-CEB523E554B7}" dt="2026-10-15T13:37:03.309" v="155" actId="20577"/>
      <pc:docMkLst>
        <pc:docMk/>
      </pc:docMkLst>
    </pc:docChg>
  </pc:docChgLst>
  <pc:docChgLst>
    <pc:chgData name="Lena Andrade" userId="66f130b5-8f6a-4cce-94d9-10c7f9b5d180" providerId="ADAL" clId="{26BBDA24-363B-4847-9E33-4E796C17F5A2}"/>
    <pc:docChg chg="undo custSel addSld delSld modSld sldOrd">
      <pc:chgData name="Lena Andrade" userId="66f130b5-8f6a-4cce-94d9-10c7f9b5d180" providerId="ADAL" clId="{26BBDA24-363B-4847-9E33-4E796C17F5A2}" dt="2026-11-04T16:49:39.275" v="1896" actId="13926"/>
      <pc:docMkLst>
        <pc:docMk/>
      </pc:docMkLst>
      <pc:sldChg chg="modSp mod modNotesTx">
        <pc:chgData name="Lena Andrade" userId="66f130b5-8f6a-4cce-94d9-10c7f9b5d180" providerId="ADAL" clId="{26BBDA24-363B-4847-9E33-4E796C17F5A2}" dt="2026-11-04T14:52:22.723" v="1895" actId="33524"/>
        <pc:sldMkLst>
          <pc:docMk/>
          <pc:sldMk cId="1824250799" sldId="356"/>
        </pc:sldMkLst>
        <pc:spChg chg="mod">
          <ac:chgData name="Lena Andrade" userId="66f130b5-8f6a-4cce-94d9-10c7f9b5d180" providerId="ADAL" clId="{26BBDA24-363B-4847-9E33-4E796C17F5A2}" dt="2026-11-03T21:33:19.957" v="1494" actId="5793"/>
          <ac:spMkLst>
            <pc:docMk/>
            <pc:sldMk cId="1824250799" sldId="356"/>
            <ac:spMk id="4" creationId="{A5DE0EE7-F855-BDFD-A670-BD3462A25E61}"/>
          </ac:spMkLst>
        </pc:spChg>
      </pc:sldChg>
      <pc:sldChg chg="delSp modSp mod modNotesTx">
        <pc:chgData name="Lena Andrade" userId="66f130b5-8f6a-4cce-94d9-10c7f9b5d180" providerId="ADAL" clId="{26BBDA24-363B-4847-9E33-4E796C17F5A2}" dt="2026-11-04T13:45:31.343" v="1748" actId="12"/>
        <pc:sldMkLst>
          <pc:docMk/>
          <pc:sldMk cId="3402994684" sldId="394"/>
        </pc:sldMkLst>
        <pc:spChg chg="mod">
          <ac:chgData name="Lena Andrade" userId="66f130b5-8f6a-4cce-94d9-10c7f9b5d180" providerId="ADAL" clId="{26BBDA24-363B-4847-9E33-4E796C17F5A2}" dt="2026-11-04T13:45:31.343" v="1748" actId="12"/>
          <ac:spMkLst>
            <pc:docMk/>
            <pc:sldMk cId="3402994684" sldId="394"/>
            <ac:spMk id="6" creationId="{C56526F2-AEAB-9C51-F24B-8B8C94055750}"/>
          </ac:spMkLst>
        </pc:spChg>
        <pc:spChg chg="mod">
          <ac:chgData name="Lena Andrade" userId="66f130b5-8f6a-4cce-94d9-10c7f9b5d180" providerId="ADAL" clId="{26BBDA24-363B-4847-9E33-4E796C17F5A2}" dt="2026-10-14T20:51:14.394" v="20" actId="20577"/>
          <ac:spMkLst>
            <pc:docMk/>
            <pc:sldMk cId="3402994684" sldId="394"/>
            <ac:spMk id="8" creationId="{681C348E-9A2F-E077-CB76-C6880E02E6FF}"/>
          </ac:spMkLst>
        </pc:spChg>
      </pc:sldChg>
      <pc:sldChg chg="modSp mod">
        <pc:chgData name="Lena Andrade" userId="66f130b5-8f6a-4cce-94d9-10c7f9b5d180" providerId="ADAL" clId="{26BBDA24-363B-4847-9E33-4E796C17F5A2}" dt="2026-10-28T17:10:01.405" v="619" actId="207"/>
        <pc:sldMkLst>
          <pc:docMk/>
          <pc:sldMk cId="4244150557" sldId="413"/>
        </pc:sldMkLst>
        <pc:graphicFrameChg chg="mod modGraphic">
          <ac:chgData name="Lena Andrade" userId="66f130b5-8f6a-4cce-94d9-10c7f9b5d180" providerId="ADAL" clId="{26BBDA24-363B-4847-9E33-4E796C17F5A2}" dt="2026-10-28T17:10:01.405" v="619" actId="207"/>
          <ac:graphicFrameMkLst>
            <pc:docMk/>
            <pc:sldMk cId="4244150557" sldId="413"/>
            <ac:graphicFrameMk id="4" creationId="{6D90D0E7-20D3-39DB-B032-189A925BA527}"/>
          </ac:graphicFrameMkLst>
        </pc:graphicFrameChg>
      </pc:sldChg>
      <pc:sldChg chg="addSp delSp modSp add mod">
        <pc:chgData name="Lena Andrade" userId="66f130b5-8f6a-4cce-94d9-10c7f9b5d180" providerId="ADAL" clId="{26BBDA24-363B-4847-9E33-4E796C17F5A2}" dt="2026-10-15T16:15:06.522" v="298" actId="14100"/>
        <pc:sldMkLst>
          <pc:docMk/>
          <pc:sldMk cId="3613903441" sldId="416"/>
        </pc:sldMkLst>
        <pc:spChg chg="mod">
          <ac:chgData name="Lena Andrade" userId="66f130b5-8f6a-4cce-94d9-10c7f9b5d180" providerId="ADAL" clId="{26BBDA24-363B-4847-9E33-4E796C17F5A2}" dt="2026-10-15T16:14:31.314" v="232" actId="14100"/>
          <ac:spMkLst>
            <pc:docMk/>
            <pc:sldMk cId="3613903441" sldId="416"/>
            <ac:spMk id="2" creationId="{2364C56D-20DB-B0CE-20BC-06DC0C6AE7BA}"/>
          </ac:spMkLst>
        </pc:spChg>
        <pc:spChg chg="add mod">
          <ac:chgData name="Lena Andrade" userId="66f130b5-8f6a-4cce-94d9-10c7f9b5d180" providerId="ADAL" clId="{26BBDA24-363B-4847-9E33-4E796C17F5A2}" dt="2026-10-15T16:15:06.522" v="298" actId="14100"/>
          <ac:spMkLst>
            <pc:docMk/>
            <pc:sldMk cId="3613903441" sldId="416"/>
            <ac:spMk id="4" creationId="{53F84973-5AC7-B10C-DB7F-2A6C7C57D633}"/>
          </ac:spMkLst>
        </pc:spChg>
      </pc:sldChg>
      <pc:sldChg chg="add">
        <pc:chgData name="Lena Andrade" userId="66f130b5-8f6a-4cce-94d9-10c7f9b5d180" providerId="ADAL" clId="{26BBDA24-363B-4847-9E33-4E796C17F5A2}" dt="2026-10-15T16:15:12.694" v="299" actId="2890"/>
        <pc:sldMkLst>
          <pc:docMk/>
          <pc:sldMk cId="3204720984" sldId="417"/>
        </pc:sldMkLst>
      </pc:sldChg>
      <pc:sldChg chg="modSp add mod ord">
        <pc:chgData name="Lena Andrade" userId="66f130b5-8f6a-4cce-94d9-10c7f9b5d180" providerId="ADAL" clId="{26BBDA24-363B-4847-9E33-4E796C17F5A2}" dt="2026-10-28T16:55:11.459" v="417" actId="13926"/>
        <pc:sldMkLst>
          <pc:docMk/>
          <pc:sldMk cId="80712415" sldId="423"/>
        </pc:sldMkLst>
        <pc:spChg chg="mod">
          <ac:chgData name="Lena Andrade" userId="66f130b5-8f6a-4cce-94d9-10c7f9b5d180" providerId="ADAL" clId="{26BBDA24-363B-4847-9E33-4E796C17F5A2}" dt="2026-10-28T16:55:11.459" v="417" actId="13926"/>
          <ac:spMkLst>
            <pc:docMk/>
            <pc:sldMk cId="80712415" sldId="423"/>
            <ac:spMk id="2" creationId="{F7871846-0AB6-2F24-4235-FD45AC76884C}"/>
          </ac:spMkLst>
        </pc:spChg>
      </pc:sldChg>
      <pc:sldChg chg="modSp add mod ord">
        <pc:chgData name="Lena Andrade" userId="66f130b5-8f6a-4cce-94d9-10c7f9b5d180" providerId="ADAL" clId="{26BBDA24-363B-4847-9E33-4E796C17F5A2}" dt="2026-11-04T16:49:39.275" v="1896" actId="13926"/>
        <pc:sldMkLst>
          <pc:docMk/>
          <pc:sldMk cId="2149476462" sldId="424"/>
        </pc:sldMkLst>
        <pc:spChg chg="mod">
          <ac:chgData name="Lena Andrade" userId="66f130b5-8f6a-4cce-94d9-10c7f9b5d180" providerId="ADAL" clId="{26BBDA24-363B-4847-9E33-4E796C17F5A2}" dt="2026-10-28T16:54:59.769" v="393" actId="20577"/>
          <ac:spMkLst>
            <pc:docMk/>
            <pc:sldMk cId="2149476462" sldId="424"/>
            <ac:spMk id="2" creationId="{B78568A2-4669-0F8B-33B6-9F4F8D93379C}"/>
          </ac:spMkLst>
        </pc:spChg>
        <pc:spChg chg="mod">
          <ac:chgData name="Lena Andrade" userId="66f130b5-8f6a-4cce-94d9-10c7f9b5d180" providerId="ADAL" clId="{26BBDA24-363B-4847-9E33-4E796C17F5A2}" dt="2026-11-04T16:49:39.275" v="1896" actId="13926"/>
          <ac:spMkLst>
            <pc:docMk/>
            <pc:sldMk cId="2149476462" sldId="424"/>
            <ac:spMk id="5" creationId="{DC3AE74D-7738-923D-C03E-4B5D590B5B63}"/>
          </ac:spMkLst>
        </pc:spChg>
      </pc:sldChg>
    </pc:docChg>
  </pc:docChgLst>
  <pc:docChgLst>
    <pc:chgData name="Laura Klem" userId="S::laura.klem@ncosc.gov::9a95c9d3-8e9f-4273-890e-bf8799173d6a" providerId="AD" clId="Web-{6BA3809C-BD46-B9B6-37C3-76AB3FF269AB}"/>
    <pc:docChg chg="modSld">
      <pc:chgData name="Laura Klem" userId="S::laura.klem@ncosc.gov::9a95c9d3-8e9f-4273-890e-bf8799173d6a" providerId="AD" clId="Web-{6BA3809C-BD46-B9B6-37C3-76AB3FF269AB}" dt="2026-11-04T13:57:19.982" v="224" actId="20577"/>
      <pc:docMkLst>
        <pc:docMk/>
      </pc:docMkLst>
      <pc:sldChg chg="modSp">
        <pc:chgData name="Laura Klem" userId="S::laura.klem@ncosc.gov::9a95c9d3-8e9f-4273-890e-bf8799173d6a" providerId="AD" clId="Web-{6BA3809C-BD46-B9B6-37C3-76AB3FF269AB}" dt="2026-11-04T13:57:19.982" v="224" actId="20577"/>
        <pc:sldMkLst>
          <pc:docMk/>
          <pc:sldMk cId="376826286" sldId="387"/>
        </pc:sldMkLst>
        <pc:spChg chg="mod">
          <ac:chgData name="Laura Klem" userId="S::laura.klem@ncosc.gov::9a95c9d3-8e9f-4273-890e-bf8799173d6a" providerId="AD" clId="Web-{6BA3809C-BD46-B9B6-37C3-76AB3FF269AB}" dt="2026-11-04T13:57:19.982" v="224" actId="20577"/>
          <ac:spMkLst>
            <pc:docMk/>
            <pc:sldMk cId="376826286" sldId="387"/>
            <ac:spMk id="5" creationId="{E50F8CF2-4435-BFBA-154A-AB0E66BF5AA3}"/>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2T15:32:06.790"/>
    </inkml:context>
    <inkml:brush xml:id="br0">
      <inkml:brushProperty name="width" value="0.1" units="cm"/>
      <inkml:brushProperty name="height" value="0.1" units="cm"/>
      <inkml:brushProperty name="color" value="#008C3A"/>
    </inkml:brush>
  </inkml:definitions>
  <inkml:trace contextRef="#ctx0" brushRef="#br0">1 0 9830,'0'0'0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2T15:32:06.790"/>
    </inkml:context>
    <inkml:brush xml:id="br0">
      <inkml:brushProperty name="width" value="0.1" units="cm"/>
      <inkml:brushProperty name="height" value="0.1" units="cm"/>
      <inkml:brushProperty name="color" value="#008C3A"/>
    </inkml:brush>
  </inkml:definitions>
  <inkml:trace contextRef="#ctx0" brushRef="#br0">1 0 9830,'0'0'0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22T15:32:06.790"/>
    </inkml:context>
    <inkml:brush xml:id="br0">
      <inkml:brushProperty name="width" value="0.1" units="cm"/>
      <inkml:brushProperty name="height" value="0.1" units="cm"/>
      <inkml:brushProperty name="color" value="#008C3A"/>
    </inkml:brush>
  </inkml:definitions>
  <inkml:trace contextRef="#ctx0" brushRef="#br0">1 0 9830,'0'0'0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38F423-D214-49CC-B9CF-CE9C18182A88}"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EEC135-0D00-467E-B054-E8B2FAB748BF}" type="slidenum">
              <a:rPr lang="en-US" smtClean="0"/>
              <a:t>‹#›</a:t>
            </a:fld>
            <a:endParaRPr lang="en-US"/>
          </a:p>
        </p:txBody>
      </p:sp>
    </p:spTree>
    <p:extLst>
      <p:ext uri="{BB962C8B-B14F-4D97-AF65-F5344CB8AC3E}">
        <p14:creationId xmlns:p14="http://schemas.microsoft.com/office/powerpoint/2010/main" val="3086925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EEC135-0D00-467E-B054-E8B2FAB748BF}" type="slidenum">
              <a:rPr lang="en-US" smtClean="0"/>
              <a:t>1</a:t>
            </a:fld>
            <a:endParaRPr lang="en-US"/>
          </a:p>
        </p:txBody>
      </p:sp>
    </p:spTree>
    <p:extLst>
      <p:ext uri="{BB962C8B-B14F-4D97-AF65-F5344CB8AC3E}">
        <p14:creationId xmlns:p14="http://schemas.microsoft.com/office/powerpoint/2010/main" val="1954555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have noticed performance issues with some BIP reports, particularly when users run them through the Oracle portal.</a:t>
            </a:r>
          </a:p>
          <a:p>
            <a:r>
              <a:rPr lang="en-US"/>
              <a:t>To help improve report performance, please keep the following in mind:</a:t>
            </a:r>
          </a:p>
          <a:p>
            <a:pPr marL="285750" indent="-285750">
              <a:buFont typeface="Arial"/>
              <a:buChar char="•"/>
            </a:pPr>
            <a:r>
              <a:rPr lang="en-US"/>
              <a:t>Make sure you access only the reports you are authorized to run based on your assigned security roles.</a:t>
            </a:r>
          </a:p>
          <a:p>
            <a:pPr marL="285750" indent="-285750">
              <a:buFont typeface="Arial"/>
              <a:buChar char="•"/>
            </a:pPr>
            <a:r>
              <a:rPr lang="en-US"/>
              <a:t>Before running a report in real time or scheduling it, ensure that you make the appropriate parameter selections, especially selecting the correct Business Unit (BU).</a:t>
            </a:r>
          </a:p>
          <a:p>
            <a:pPr marL="285750" indent="-285750">
              <a:buFont typeface="Arial"/>
              <a:buChar char="•"/>
            </a:pPr>
            <a:r>
              <a:rPr lang="en-US"/>
              <a:t>As shown in the screenshot above, click </a:t>
            </a:r>
            <a:r>
              <a:rPr lang="en-US" b="1"/>
              <a:t>More</a:t>
            </a:r>
            <a:r>
              <a:rPr lang="en-US"/>
              <a:t> to open the drop-down menu, then select </a:t>
            </a:r>
            <a:r>
              <a:rPr lang="en-US" b="1"/>
              <a:t>Schedule</a:t>
            </a:r>
            <a:r>
              <a:rPr lang="en-US"/>
              <a:t> to proceed to the next screen.</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7EEC135-0D00-467E-B054-E8B2FAB748BF}" type="slidenum">
              <a:rPr lang="en-US" smtClean="0"/>
              <a:t>12</a:t>
            </a:fld>
            <a:endParaRPr lang="en-US"/>
          </a:p>
        </p:txBody>
      </p:sp>
    </p:spTree>
    <p:extLst>
      <p:ext uri="{BB962C8B-B14F-4D97-AF65-F5344CB8AC3E}">
        <p14:creationId xmlns:p14="http://schemas.microsoft.com/office/powerpoint/2010/main" val="3494911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 this screen, navigate to the </a:t>
            </a:r>
            <a:r>
              <a:rPr lang="en-US" b="1"/>
              <a:t>General</a:t>
            </a:r>
            <a:r>
              <a:rPr lang="en-US"/>
              <a:t> tab and click on </a:t>
            </a:r>
            <a:r>
              <a:rPr lang="en-US" b="1"/>
              <a:t>Parameters</a:t>
            </a:r>
            <a:r>
              <a:rPr lang="en-US"/>
              <a:t>. Please allow some time for the parameters to load, as this may take a few moments.</a:t>
            </a:r>
          </a:p>
          <a:p>
            <a:r>
              <a:rPr lang="en-US"/>
              <a:t>Once the parameters are displayed, do not select </a:t>
            </a:r>
            <a:r>
              <a:rPr lang="en-US" b="1"/>
              <a:t>All</a:t>
            </a:r>
            <a:r>
              <a:rPr lang="en-US"/>
              <a:t> or your entire Business Unit list. Instead, scroll to the bottom and click the </a:t>
            </a:r>
            <a:r>
              <a:rPr lang="en-US" b="1"/>
              <a:t>Search</a:t>
            </a:r>
            <a:r>
              <a:rPr lang="en-US"/>
              <a:t> option. This will open a new window where you can search for and select the specific Business Unit(s) for which you want to run the report.</a:t>
            </a:r>
          </a:p>
          <a:p>
            <a:r>
              <a:rPr lang="en-US"/>
              <a:t>Make sure you select only the relevant Business Units before proceeding. This helps avoid processing unnecessary data and improves report performance.</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7EEC135-0D00-467E-B054-E8B2FAB748BF}" type="slidenum">
              <a:rPr lang="en-US" smtClean="0"/>
              <a:t>13</a:t>
            </a:fld>
            <a:endParaRPr lang="en-US"/>
          </a:p>
        </p:txBody>
      </p:sp>
    </p:spTree>
    <p:extLst>
      <p:ext uri="{BB962C8B-B14F-4D97-AF65-F5344CB8AC3E}">
        <p14:creationId xmlns:p14="http://schemas.microsoft.com/office/powerpoint/2010/main" val="4165215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 this screen, follow these steps to select the appropriate agency:</a:t>
            </a:r>
          </a:p>
          <a:p>
            <a:pPr marL="285750" indent="-285750">
              <a:buFont typeface="Arial"/>
              <a:buChar char="•"/>
            </a:pPr>
            <a:r>
              <a:rPr lang="en-US"/>
              <a:t>In the </a:t>
            </a:r>
            <a:r>
              <a:rPr lang="en-US" b="1"/>
              <a:t>Name</a:t>
            </a:r>
            <a:r>
              <a:rPr lang="en-US"/>
              <a:t> field at the top-left corner, select </a:t>
            </a:r>
            <a:r>
              <a:rPr lang="en-US" b="1"/>
              <a:t>Contains</a:t>
            </a:r>
            <a:r>
              <a:rPr lang="en-US"/>
              <a:t> from the drop-down.</a:t>
            </a:r>
          </a:p>
          <a:p>
            <a:pPr marL="285750" indent="-285750">
              <a:buFont typeface="Arial"/>
              <a:buChar char="•"/>
            </a:pPr>
            <a:r>
              <a:rPr lang="en-US"/>
              <a:t>Enter the agency name you are looking for.</a:t>
            </a:r>
          </a:p>
          <a:p>
            <a:pPr marL="285750" indent="-285750">
              <a:buFont typeface="Arial"/>
              <a:buChar char="•"/>
            </a:pPr>
            <a:r>
              <a:rPr lang="en-US"/>
              <a:t>Click </a:t>
            </a:r>
            <a:r>
              <a:rPr lang="en-US" b="1"/>
              <a:t>Search</a:t>
            </a:r>
            <a:r>
              <a:rPr lang="en-US"/>
              <a:t>. The system will display the agencies that you are authorized to access based on your assigned security roles.</a:t>
            </a:r>
          </a:p>
          <a:p>
            <a:pPr marL="285750" indent="-285750">
              <a:buFont typeface="Arial"/>
              <a:buChar char="•"/>
            </a:pPr>
            <a:r>
              <a:rPr lang="en-US"/>
              <a:t>Select the appropriate agency or agencies from the search results.</a:t>
            </a:r>
          </a:p>
          <a:p>
            <a:pPr marL="285750" indent="-285750">
              <a:buFont typeface="Arial"/>
              <a:buChar char="•"/>
            </a:pPr>
            <a:r>
              <a:rPr lang="en-US"/>
              <a:t>Click the </a:t>
            </a:r>
            <a:r>
              <a:rPr lang="en-US" b="1"/>
              <a:t>Move</a:t>
            </a:r>
            <a:r>
              <a:rPr lang="en-US"/>
              <a:t> button (arrow) in the middle to move your selections to the box on the far right. You can also use </a:t>
            </a:r>
            <a:r>
              <a:rPr lang="en-US" b="1"/>
              <a:t>Move All</a:t>
            </a:r>
            <a:r>
              <a:rPr lang="en-US"/>
              <a:t> if you need to select all the agencies displayed.</a:t>
            </a:r>
          </a:p>
          <a:p>
            <a:pPr marL="285750" indent="-285750">
              <a:buFont typeface="Arial"/>
              <a:buChar char="•"/>
            </a:pPr>
            <a:r>
              <a:rPr lang="en-US"/>
              <a:t>Once your selections appear in the right-hand box, click </a:t>
            </a:r>
            <a:r>
              <a:rPr lang="en-US" b="1"/>
              <a:t>OK</a:t>
            </a:r>
            <a:r>
              <a:rPr lang="en-US"/>
              <a:t> to confirm.</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B7EEC135-0D00-467E-B054-E8B2FAB748BF}" type="slidenum">
              <a:rPr lang="en-US" smtClean="0"/>
              <a:t>14</a:t>
            </a:fld>
            <a:endParaRPr lang="en-US"/>
          </a:p>
        </p:txBody>
      </p:sp>
    </p:spTree>
    <p:extLst>
      <p:ext uri="{BB962C8B-B14F-4D97-AF65-F5344CB8AC3E}">
        <p14:creationId xmlns:p14="http://schemas.microsoft.com/office/powerpoint/2010/main" val="1835476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7ECB5-CC3B-055B-8A4B-E5969C3947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E6620C-FF22-AB16-5FA6-1014D7D5F5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4E25AD-E53B-A95B-314F-A2916DFCF25D}"/>
              </a:ext>
            </a:extLst>
          </p:cNvPr>
          <p:cNvSpPr>
            <a:spLocks noGrp="1"/>
          </p:cNvSpPr>
          <p:nvPr>
            <p:ph type="body" idx="1"/>
          </p:nvPr>
        </p:nvSpPr>
        <p:spPr/>
        <p:txBody>
          <a:bodyPr/>
          <a:lstStyle/>
          <a:p>
            <a:r>
              <a:rPr lang="en-US"/>
              <a:t>On this screen, verify that the Business Unit(s) you selected on the previous screen are displayed correctly under </a:t>
            </a:r>
            <a:r>
              <a:rPr lang="en-US" b="1"/>
              <a:t>Parameters</a:t>
            </a:r>
            <a:r>
              <a:rPr lang="en-US"/>
              <a:t>.</a:t>
            </a:r>
          </a:p>
          <a:p>
            <a:r>
              <a:rPr lang="en-US"/>
              <a:t>Once you have confirmed that the correct selections are displayed and all other parameters look good, click </a:t>
            </a:r>
            <a:r>
              <a:rPr lang="en-US" b="1"/>
              <a:t>Submit</a:t>
            </a:r>
            <a:r>
              <a:rPr lang="en-US"/>
              <a:t> to run the report.</a:t>
            </a:r>
          </a:p>
          <a:p>
            <a:r>
              <a:rPr lang="en-US"/>
              <a:t>The report should now execute with the appropriate data scope, helping improve performance and reduce unnecessary processing.</a:t>
            </a:r>
          </a:p>
          <a:p>
            <a:endParaRPr lang="en-US">
              <a:latin typeface="Aptos"/>
              <a:ea typeface="Calibri"/>
              <a:cs typeface="Calibri"/>
            </a:endParaRPr>
          </a:p>
        </p:txBody>
      </p:sp>
      <p:sp>
        <p:nvSpPr>
          <p:cNvPr id="4" name="Slide Number Placeholder 3">
            <a:extLst>
              <a:ext uri="{FF2B5EF4-FFF2-40B4-BE49-F238E27FC236}">
                <a16:creationId xmlns:a16="http://schemas.microsoft.com/office/drawing/2014/main" id="{2D5EABFA-D03D-79C8-F546-9A94C12D65B4}"/>
              </a:ext>
            </a:extLst>
          </p:cNvPr>
          <p:cNvSpPr>
            <a:spLocks noGrp="1"/>
          </p:cNvSpPr>
          <p:nvPr>
            <p:ph type="sldNum" sz="quarter" idx="5"/>
          </p:nvPr>
        </p:nvSpPr>
        <p:spPr/>
        <p:txBody>
          <a:bodyPr/>
          <a:lstStyle/>
          <a:p>
            <a:fld id="{B7EEC135-0D00-467E-B054-E8B2FAB748BF}" type="slidenum">
              <a:rPr lang="en-US" smtClean="0"/>
              <a:t>15</a:t>
            </a:fld>
            <a:endParaRPr lang="en-US"/>
          </a:p>
        </p:txBody>
      </p:sp>
    </p:spTree>
    <p:extLst>
      <p:ext uri="{BB962C8B-B14F-4D97-AF65-F5344CB8AC3E}">
        <p14:creationId xmlns:p14="http://schemas.microsoft.com/office/powerpoint/2010/main" val="734910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next few screens are our TOP 3 reported problems signing into NCFS.  This issue occurred on our DEV6 environment, but it can certainly happen in Production as well.  The number one cause of this issue is sitting on the sign in screen too long and the SAML cookies time out.</a:t>
            </a:r>
          </a:p>
        </p:txBody>
      </p:sp>
      <p:sp>
        <p:nvSpPr>
          <p:cNvPr id="4" name="Slide Number Placeholder 3"/>
          <p:cNvSpPr>
            <a:spLocks noGrp="1"/>
          </p:cNvSpPr>
          <p:nvPr>
            <p:ph type="sldNum" sz="quarter" idx="5"/>
          </p:nvPr>
        </p:nvSpPr>
        <p:spPr/>
        <p:txBody>
          <a:bodyPr/>
          <a:lstStyle/>
          <a:p>
            <a:fld id="{B7EEC135-0D00-467E-B054-E8B2FAB748BF}" type="slidenum">
              <a:rPr lang="en-US" smtClean="0"/>
              <a:t>17</a:t>
            </a:fld>
            <a:endParaRPr lang="en-US"/>
          </a:p>
        </p:txBody>
      </p:sp>
    </p:spTree>
    <p:extLst>
      <p:ext uri="{BB962C8B-B14F-4D97-AF65-F5344CB8AC3E}">
        <p14:creationId xmlns:p14="http://schemas.microsoft.com/office/powerpoint/2010/main" val="3033835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Sometimes the previous error will cause this one.  But most of the time, this error isn’t a locking issue in NCFS but in NCID, MS AZURE or EADS and we unfortunately can’t help you.  We do double check to make sure you aren’t locked in NCFS, but that is rarely the issue on this error, and you either need to contact DIT or your Agency IT Department.</a:t>
            </a:r>
          </a:p>
        </p:txBody>
      </p:sp>
      <p:sp>
        <p:nvSpPr>
          <p:cNvPr id="4" name="Slide Number Placeholder 3"/>
          <p:cNvSpPr>
            <a:spLocks noGrp="1"/>
          </p:cNvSpPr>
          <p:nvPr>
            <p:ph type="sldNum" sz="quarter" idx="5"/>
          </p:nvPr>
        </p:nvSpPr>
        <p:spPr/>
        <p:txBody>
          <a:bodyPr/>
          <a:lstStyle/>
          <a:p>
            <a:fld id="{B7EEC135-0D00-467E-B054-E8B2FAB748BF}" type="slidenum">
              <a:rPr lang="en-US" smtClean="0"/>
              <a:t>18</a:t>
            </a:fld>
            <a:endParaRPr lang="en-US"/>
          </a:p>
        </p:txBody>
      </p:sp>
    </p:spTree>
    <p:extLst>
      <p:ext uri="{BB962C8B-B14F-4D97-AF65-F5344CB8AC3E}">
        <p14:creationId xmlns:p14="http://schemas.microsoft.com/office/powerpoint/2010/main" val="873542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should never get this message….however, I know it has happened.  This is a multifactor authentication prompt, but this happens to be Oracle’s prompt and not North Carolina’s DIT prompt.  If you ever see this…close your browser, clear your cache and try it again.  The issue unfortunately is nothing that we or Oracle can fix, it happens to be a SAML issue, and this message occurs as a “fail safe” by Oracle.</a:t>
            </a:r>
          </a:p>
        </p:txBody>
      </p:sp>
      <p:sp>
        <p:nvSpPr>
          <p:cNvPr id="4" name="Slide Number Placeholder 3"/>
          <p:cNvSpPr>
            <a:spLocks noGrp="1"/>
          </p:cNvSpPr>
          <p:nvPr>
            <p:ph type="sldNum" sz="quarter" idx="5"/>
          </p:nvPr>
        </p:nvSpPr>
        <p:spPr/>
        <p:txBody>
          <a:bodyPr/>
          <a:lstStyle/>
          <a:p>
            <a:fld id="{B7EEC135-0D00-467E-B054-E8B2FAB748BF}" type="slidenum">
              <a:rPr lang="en-US" smtClean="0"/>
              <a:t>19</a:t>
            </a:fld>
            <a:endParaRPr lang="en-US"/>
          </a:p>
        </p:txBody>
      </p:sp>
    </p:spTree>
    <p:extLst>
      <p:ext uri="{BB962C8B-B14F-4D97-AF65-F5344CB8AC3E}">
        <p14:creationId xmlns:p14="http://schemas.microsoft.com/office/powerpoint/2010/main" val="3471247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This download is required BEFORE attending the listed classes. Some agencies require their IT assistance and need to handle this before class day. It will soon be turned into a required pre-req WBT.</a:t>
            </a:r>
          </a:p>
        </p:txBody>
      </p:sp>
      <p:sp>
        <p:nvSpPr>
          <p:cNvPr id="4" name="Slide Number Placeholder 3"/>
          <p:cNvSpPr>
            <a:spLocks noGrp="1"/>
          </p:cNvSpPr>
          <p:nvPr>
            <p:ph type="sldNum" sz="quarter" idx="5"/>
          </p:nvPr>
        </p:nvSpPr>
        <p:spPr/>
        <p:txBody>
          <a:bodyPr/>
          <a:lstStyle/>
          <a:p>
            <a:fld id="{B7EEC135-0D00-467E-B054-E8B2FAB748BF}" type="slidenum">
              <a:rPr lang="en-US" smtClean="0"/>
              <a:t>21</a:t>
            </a:fld>
            <a:endParaRPr lang="en-US"/>
          </a:p>
        </p:txBody>
      </p:sp>
    </p:spTree>
    <p:extLst>
      <p:ext uri="{BB962C8B-B14F-4D97-AF65-F5344CB8AC3E}">
        <p14:creationId xmlns:p14="http://schemas.microsoft.com/office/powerpoint/2010/main" val="1467716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NCFS agency touchpoints kicked off in September! We schedule ~54 touchpoints twice a year to do check ins with our NCFS users. These touchpoints allow us to share information but also collect information directly from users, as well as feedback on performance and issues (and wins!) that may be occurring in the system. This allows us to evaluate how we are doing from a user interaction perspective and improve process!</a:t>
            </a:r>
          </a:p>
          <a:p>
            <a:endParaRPr lang="en-US"/>
          </a:p>
          <a:p>
            <a:r>
              <a:rPr lang="en-US"/>
              <a:t>Agency touchpoints have wrapped up and overall, the feedback has been great! Thank you for all the support and partnership to ensure we are delivering the best we can. </a:t>
            </a:r>
          </a:p>
          <a:p>
            <a:endParaRPr lang="en-US"/>
          </a:p>
          <a:p>
            <a:r>
              <a:rPr lang="en-US"/>
              <a:t>If you have not yet completed the </a:t>
            </a:r>
            <a:r>
              <a:rPr lang="en-US" b="1"/>
              <a:t>post meeting survey</a:t>
            </a:r>
            <a:r>
              <a:rPr lang="en-US"/>
              <a:t>, please be sure to do so. This survey helps us compare how you are doing each year. Links are in the slide for agencies and interface groups.</a:t>
            </a:r>
          </a:p>
        </p:txBody>
      </p:sp>
      <p:sp>
        <p:nvSpPr>
          <p:cNvPr id="4" name="Slide Number Placeholder 3"/>
          <p:cNvSpPr>
            <a:spLocks noGrp="1"/>
          </p:cNvSpPr>
          <p:nvPr>
            <p:ph type="sldNum" sz="quarter" idx="5"/>
          </p:nvPr>
        </p:nvSpPr>
        <p:spPr/>
        <p:txBody>
          <a:bodyPr/>
          <a:lstStyle/>
          <a:p>
            <a:fld id="{B7EEC135-0D00-467E-B054-E8B2FAB748BF}" type="slidenum">
              <a:rPr lang="en-US" smtClean="0"/>
              <a:t>23</a:t>
            </a:fld>
            <a:endParaRPr lang="en-US"/>
          </a:p>
        </p:txBody>
      </p:sp>
    </p:spTree>
    <p:extLst>
      <p:ext uri="{BB962C8B-B14F-4D97-AF65-F5344CB8AC3E}">
        <p14:creationId xmlns:p14="http://schemas.microsoft.com/office/powerpoint/2010/main" val="4083377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CA5AE-927F-A7C0-F368-F710AB29B9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33663-FDD6-4B23-A5D2-D73EA78748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414C9A1-A53B-CCEE-8A41-026554A9FFBE}"/>
              </a:ext>
            </a:extLst>
          </p:cNvPr>
          <p:cNvSpPr>
            <a:spLocks noGrp="1"/>
          </p:cNvSpPr>
          <p:nvPr>
            <p:ph type="body" idx="1"/>
          </p:nvPr>
        </p:nvSpPr>
        <p:spPr/>
        <p:txBody>
          <a:bodyPr/>
          <a:lstStyle/>
          <a:p>
            <a:endParaRPr lang="en-US"/>
          </a:p>
          <a:p>
            <a:endParaRPr lang="en-US"/>
          </a:p>
          <a:p>
            <a:endParaRPr lang="en-US"/>
          </a:p>
        </p:txBody>
      </p:sp>
      <p:sp>
        <p:nvSpPr>
          <p:cNvPr id="4" name="Slide Number Placeholder 3">
            <a:extLst>
              <a:ext uri="{FF2B5EF4-FFF2-40B4-BE49-F238E27FC236}">
                <a16:creationId xmlns:a16="http://schemas.microsoft.com/office/drawing/2014/main" id="{6DFDD443-3CFB-263D-7920-87CAED6F7430}"/>
              </a:ext>
            </a:extLst>
          </p:cNvPr>
          <p:cNvSpPr>
            <a:spLocks noGrp="1"/>
          </p:cNvSpPr>
          <p:nvPr>
            <p:ph type="sldNum" sz="quarter" idx="5"/>
          </p:nvPr>
        </p:nvSpPr>
        <p:spPr/>
        <p:txBody>
          <a:bodyPr/>
          <a:lstStyle/>
          <a:p>
            <a:fld id="{B7EEC135-0D00-467E-B054-E8B2FAB748BF}" type="slidenum">
              <a:rPr lang="en-US" smtClean="0"/>
              <a:t>24</a:t>
            </a:fld>
            <a:endParaRPr lang="en-US"/>
          </a:p>
        </p:txBody>
      </p:sp>
    </p:spTree>
    <p:extLst>
      <p:ext uri="{BB962C8B-B14F-4D97-AF65-F5344CB8AC3E}">
        <p14:creationId xmlns:p14="http://schemas.microsoft.com/office/powerpoint/2010/main" val="31691937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C670D9F-02CC-8EA8-14D9-B6C63EC3065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03272" y="5835651"/>
            <a:ext cx="3074428" cy="914399"/>
          </a:xfrm>
          <a:prstGeom prst="rect">
            <a:avLst/>
          </a:prstGeom>
        </p:spPr>
      </p:pic>
      <p:sp>
        <p:nvSpPr>
          <p:cNvPr id="2" name="Title 1">
            <a:extLst>
              <a:ext uri="{FF2B5EF4-FFF2-40B4-BE49-F238E27FC236}">
                <a16:creationId xmlns:a16="http://schemas.microsoft.com/office/drawing/2014/main" id="{980B0F2A-8D49-0293-CB04-7204ED63AC60}"/>
              </a:ext>
            </a:extLst>
          </p:cNvPr>
          <p:cNvSpPr>
            <a:spLocks noGrp="1"/>
          </p:cNvSpPr>
          <p:nvPr>
            <p:ph type="ctrTitle"/>
          </p:nvPr>
        </p:nvSpPr>
        <p:spPr>
          <a:xfrm>
            <a:off x="1524000" y="1122363"/>
            <a:ext cx="9144000" cy="2387600"/>
          </a:xfrm>
        </p:spPr>
        <p:txBody>
          <a:bodyPr anchor="b">
            <a:normAutofit/>
          </a:bodyPr>
          <a:lstStyle>
            <a:lvl1pPr algn="l">
              <a:defRPr sz="4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19B8FBC5-848A-7BEE-8D40-C0213E71013C}"/>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Slide Number Placeholder 4">
            <a:extLst>
              <a:ext uri="{FF2B5EF4-FFF2-40B4-BE49-F238E27FC236}">
                <a16:creationId xmlns:a16="http://schemas.microsoft.com/office/drawing/2014/main" id="{9D1A8BDD-CB14-D179-545C-99D4C655074F}"/>
              </a:ext>
            </a:extLst>
          </p:cNvPr>
          <p:cNvSpPr>
            <a:spLocks noGrp="1"/>
          </p:cNvSpPr>
          <p:nvPr>
            <p:ph type="sldNum" sz="quarter" idx="10"/>
          </p:nvPr>
        </p:nvSpPr>
        <p:spPr/>
        <p:txBody>
          <a:bodyPr/>
          <a:lstStyle>
            <a:lvl1pPr>
              <a:defRPr>
                <a:solidFill>
                  <a:schemeClr val="bg1"/>
                </a:solidFill>
              </a:defRPr>
            </a:lvl1pPr>
          </a:lstStyle>
          <a:p>
            <a:fld id="{3E93FFCE-3932-4DE9-B639-79A716969F42}" type="slidenum">
              <a:rPr lang="en-US" smtClean="0"/>
              <a:pPr/>
              <a:t>‹#›</a:t>
            </a:fld>
            <a:endParaRPr lang="en-US">
              <a:solidFill>
                <a:schemeClr val="bg1"/>
              </a:solidFill>
            </a:endParaRPr>
          </a:p>
        </p:txBody>
      </p:sp>
    </p:spTree>
    <p:custDataLst>
      <p:tags r:id="rId1"/>
    </p:custDataLst>
    <p:extLst>
      <p:ext uri="{BB962C8B-B14F-4D97-AF65-F5344CB8AC3E}">
        <p14:creationId xmlns:p14="http://schemas.microsoft.com/office/powerpoint/2010/main" val="1206426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B1A9166-E97E-4F4F-14D1-20EF3D62B3C3}"/>
              </a:ext>
            </a:extLst>
          </p:cNvPr>
          <p:cNvSpPr/>
          <p:nvPr userDrawn="1"/>
        </p:nvSpPr>
        <p:spPr>
          <a:xfrm>
            <a:off x="0" y="4444180"/>
            <a:ext cx="12207240" cy="241382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6A7734-AB4D-6CB9-8D66-7B3FFF7D25CD}"/>
              </a:ext>
            </a:extLst>
          </p:cNvPr>
          <p:cNvSpPr>
            <a:spLocks noGrp="1"/>
          </p:cNvSpPr>
          <p:nvPr>
            <p:ph type="title"/>
          </p:nvPr>
        </p:nvSpPr>
        <p:spPr>
          <a:xfrm>
            <a:off x="563995" y="1442172"/>
            <a:ext cx="11258549" cy="2852737"/>
          </a:xfrm>
        </p:spPr>
        <p:txBody>
          <a:bodyPr anchor="b">
            <a:normAutofit/>
          </a:bodyPr>
          <a:lstStyle>
            <a:lvl1pPr>
              <a:defRPr sz="4000" b="1"/>
            </a:lvl1pPr>
          </a:lstStyle>
          <a:p>
            <a:r>
              <a:rPr lang="en-US"/>
              <a:t>Click to edit Master title style</a:t>
            </a:r>
          </a:p>
        </p:txBody>
      </p:sp>
      <p:sp>
        <p:nvSpPr>
          <p:cNvPr id="4" name="Subtitle 2">
            <a:extLst>
              <a:ext uri="{FF2B5EF4-FFF2-40B4-BE49-F238E27FC236}">
                <a16:creationId xmlns:a16="http://schemas.microsoft.com/office/drawing/2014/main" id="{821C487C-A018-D478-D211-3D9E20078148}"/>
              </a:ext>
            </a:extLst>
          </p:cNvPr>
          <p:cNvSpPr>
            <a:spLocks noGrp="1"/>
          </p:cNvSpPr>
          <p:nvPr>
            <p:ph type="subTitle" idx="13"/>
          </p:nvPr>
        </p:nvSpPr>
        <p:spPr>
          <a:xfrm>
            <a:off x="563996" y="4516602"/>
            <a:ext cx="11258548" cy="15892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Slide Number Placeholder 6">
            <a:extLst>
              <a:ext uri="{FF2B5EF4-FFF2-40B4-BE49-F238E27FC236}">
                <a16:creationId xmlns:a16="http://schemas.microsoft.com/office/drawing/2014/main" id="{CBA8BCA8-6FB1-7EFF-843E-83FF946133D0}"/>
              </a:ext>
            </a:extLst>
          </p:cNvPr>
          <p:cNvSpPr>
            <a:spLocks noGrp="1"/>
          </p:cNvSpPr>
          <p:nvPr>
            <p:ph type="sldNum" sz="quarter" idx="14"/>
          </p:nvPr>
        </p:nvSpPr>
        <p:spPr/>
        <p:txBody>
          <a:bodyPr/>
          <a:lstStyle>
            <a:lvl1pPr>
              <a:defRPr>
                <a:solidFill>
                  <a:schemeClr val="bg1"/>
                </a:solidFill>
              </a:defRPr>
            </a:lvl1pPr>
          </a:lstStyle>
          <a:p>
            <a:fld id="{3E93FFCE-3932-4DE9-B639-79A716969F42}" type="slidenum">
              <a:rPr lang="en-US" smtClean="0"/>
              <a:pPr/>
              <a:t>‹#›</a:t>
            </a:fld>
            <a:endParaRPr lang="en-US">
              <a:solidFill>
                <a:schemeClr val="bg1"/>
              </a:solidFill>
            </a:endParaRPr>
          </a:p>
        </p:txBody>
      </p:sp>
      <p:pic>
        <p:nvPicPr>
          <p:cNvPr id="5" name="Picture 4">
            <a:extLst>
              <a:ext uri="{FF2B5EF4-FFF2-40B4-BE49-F238E27FC236}">
                <a16:creationId xmlns:a16="http://schemas.microsoft.com/office/drawing/2014/main" id="{BC512203-1EEE-382C-E23F-0825182C650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77500" y="6274117"/>
            <a:ext cx="1600200" cy="475933"/>
          </a:xfrm>
          <a:prstGeom prst="rect">
            <a:avLst/>
          </a:prstGeom>
        </p:spPr>
      </p:pic>
      <p:cxnSp>
        <p:nvCxnSpPr>
          <p:cNvPr id="3" name="Straight Connector 2">
            <a:extLst>
              <a:ext uri="{FF2B5EF4-FFF2-40B4-BE49-F238E27FC236}">
                <a16:creationId xmlns:a16="http://schemas.microsoft.com/office/drawing/2014/main" id="{3A119338-F4CB-21A6-6B81-3D881D043457}"/>
              </a:ext>
            </a:extLst>
          </p:cNvPr>
          <p:cNvCxnSpPr>
            <a:cxnSpLocks/>
          </p:cNvCxnSpPr>
          <p:nvPr userDrawn="1"/>
        </p:nvCxnSpPr>
        <p:spPr>
          <a:xfrm>
            <a:off x="0" y="4480560"/>
            <a:ext cx="12207240" cy="0"/>
          </a:xfrm>
          <a:prstGeom prst="line">
            <a:avLst/>
          </a:prstGeom>
          <a:ln w="88900">
            <a:solidFill>
              <a:srgbClr val="FFCA00"/>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3486585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F741-FFDD-2050-0F5C-602100E88BBB}"/>
              </a:ext>
            </a:extLst>
          </p:cNvPr>
          <p:cNvSpPr>
            <a:spLocks noGrp="1"/>
          </p:cNvSpPr>
          <p:nvPr>
            <p:ph type="title"/>
          </p:nvPr>
        </p:nvSpPr>
        <p:spPr>
          <a:xfrm>
            <a:off x="415635" y="365126"/>
            <a:ext cx="11351491" cy="914400"/>
          </a:xfrm>
        </p:spPr>
        <p:txBody>
          <a:bodyPr>
            <a:normAutofit/>
          </a:bodyPr>
          <a:lstStyle>
            <a:lvl1pPr>
              <a:defRPr sz="3200" b="1"/>
            </a:lvl1pPr>
          </a:lstStyle>
          <a:p>
            <a:r>
              <a:rPr lang="en-US"/>
              <a:t>Click to edit Master title style</a:t>
            </a:r>
          </a:p>
        </p:txBody>
      </p:sp>
      <p:sp>
        <p:nvSpPr>
          <p:cNvPr id="6" name="Slide Number Placeholder 5">
            <a:extLst>
              <a:ext uri="{FF2B5EF4-FFF2-40B4-BE49-F238E27FC236}">
                <a16:creationId xmlns:a16="http://schemas.microsoft.com/office/drawing/2014/main" id="{6F5F2131-3851-666E-4726-AC99F6192073}"/>
              </a:ext>
            </a:extLst>
          </p:cNvPr>
          <p:cNvSpPr>
            <a:spLocks noGrp="1"/>
          </p:cNvSpPr>
          <p:nvPr>
            <p:ph type="sldNum" sz="quarter" idx="14"/>
          </p:nvPr>
        </p:nvSpPr>
        <p:spPr/>
        <p:txBody>
          <a:bodyPr/>
          <a:lstStyle/>
          <a:p>
            <a:pPr algn="l"/>
            <a:fld id="{3E93FFCE-3932-4DE9-B639-79A716969F42}" type="slidenum">
              <a:rPr lang="en-US" smtClean="0"/>
              <a:pPr algn="l"/>
              <a:t>‹#›</a:t>
            </a:fld>
            <a:endParaRPr lang="en-US"/>
          </a:p>
        </p:txBody>
      </p:sp>
      <p:sp>
        <p:nvSpPr>
          <p:cNvPr id="9" name="Content Placeholder 8">
            <a:extLst>
              <a:ext uri="{FF2B5EF4-FFF2-40B4-BE49-F238E27FC236}">
                <a16:creationId xmlns:a16="http://schemas.microsoft.com/office/drawing/2014/main" id="{1D64D853-768E-5AE0-5B1F-F249BCBB0178}"/>
              </a:ext>
            </a:extLst>
          </p:cNvPr>
          <p:cNvSpPr>
            <a:spLocks noGrp="1"/>
          </p:cNvSpPr>
          <p:nvPr>
            <p:ph sz="quarter" idx="15"/>
          </p:nvPr>
        </p:nvSpPr>
        <p:spPr>
          <a:xfrm>
            <a:off x="415925" y="1428750"/>
            <a:ext cx="11350625" cy="4956175"/>
          </a:xfrm>
        </p:spPr>
        <p:txBody>
          <a:bodyPr/>
          <a:lstStyle/>
          <a:p>
            <a:pPr lvl="0"/>
            <a:r>
              <a:rPr lang="en-US"/>
              <a:t>Click to edit Master text styles</a:t>
            </a:r>
          </a:p>
        </p:txBody>
      </p:sp>
      <p:pic>
        <p:nvPicPr>
          <p:cNvPr id="4" name="Picture 3">
            <a:extLst>
              <a:ext uri="{FF2B5EF4-FFF2-40B4-BE49-F238E27FC236}">
                <a16:creationId xmlns:a16="http://schemas.microsoft.com/office/drawing/2014/main" id="{6862B2F6-9B0E-A92A-3CAC-954E7F2F5C82}"/>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4161094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F741-FFDD-2050-0F5C-602100E88BBB}"/>
              </a:ext>
            </a:extLst>
          </p:cNvPr>
          <p:cNvSpPr>
            <a:spLocks noGrp="1"/>
          </p:cNvSpPr>
          <p:nvPr>
            <p:ph type="title"/>
          </p:nvPr>
        </p:nvSpPr>
        <p:spPr>
          <a:xfrm>
            <a:off x="415635" y="365126"/>
            <a:ext cx="11351491" cy="914400"/>
          </a:xfrm>
        </p:spPr>
        <p:txBody>
          <a:bodyPr>
            <a:normAutofit/>
          </a:bodyPr>
          <a:lstStyle>
            <a:lvl1pPr>
              <a:defRPr sz="3200" b="1"/>
            </a:lvl1pPr>
          </a:lstStyle>
          <a:p>
            <a:r>
              <a:rPr lang="en-US"/>
              <a:t>Click to edit Master title style</a:t>
            </a:r>
          </a:p>
        </p:txBody>
      </p:sp>
      <p:sp>
        <p:nvSpPr>
          <p:cNvPr id="4" name="Text Placeholder 3">
            <a:extLst>
              <a:ext uri="{FF2B5EF4-FFF2-40B4-BE49-F238E27FC236}">
                <a16:creationId xmlns:a16="http://schemas.microsoft.com/office/drawing/2014/main" id="{E44F670F-2CC2-DC2F-1147-9A1C6BC8D9C2}"/>
              </a:ext>
            </a:extLst>
          </p:cNvPr>
          <p:cNvSpPr>
            <a:spLocks noGrp="1"/>
          </p:cNvSpPr>
          <p:nvPr>
            <p:ph type="body" sz="quarter" idx="13"/>
          </p:nvPr>
        </p:nvSpPr>
        <p:spPr>
          <a:xfrm>
            <a:off x="415925" y="1431636"/>
            <a:ext cx="11350625" cy="4962814"/>
          </a:xfrm>
        </p:spPr>
        <p:txBody>
          <a:bodyPr/>
          <a:lstStyle>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F5F2131-3851-666E-4726-AC99F6192073}"/>
              </a:ext>
            </a:extLst>
          </p:cNvPr>
          <p:cNvSpPr>
            <a:spLocks noGrp="1"/>
          </p:cNvSpPr>
          <p:nvPr>
            <p:ph type="sldNum" sz="quarter" idx="14"/>
          </p:nvPr>
        </p:nvSpPr>
        <p:spPr/>
        <p:txBody>
          <a:bodyPr/>
          <a:lstStyle>
            <a:lvl1pPr>
              <a:defRPr>
                <a:solidFill>
                  <a:schemeClr val="tx1"/>
                </a:solidFill>
              </a:defRPr>
            </a:lvl1pPr>
          </a:lstStyle>
          <a:p>
            <a:fld id="{3E93FFCE-3932-4DE9-B639-79A716969F42}" type="slidenum">
              <a:rPr lang="en-US" smtClean="0"/>
              <a:pPr/>
              <a:t>‹#›</a:t>
            </a:fld>
            <a:endParaRPr lang="en-US"/>
          </a:p>
        </p:txBody>
      </p:sp>
      <p:pic>
        <p:nvPicPr>
          <p:cNvPr id="5" name="Picture 4">
            <a:extLst>
              <a:ext uri="{FF2B5EF4-FFF2-40B4-BE49-F238E27FC236}">
                <a16:creationId xmlns:a16="http://schemas.microsoft.com/office/drawing/2014/main" id="{272263EA-37AE-8D83-CEC1-38245225564D}"/>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1515309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C8CF1-1C10-B063-7872-7947B8CDA687}"/>
              </a:ext>
            </a:extLst>
          </p:cNvPr>
          <p:cNvSpPr>
            <a:spLocks noGrp="1"/>
          </p:cNvSpPr>
          <p:nvPr>
            <p:ph type="title"/>
          </p:nvPr>
        </p:nvSpPr>
        <p:spPr>
          <a:xfrm>
            <a:off x="332508" y="365126"/>
            <a:ext cx="11448288" cy="822960"/>
          </a:xfrm>
        </p:spPr>
        <p:txBody>
          <a:bodyPr>
            <a:normAutofit/>
          </a:bodyPr>
          <a:lstStyle>
            <a:lvl1pPr>
              <a:defRPr sz="3600" b="1"/>
            </a:lvl1pPr>
          </a:lstStyle>
          <a:p>
            <a:r>
              <a:rPr lang="en-US"/>
              <a:t>Click to edit Master title style</a:t>
            </a:r>
          </a:p>
        </p:txBody>
      </p:sp>
      <p:sp>
        <p:nvSpPr>
          <p:cNvPr id="3" name="Content Placeholder 2">
            <a:extLst>
              <a:ext uri="{FF2B5EF4-FFF2-40B4-BE49-F238E27FC236}">
                <a16:creationId xmlns:a16="http://schemas.microsoft.com/office/drawing/2014/main" id="{BC9B733F-B35C-37C5-D190-CE00CB627A02}"/>
              </a:ext>
            </a:extLst>
          </p:cNvPr>
          <p:cNvSpPr>
            <a:spLocks noGrp="1"/>
          </p:cNvSpPr>
          <p:nvPr>
            <p:ph sz="half" idx="1"/>
          </p:nvPr>
        </p:nvSpPr>
        <p:spPr>
          <a:xfrm>
            <a:off x="332508" y="1302327"/>
            <a:ext cx="5486402" cy="4937760"/>
          </a:xfrm>
        </p:spPr>
        <p:txBody>
          <a:bodyPr/>
          <a:lstStyle/>
          <a:p>
            <a:pPr lvl="0"/>
            <a:r>
              <a:rPr lang="en-US"/>
              <a:t>Click to edit Master text styles</a:t>
            </a:r>
          </a:p>
        </p:txBody>
      </p:sp>
      <p:sp>
        <p:nvSpPr>
          <p:cNvPr id="4" name="Content Placeholder 3">
            <a:extLst>
              <a:ext uri="{FF2B5EF4-FFF2-40B4-BE49-F238E27FC236}">
                <a16:creationId xmlns:a16="http://schemas.microsoft.com/office/drawing/2014/main" id="{4BAEA5C3-9623-B6FC-B3A1-A55AD6C0F073}"/>
              </a:ext>
            </a:extLst>
          </p:cNvPr>
          <p:cNvSpPr>
            <a:spLocks noGrp="1"/>
          </p:cNvSpPr>
          <p:nvPr>
            <p:ph sz="half" idx="2"/>
          </p:nvPr>
        </p:nvSpPr>
        <p:spPr>
          <a:xfrm>
            <a:off x="6294396" y="1302327"/>
            <a:ext cx="5486400" cy="4937760"/>
          </a:xfrm>
        </p:spPr>
        <p:txBody>
          <a:bodyPr/>
          <a:lstStyle/>
          <a:p>
            <a:pPr lvl="0"/>
            <a:r>
              <a:rPr lang="en-US"/>
              <a:t>Click to edit Master text styles</a:t>
            </a:r>
          </a:p>
        </p:txBody>
      </p:sp>
      <p:sp>
        <p:nvSpPr>
          <p:cNvPr id="8" name="Slide Number Placeholder 7">
            <a:extLst>
              <a:ext uri="{FF2B5EF4-FFF2-40B4-BE49-F238E27FC236}">
                <a16:creationId xmlns:a16="http://schemas.microsoft.com/office/drawing/2014/main" id="{10379319-CBAE-411A-64F3-E21FED6CD243}"/>
              </a:ext>
            </a:extLst>
          </p:cNvPr>
          <p:cNvSpPr>
            <a:spLocks noGrp="1"/>
          </p:cNvSpPr>
          <p:nvPr>
            <p:ph type="sldNum" sz="quarter" idx="10"/>
          </p:nvPr>
        </p:nvSpPr>
        <p:spPr/>
        <p:txBody>
          <a:bodyPr/>
          <a:lstStyle>
            <a:lvl1pPr>
              <a:defRPr>
                <a:solidFill>
                  <a:schemeClr val="tx1"/>
                </a:solidFill>
              </a:defRPr>
            </a:lvl1pPr>
          </a:lstStyle>
          <a:p>
            <a:fld id="{3E93FFCE-3932-4DE9-B639-79A716969F42}" type="slidenum">
              <a:rPr lang="en-US" smtClean="0"/>
              <a:pPr/>
              <a:t>‹#›</a:t>
            </a:fld>
            <a:endParaRPr lang="en-US"/>
          </a:p>
        </p:txBody>
      </p:sp>
      <p:pic>
        <p:nvPicPr>
          <p:cNvPr id="7" name="Picture 6">
            <a:extLst>
              <a:ext uri="{FF2B5EF4-FFF2-40B4-BE49-F238E27FC236}">
                <a16:creationId xmlns:a16="http://schemas.microsoft.com/office/drawing/2014/main" id="{AA8AF3A2-5D36-E7F7-A73C-230B34F43A5A}"/>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2796313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Detailed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42E3-2560-D37A-3413-4E06E8E80B97}"/>
              </a:ext>
            </a:extLst>
          </p:cNvPr>
          <p:cNvSpPr>
            <a:spLocks noGrp="1"/>
          </p:cNvSpPr>
          <p:nvPr>
            <p:ph type="title"/>
          </p:nvPr>
        </p:nvSpPr>
        <p:spPr>
          <a:xfrm>
            <a:off x="378691" y="365125"/>
            <a:ext cx="11443854" cy="822960"/>
          </a:xfrm>
        </p:spPr>
        <p:txBody>
          <a:bodyPr>
            <a:normAutofit/>
          </a:bodyPr>
          <a:lstStyle>
            <a:lvl1pPr>
              <a:defRPr sz="3600" b="1"/>
            </a:lvl1pPr>
          </a:lstStyle>
          <a:p>
            <a:r>
              <a:rPr lang="en-US"/>
              <a:t>Click to edit Master title style</a:t>
            </a:r>
          </a:p>
        </p:txBody>
      </p:sp>
      <p:sp>
        <p:nvSpPr>
          <p:cNvPr id="3" name="Text Placeholder 2">
            <a:extLst>
              <a:ext uri="{FF2B5EF4-FFF2-40B4-BE49-F238E27FC236}">
                <a16:creationId xmlns:a16="http://schemas.microsoft.com/office/drawing/2014/main" id="{67DE3B8F-7DE1-D153-47AE-9CC292A0354A}"/>
              </a:ext>
            </a:extLst>
          </p:cNvPr>
          <p:cNvSpPr>
            <a:spLocks noGrp="1"/>
          </p:cNvSpPr>
          <p:nvPr>
            <p:ph type="body" idx="1"/>
          </p:nvPr>
        </p:nvSpPr>
        <p:spPr>
          <a:xfrm>
            <a:off x="378691" y="1269207"/>
            <a:ext cx="5641110"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1CEAC-D990-55FD-E3DA-59999F64873D}"/>
              </a:ext>
            </a:extLst>
          </p:cNvPr>
          <p:cNvSpPr>
            <a:spLocks noGrp="1"/>
          </p:cNvSpPr>
          <p:nvPr>
            <p:ph sz="half" idx="2"/>
          </p:nvPr>
        </p:nvSpPr>
        <p:spPr>
          <a:xfrm>
            <a:off x="378691" y="2174241"/>
            <a:ext cx="5641109" cy="4219816"/>
          </a:xfrm>
        </p:spPr>
        <p:txBody>
          <a:bodyPr/>
          <a:lstStyle/>
          <a:p>
            <a:pPr lvl="0"/>
            <a:r>
              <a:rPr lang="en-US"/>
              <a:t>Click to edit Master text styles</a:t>
            </a:r>
          </a:p>
        </p:txBody>
      </p:sp>
      <p:sp>
        <p:nvSpPr>
          <p:cNvPr id="5" name="Text Placeholder 4">
            <a:extLst>
              <a:ext uri="{FF2B5EF4-FFF2-40B4-BE49-F238E27FC236}">
                <a16:creationId xmlns:a16="http://schemas.microsoft.com/office/drawing/2014/main" id="{4D7F3055-E987-91FE-DAA4-D39B667A1399}"/>
              </a:ext>
            </a:extLst>
          </p:cNvPr>
          <p:cNvSpPr>
            <a:spLocks noGrp="1"/>
          </p:cNvSpPr>
          <p:nvPr>
            <p:ph type="body" sz="quarter" idx="3"/>
          </p:nvPr>
        </p:nvSpPr>
        <p:spPr>
          <a:xfrm>
            <a:off x="6172200" y="1269207"/>
            <a:ext cx="564184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9215A7-E681-1326-459C-120E573BB275}"/>
              </a:ext>
            </a:extLst>
          </p:cNvPr>
          <p:cNvSpPr>
            <a:spLocks noGrp="1"/>
          </p:cNvSpPr>
          <p:nvPr>
            <p:ph sz="quarter" idx="4"/>
          </p:nvPr>
        </p:nvSpPr>
        <p:spPr>
          <a:xfrm>
            <a:off x="6172200" y="2174241"/>
            <a:ext cx="5641109" cy="4219816"/>
          </a:xfrm>
        </p:spPr>
        <p:txBody>
          <a:bodyPr/>
          <a:lstStyle/>
          <a:p>
            <a:pPr lvl="0"/>
            <a:r>
              <a:rPr lang="en-US"/>
              <a:t>Click to edit Master text styles</a:t>
            </a:r>
          </a:p>
        </p:txBody>
      </p:sp>
      <p:sp>
        <p:nvSpPr>
          <p:cNvPr id="8" name="Slide Number Placeholder 7">
            <a:extLst>
              <a:ext uri="{FF2B5EF4-FFF2-40B4-BE49-F238E27FC236}">
                <a16:creationId xmlns:a16="http://schemas.microsoft.com/office/drawing/2014/main" id="{45A5ADD2-1110-882F-F7ED-298A9E786FC0}"/>
              </a:ext>
            </a:extLst>
          </p:cNvPr>
          <p:cNvSpPr>
            <a:spLocks noGrp="1"/>
          </p:cNvSpPr>
          <p:nvPr>
            <p:ph type="sldNum" sz="quarter" idx="10"/>
          </p:nvPr>
        </p:nvSpPr>
        <p:spPr/>
        <p:txBody>
          <a:bodyPr/>
          <a:lstStyle/>
          <a:p>
            <a:pPr algn="l"/>
            <a:fld id="{3E93FFCE-3932-4DE9-B639-79A716969F42}" type="slidenum">
              <a:rPr lang="en-US" smtClean="0"/>
              <a:pPr algn="l"/>
              <a:t>‹#›</a:t>
            </a:fld>
            <a:endParaRPr lang="en-US"/>
          </a:p>
        </p:txBody>
      </p:sp>
      <p:pic>
        <p:nvPicPr>
          <p:cNvPr id="9" name="Picture 8">
            <a:extLst>
              <a:ext uri="{FF2B5EF4-FFF2-40B4-BE49-F238E27FC236}">
                <a16:creationId xmlns:a16="http://schemas.microsoft.com/office/drawing/2014/main" id="{622CDAC3-71FD-74E5-BA8E-DBACC59B1D3D}"/>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3063431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tri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42E3-2560-D37A-3413-4E06E8E80B97}"/>
              </a:ext>
            </a:extLst>
          </p:cNvPr>
          <p:cNvSpPr>
            <a:spLocks noGrp="1"/>
          </p:cNvSpPr>
          <p:nvPr>
            <p:ph type="title"/>
          </p:nvPr>
        </p:nvSpPr>
        <p:spPr>
          <a:xfrm>
            <a:off x="378691" y="365125"/>
            <a:ext cx="11443854" cy="822960"/>
          </a:xfrm>
        </p:spPr>
        <p:txBody>
          <a:bodyPr>
            <a:normAutofit/>
          </a:bodyPr>
          <a:lstStyle>
            <a:lvl1pPr>
              <a:defRPr sz="3600" b="1"/>
            </a:lvl1pPr>
          </a:lstStyle>
          <a:p>
            <a:r>
              <a:rPr lang="en-US"/>
              <a:t>Click to edit Master title style</a:t>
            </a:r>
          </a:p>
        </p:txBody>
      </p:sp>
      <p:sp>
        <p:nvSpPr>
          <p:cNvPr id="3" name="Text Placeholder 2">
            <a:extLst>
              <a:ext uri="{FF2B5EF4-FFF2-40B4-BE49-F238E27FC236}">
                <a16:creationId xmlns:a16="http://schemas.microsoft.com/office/drawing/2014/main" id="{67DE3B8F-7DE1-D153-47AE-9CC292A0354A}"/>
              </a:ext>
            </a:extLst>
          </p:cNvPr>
          <p:cNvSpPr>
            <a:spLocks noGrp="1"/>
          </p:cNvSpPr>
          <p:nvPr>
            <p:ph type="body" idx="1"/>
          </p:nvPr>
        </p:nvSpPr>
        <p:spPr>
          <a:xfrm>
            <a:off x="652020" y="1357357"/>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1CEAC-D990-55FD-E3DA-59999F64873D}"/>
              </a:ext>
            </a:extLst>
          </p:cNvPr>
          <p:cNvSpPr>
            <a:spLocks noGrp="1"/>
          </p:cNvSpPr>
          <p:nvPr>
            <p:ph sz="half" idx="2"/>
          </p:nvPr>
        </p:nvSpPr>
        <p:spPr>
          <a:xfrm>
            <a:off x="652020" y="2180317"/>
            <a:ext cx="3392031" cy="4219816"/>
          </a:xfrm>
        </p:spPr>
        <p:txBody>
          <a:bodyPr>
            <a:normAutofit/>
          </a:bodyPr>
          <a:lstStyle>
            <a:lvl1pPr>
              <a:defRPr sz="1800"/>
            </a:lvl1pPr>
          </a:lstStyle>
          <a:p>
            <a:pPr lvl="0"/>
            <a:r>
              <a:rPr lang="en-US"/>
              <a:t>Click to edit Master text styles</a:t>
            </a:r>
          </a:p>
        </p:txBody>
      </p:sp>
      <p:sp>
        <p:nvSpPr>
          <p:cNvPr id="7" name="Text Placeholder 2">
            <a:extLst>
              <a:ext uri="{FF2B5EF4-FFF2-40B4-BE49-F238E27FC236}">
                <a16:creationId xmlns:a16="http://schemas.microsoft.com/office/drawing/2014/main" id="{D7384D9D-5C3B-4618-3981-D20DBF89F161}"/>
              </a:ext>
            </a:extLst>
          </p:cNvPr>
          <p:cNvSpPr>
            <a:spLocks noGrp="1"/>
          </p:cNvSpPr>
          <p:nvPr>
            <p:ph type="body" idx="13"/>
          </p:nvPr>
        </p:nvSpPr>
        <p:spPr>
          <a:xfrm>
            <a:off x="4399984" y="1351281"/>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a:extLst>
              <a:ext uri="{FF2B5EF4-FFF2-40B4-BE49-F238E27FC236}">
                <a16:creationId xmlns:a16="http://schemas.microsoft.com/office/drawing/2014/main" id="{F64073A2-4566-2A7E-90B5-C286DCE88ECD}"/>
              </a:ext>
            </a:extLst>
          </p:cNvPr>
          <p:cNvSpPr>
            <a:spLocks noGrp="1"/>
          </p:cNvSpPr>
          <p:nvPr>
            <p:ph sz="half" idx="14"/>
          </p:nvPr>
        </p:nvSpPr>
        <p:spPr>
          <a:xfrm>
            <a:off x="4399984" y="2174241"/>
            <a:ext cx="3392031" cy="4219816"/>
          </a:xfrm>
        </p:spPr>
        <p:txBody>
          <a:bodyPr>
            <a:normAutofit/>
          </a:bodyPr>
          <a:lstStyle>
            <a:lvl1pPr>
              <a:defRPr sz="1800"/>
            </a:lvl1pPr>
          </a:lstStyle>
          <a:p>
            <a:pPr lvl="0"/>
            <a:r>
              <a:rPr lang="en-US"/>
              <a:t>Click to edit Master text styles</a:t>
            </a:r>
          </a:p>
        </p:txBody>
      </p:sp>
      <p:sp>
        <p:nvSpPr>
          <p:cNvPr id="10" name="Text Placeholder 2">
            <a:extLst>
              <a:ext uri="{FF2B5EF4-FFF2-40B4-BE49-F238E27FC236}">
                <a16:creationId xmlns:a16="http://schemas.microsoft.com/office/drawing/2014/main" id="{C78C9E11-9C66-4A49-0ACF-F144443B4CDF}"/>
              </a:ext>
            </a:extLst>
          </p:cNvPr>
          <p:cNvSpPr>
            <a:spLocks noGrp="1"/>
          </p:cNvSpPr>
          <p:nvPr>
            <p:ph type="body" idx="15"/>
          </p:nvPr>
        </p:nvSpPr>
        <p:spPr>
          <a:xfrm>
            <a:off x="8147948" y="1351281"/>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A7A5DC78-C688-F95A-36B3-C388C4FE799A}"/>
              </a:ext>
            </a:extLst>
          </p:cNvPr>
          <p:cNvSpPr>
            <a:spLocks noGrp="1"/>
          </p:cNvSpPr>
          <p:nvPr>
            <p:ph sz="half" idx="16"/>
          </p:nvPr>
        </p:nvSpPr>
        <p:spPr>
          <a:xfrm>
            <a:off x="8147948" y="2174241"/>
            <a:ext cx="3392031" cy="4219816"/>
          </a:xfrm>
        </p:spPr>
        <p:txBody>
          <a:bodyPr>
            <a:normAutofit/>
          </a:bodyPr>
          <a:lstStyle>
            <a:lvl1pPr>
              <a:defRPr sz="1800"/>
            </a:lvl1pPr>
          </a:lstStyle>
          <a:p>
            <a:pPr lvl="0"/>
            <a:r>
              <a:rPr lang="en-US"/>
              <a:t>Click to edit Master text styles</a:t>
            </a:r>
          </a:p>
        </p:txBody>
      </p:sp>
      <p:sp>
        <p:nvSpPr>
          <p:cNvPr id="6" name="Slide Number Placeholder 5">
            <a:extLst>
              <a:ext uri="{FF2B5EF4-FFF2-40B4-BE49-F238E27FC236}">
                <a16:creationId xmlns:a16="http://schemas.microsoft.com/office/drawing/2014/main" id="{5F3FD36E-EE03-00CA-6D52-690B3EAAE4FD}"/>
              </a:ext>
            </a:extLst>
          </p:cNvPr>
          <p:cNvSpPr>
            <a:spLocks noGrp="1"/>
          </p:cNvSpPr>
          <p:nvPr>
            <p:ph type="sldNum" sz="quarter" idx="17"/>
          </p:nvPr>
        </p:nvSpPr>
        <p:spPr/>
        <p:txBody>
          <a:bodyPr/>
          <a:lstStyle>
            <a:lvl1pPr>
              <a:defRPr>
                <a:solidFill>
                  <a:schemeClr val="tx1"/>
                </a:solidFill>
              </a:defRPr>
            </a:lvl1pPr>
          </a:lstStyle>
          <a:p>
            <a:fld id="{3E93FFCE-3932-4DE9-B639-79A716969F42}" type="slidenum">
              <a:rPr lang="en-US" smtClean="0"/>
              <a:pPr/>
              <a:t>‹#›</a:t>
            </a:fld>
            <a:endParaRPr lang="en-US"/>
          </a:p>
        </p:txBody>
      </p:sp>
      <p:pic>
        <p:nvPicPr>
          <p:cNvPr id="9" name="Picture 8">
            <a:extLst>
              <a:ext uri="{FF2B5EF4-FFF2-40B4-BE49-F238E27FC236}">
                <a16:creationId xmlns:a16="http://schemas.microsoft.com/office/drawing/2014/main" id="{B44FB2B7-B7AB-6AFD-AF39-51A1774DFDA0}"/>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105888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d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FD2D78-27A1-C816-9739-303EDA93D22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l="2079" r="2079"/>
          <a:stretch/>
        </p:blipFill>
        <p:spPr>
          <a:xfrm flipV="1">
            <a:off x="-1" y="-14001"/>
            <a:ext cx="4266395" cy="6894576"/>
          </a:xfrm>
          <a:prstGeom prst="rect">
            <a:avLst/>
          </a:prstGeom>
        </p:spPr>
      </p:pic>
      <p:sp>
        <p:nvSpPr>
          <p:cNvPr id="2" name="Title 1">
            <a:extLst>
              <a:ext uri="{FF2B5EF4-FFF2-40B4-BE49-F238E27FC236}">
                <a16:creationId xmlns:a16="http://schemas.microsoft.com/office/drawing/2014/main" id="{1D6B43B8-74B3-AA48-24C6-60F2D7A313B8}"/>
              </a:ext>
            </a:extLst>
          </p:cNvPr>
          <p:cNvSpPr>
            <a:spLocks noGrp="1"/>
          </p:cNvSpPr>
          <p:nvPr>
            <p:ph type="title"/>
          </p:nvPr>
        </p:nvSpPr>
        <p:spPr>
          <a:xfrm>
            <a:off x="102909" y="111966"/>
            <a:ext cx="3996190" cy="1945433"/>
          </a:xfrm>
        </p:spPr>
        <p:txBody>
          <a:bodyPr anchor="t">
            <a:normAutofit/>
          </a:bodyPr>
          <a:lstStyle>
            <a:lvl1pPr>
              <a:defRPr sz="3600" b="1">
                <a:solidFill>
                  <a:schemeClr val="bg1">
                    <a:lumMod val="95000"/>
                  </a:schemeClr>
                </a:solidFill>
              </a:defRPr>
            </a:lvl1pPr>
          </a:lstStyle>
          <a:p>
            <a:r>
              <a:rPr lang="en-US"/>
              <a:t>Click to edit Master title style</a:t>
            </a:r>
          </a:p>
        </p:txBody>
      </p:sp>
      <p:sp>
        <p:nvSpPr>
          <p:cNvPr id="4" name="Text Placeholder 3">
            <a:extLst>
              <a:ext uri="{FF2B5EF4-FFF2-40B4-BE49-F238E27FC236}">
                <a16:creationId xmlns:a16="http://schemas.microsoft.com/office/drawing/2014/main" id="{06F480F2-19F3-46FA-957E-ED6E9F4CC5AF}"/>
              </a:ext>
            </a:extLst>
          </p:cNvPr>
          <p:cNvSpPr>
            <a:spLocks noGrp="1"/>
          </p:cNvSpPr>
          <p:nvPr>
            <p:ph type="body" sz="half" idx="2"/>
          </p:nvPr>
        </p:nvSpPr>
        <p:spPr>
          <a:xfrm>
            <a:off x="102909" y="2057400"/>
            <a:ext cx="3996190" cy="4604658"/>
          </a:xfrm>
        </p:spPr>
        <p:txBody>
          <a:bodyPr>
            <a:normAutofit/>
          </a:bodyPr>
          <a:lstStyle>
            <a:lvl1pPr marL="0" indent="0">
              <a:buNone/>
              <a:defRPr sz="20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6E2053B-D308-7C15-4CBA-693189C56F6E}"/>
              </a:ext>
            </a:extLst>
          </p:cNvPr>
          <p:cNvSpPr>
            <a:spLocks noGrp="1"/>
          </p:cNvSpPr>
          <p:nvPr>
            <p:ph idx="1"/>
          </p:nvPr>
        </p:nvSpPr>
        <p:spPr>
          <a:xfrm>
            <a:off x="4307678" y="0"/>
            <a:ext cx="7884321" cy="68719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09036213-614A-4178-FD8F-9FDA9A7C16ED}"/>
              </a:ext>
            </a:extLst>
          </p:cNvPr>
          <p:cNvSpPr>
            <a:spLocks noGrp="1"/>
          </p:cNvSpPr>
          <p:nvPr>
            <p:ph type="sldNum" sz="quarter" idx="10"/>
          </p:nvPr>
        </p:nvSpPr>
        <p:spPr/>
        <p:txBody>
          <a:bodyPr/>
          <a:lstStyle>
            <a:lvl1pPr>
              <a:defRPr>
                <a:solidFill>
                  <a:schemeClr val="bg1"/>
                </a:solidFill>
              </a:defRPr>
            </a:lvl1pPr>
          </a:lstStyle>
          <a:p>
            <a:fld id="{3E93FFCE-3932-4DE9-B639-79A716969F42}" type="slidenum">
              <a:rPr lang="en-US" smtClean="0"/>
              <a:pPr/>
              <a:t>‹#›</a:t>
            </a:fld>
            <a:endParaRPr lang="en-US">
              <a:solidFill>
                <a:schemeClr val="bg1"/>
              </a:solidFill>
            </a:endParaRPr>
          </a:p>
        </p:txBody>
      </p:sp>
      <p:cxnSp>
        <p:nvCxnSpPr>
          <p:cNvPr id="7" name="Straight Connector 6">
            <a:extLst>
              <a:ext uri="{FF2B5EF4-FFF2-40B4-BE49-F238E27FC236}">
                <a16:creationId xmlns:a16="http://schemas.microsoft.com/office/drawing/2014/main" id="{0977047A-A8D3-1057-6400-8251F76EF6CE}"/>
              </a:ext>
            </a:extLst>
          </p:cNvPr>
          <p:cNvCxnSpPr>
            <a:cxnSpLocks/>
          </p:cNvCxnSpPr>
          <p:nvPr userDrawn="1"/>
        </p:nvCxnSpPr>
        <p:spPr>
          <a:xfrm rot="5400000" flipV="1">
            <a:off x="795528" y="3438144"/>
            <a:ext cx="6894576" cy="0"/>
          </a:xfrm>
          <a:prstGeom prst="line">
            <a:avLst/>
          </a:prstGeom>
          <a:ln w="88900">
            <a:solidFill>
              <a:srgbClr val="FFCA00"/>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3F10557-0FCF-F212-085A-3E6DFFE36295}"/>
              </a:ext>
            </a:extLst>
          </p:cNvPr>
          <p:cNvPicPr>
            <a:picLocks noChangeAspect="1"/>
          </p:cNvPicPr>
          <p:nvPr userDrawn="1"/>
        </p:nvPicPr>
        <p:blipFill>
          <a:blip r:embed="rId4">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3096421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43B8-74B3-AA48-24C6-60F2D7A313B8}"/>
              </a:ext>
            </a:extLst>
          </p:cNvPr>
          <p:cNvSpPr>
            <a:spLocks noGrp="1"/>
          </p:cNvSpPr>
          <p:nvPr>
            <p:ph type="title"/>
          </p:nvPr>
        </p:nvSpPr>
        <p:spPr>
          <a:xfrm>
            <a:off x="295564" y="258618"/>
            <a:ext cx="11689540" cy="893433"/>
          </a:xfrm>
        </p:spPr>
        <p:txBody>
          <a:bodyPr anchor="ctr">
            <a:normAutofit/>
          </a:bodyPr>
          <a:lstStyle>
            <a:lvl1pPr>
              <a:defRPr sz="3600" b="1"/>
            </a:lvl1pPr>
          </a:lstStyle>
          <a:p>
            <a:r>
              <a:rPr lang="en-US"/>
              <a:t>Click to edit Master title style</a:t>
            </a:r>
          </a:p>
        </p:txBody>
      </p:sp>
      <p:sp>
        <p:nvSpPr>
          <p:cNvPr id="6" name="Text Placeholder 5">
            <a:extLst>
              <a:ext uri="{FF2B5EF4-FFF2-40B4-BE49-F238E27FC236}">
                <a16:creationId xmlns:a16="http://schemas.microsoft.com/office/drawing/2014/main" id="{19C79498-0B2A-A9F1-DBB7-84D3E5D9270D}"/>
              </a:ext>
            </a:extLst>
          </p:cNvPr>
          <p:cNvSpPr>
            <a:spLocks noGrp="1"/>
          </p:cNvSpPr>
          <p:nvPr>
            <p:ph type="body" sz="quarter" idx="13"/>
          </p:nvPr>
        </p:nvSpPr>
        <p:spPr>
          <a:xfrm>
            <a:off x="295275" y="1246188"/>
            <a:ext cx="3840480" cy="5052290"/>
          </a:xfrm>
        </p:spPr>
        <p:txBody>
          <a:bodyPr/>
          <a:lstStyle>
            <a:lvl1pPr>
              <a:defRPr sz="2000"/>
            </a:lvl1pPr>
            <a:lvl2pPr>
              <a:defRPr sz="18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26E2053B-D308-7C15-4CBA-693189C56F6E}"/>
              </a:ext>
            </a:extLst>
          </p:cNvPr>
          <p:cNvSpPr>
            <a:spLocks noGrp="1"/>
          </p:cNvSpPr>
          <p:nvPr>
            <p:ph idx="1"/>
          </p:nvPr>
        </p:nvSpPr>
        <p:spPr>
          <a:xfrm>
            <a:off x="4304144" y="1246909"/>
            <a:ext cx="7680960" cy="50522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D62A761E-0812-7005-6DAE-7D2FD5BD353B}"/>
              </a:ext>
            </a:extLst>
          </p:cNvPr>
          <p:cNvSpPr>
            <a:spLocks noGrp="1"/>
          </p:cNvSpPr>
          <p:nvPr>
            <p:ph type="sldNum" sz="quarter" idx="14"/>
          </p:nvPr>
        </p:nvSpPr>
        <p:spPr/>
        <p:txBody>
          <a:bodyPr/>
          <a:lstStyle/>
          <a:p>
            <a:pPr algn="l"/>
            <a:fld id="{3E93FFCE-3932-4DE9-B639-79A716969F42}" type="slidenum">
              <a:rPr lang="en-US" smtClean="0"/>
              <a:pPr algn="l"/>
              <a:t>‹#›</a:t>
            </a:fld>
            <a:endParaRPr lang="en-US"/>
          </a:p>
        </p:txBody>
      </p:sp>
      <p:pic>
        <p:nvPicPr>
          <p:cNvPr id="7" name="Picture 6">
            <a:extLst>
              <a:ext uri="{FF2B5EF4-FFF2-40B4-BE49-F238E27FC236}">
                <a16:creationId xmlns:a16="http://schemas.microsoft.com/office/drawing/2014/main" id="{FDC56CA4-9E82-D198-6077-AFD30E4CD2A3}"/>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1922764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8B8FE-4186-1A17-3F10-4134190B81CA}"/>
              </a:ext>
            </a:extLst>
          </p:cNvPr>
          <p:cNvSpPr>
            <a:spLocks noGrp="1"/>
          </p:cNvSpPr>
          <p:nvPr>
            <p:ph type="title"/>
          </p:nvPr>
        </p:nvSpPr>
        <p:spPr>
          <a:xfrm>
            <a:off x="1" y="0"/>
            <a:ext cx="4360862" cy="1847273"/>
          </a:xfrm>
        </p:spPr>
        <p:txBody>
          <a:bodyPr anchor="ctr">
            <a:normAutofit/>
          </a:bodyPr>
          <a:lstStyle>
            <a:lvl1pPr>
              <a:defRPr sz="3600" b="1"/>
            </a:lvl1pPr>
          </a:lstStyle>
          <a:p>
            <a:r>
              <a:rPr lang="en-US"/>
              <a:t>Click to edit Master title style</a:t>
            </a:r>
          </a:p>
        </p:txBody>
      </p:sp>
      <p:sp>
        <p:nvSpPr>
          <p:cNvPr id="4" name="Text Placeholder 3">
            <a:extLst>
              <a:ext uri="{FF2B5EF4-FFF2-40B4-BE49-F238E27FC236}">
                <a16:creationId xmlns:a16="http://schemas.microsoft.com/office/drawing/2014/main" id="{FD69D074-7150-1B2F-0E6A-73C060E6DFEF}"/>
              </a:ext>
            </a:extLst>
          </p:cNvPr>
          <p:cNvSpPr>
            <a:spLocks noGrp="1"/>
          </p:cNvSpPr>
          <p:nvPr>
            <p:ph type="body" sz="half" idx="2"/>
          </p:nvPr>
        </p:nvSpPr>
        <p:spPr>
          <a:xfrm>
            <a:off x="1" y="1847273"/>
            <a:ext cx="4360861" cy="501072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C35F7FD2-7798-D122-17C3-BBCBCEAED6A0}"/>
              </a:ext>
            </a:extLst>
          </p:cNvPr>
          <p:cNvSpPr>
            <a:spLocks noGrp="1"/>
          </p:cNvSpPr>
          <p:nvPr>
            <p:ph type="pic" idx="1"/>
          </p:nvPr>
        </p:nvSpPr>
        <p:spPr>
          <a:xfrm>
            <a:off x="4360862" y="0"/>
            <a:ext cx="783113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Slide Number Placeholder 4">
            <a:extLst>
              <a:ext uri="{FF2B5EF4-FFF2-40B4-BE49-F238E27FC236}">
                <a16:creationId xmlns:a16="http://schemas.microsoft.com/office/drawing/2014/main" id="{1F377011-A098-427E-EB15-EDA890D9A12E}"/>
              </a:ext>
            </a:extLst>
          </p:cNvPr>
          <p:cNvSpPr>
            <a:spLocks noGrp="1"/>
          </p:cNvSpPr>
          <p:nvPr>
            <p:ph type="sldNum" sz="quarter" idx="10"/>
          </p:nvPr>
        </p:nvSpPr>
        <p:spPr/>
        <p:txBody>
          <a:bodyPr/>
          <a:lstStyle/>
          <a:p>
            <a:pPr algn="l"/>
            <a:fld id="{3E93FFCE-3932-4DE9-B639-79A716969F42}" type="slidenum">
              <a:rPr lang="en-US" smtClean="0"/>
              <a:pPr algn="l"/>
              <a:t>‹#›</a:t>
            </a:fld>
            <a:endParaRPr lang="en-US"/>
          </a:p>
        </p:txBody>
      </p:sp>
      <p:pic>
        <p:nvPicPr>
          <p:cNvPr id="8" name="Picture 7">
            <a:extLst>
              <a:ext uri="{FF2B5EF4-FFF2-40B4-BE49-F238E27FC236}">
                <a16:creationId xmlns:a16="http://schemas.microsoft.com/office/drawing/2014/main" id="{7B115DF4-EA9F-9E37-7514-C48D231E4608}"/>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3133537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otlight">
    <p:bg>
      <p:bgPr>
        <a:solidFill>
          <a:srgbClr val="002868"/>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908C2FF-B6EF-3C2B-0EE9-4077B54FD295}"/>
              </a:ext>
              <a:ext uri="{C183D7F6-B498-43B3-948B-1728B52AA6E4}">
                <adec:decorative xmlns:adec="http://schemas.microsoft.com/office/drawing/2017/decorative" val="1"/>
              </a:ext>
            </a:extLst>
          </p:cNvPr>
          <p:cNvSpPr/>
          <p:nvPr userDrawn="1"/>
        </p:nvSpPr>
        <p:spPr>
          <a:xfrm>
            <a:off x="2209799" y="-457200"/>
            <a:ext cx="7772400" cy="7772400"/>
          </a:xfrm>
          <a:prstGeom prst="ellipse">
            <a:avLst/>
          </a:prstGeom>
          <a:solidFill>
            <a:schemeClr val="tx1"/>
          </a:solidFill>
          <a:ln w="177800">
            <a:solidFill>
              <a:srgbClr val="FFCA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DCEE2295-4E5B-9CE0-DB05-30B07399B989}"/>
              </a:ext>
            </a:extLst>
          </p:cNvPr>
          <p:cNvSpPr>
            <a:spLocks noGrp="1"/>
          </p:cNvSpPr>
          <p:nvPr>
            <p:ph sz="quarter" idx="13"/>
          </p:nvPr>
        </p:nvSpPr>
        <p:spPr>
          <a:xfrm>
            <a:off x="2933699" y="1331912"/>
            <a:ext cx="6324600"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0DB30F2-51F0-BE5C-0440-27CFF9585180}"/>
              </a:ext>
            </a:extLst>
          </p:cNvPr>
          <p:cNvSpPr>
            <a:spLocks noGrp="1"/>
          </p:cNvSpPr>
          <p:nvPr>
            <p:ph type="sldNum" sz="quarter" idx="14"/>
          </p:nvPr>
        </p:nvSpPr>
        <p:spPr/>
        <p:txBody>
          <a:bodyPr/>
          <a:lstStyle>
            <a:lvl1pPr>
              <a:defRPr>
                <a:solidFill>
                  <a:schemeClr val="tx1"/>
                </a:solidFill>
              </a:defRPr>
            </a:lvl1pPr>
          </a:lstStyle>
          <a:p>
            <a:fld id="{3E93FFCE-3932-4DE9-B639-79A716969F42}" type="slidenum">
              <a:rPr lang="en-US" smtClean="0"/>
              <a:pPr/>
              <a:t>‹#›</a:t>
            </a:fld>
            <a:endParaRPr lang="en-US">
              <a:solidFill>
                <a:schemeClr val="tx1"/>
              </a:solidFill>
            </a:endParaRPr>
          </a:p>
        </p:txBody>
      </p:sp>
      <p:pic>
        <p:nvPicPr>
          <p:cNvPr id="8" name="Picture 7">
            <a:extLst>
              <a:ext uri="{FF2B5EF4-FFF2-40B4-BE49-F238E27FC236}">
                <a16:creationId xmlns:a16="http://schemas.microsoft.com/office/drawing/2014/main" id="{E3326AB8-2CB1-3947-5F19-8DFB0C010A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117"/>
            <a:ext cx="1600200" cy="475933"/>
          </a:xfrm>
          <a:prstGeom prst="rect">
            <a:avLst/>
          </a:prstGeom>
        </p:spPr>
      </p:pic>
      <p:sp>
        <p:nvSpPr>
          <p:cNvPr id="3" name="Title 2">
            <a:extLst>
              <a:ext uri="{FF2B5EF4-FFF2-40B4-BE49-F238E27FC236}">
                <a16:creationId xmlns:a16="http://schemas.microsoft.com/office/drawing/2014/main" id="{02AE4896-C130-22F6-3771-AF7D81DCBC0D}"/>
              </a:ext>
            </a:extLst>
          </p:cNvPr>
          <p:cNvSpPr>
            <a:spLocks noGrp="1"/>
          </p:cNvSpPr>
          <p:nvPr>
            <p:ph type="title"/>
          </p:nvPr>
        </p:nvSpPr>
        <p:spPr>
          <a:xfrm>
            <a:off x="0" y="-715992"/>
            <a:ext cx="10316837" cy="685800"/>
          </a:xfrm>
        </p:spPr>
        <p:txBody>
          <a:bodyPr>
            <a:normAutofit/>
          </a:bodyPr>
          <a:lstStyle>
            <a:lvl1pPr>
              <a:defRPr sz="4000">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2630527470"/>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B160C8-2A81-ED51-757E-08B670FB4418}"/>
              </a:ext>
            </a:extLst>
          </p:cNvPr>
          <p:cNvSpPr>
            <a:spLocks noGrp="1"/>
          </p:cNvSpPr>
          <p:nvPr>
            <p:ph type="sldNum" sz="quarter" idx="10"/>
          </p:nvPr>
        </p:nvSpPr>
        <p:spPr/>
        <p:txBody>
          <a:bodyPr/>
          <a:lstStyle/>
          <a:p>
            <a:pPr algn="l"/>
            <a:fld id="{3E93FFCE-3932-4DE9-B639-79A716969F42}" type="slidenum">
              <a:rPr lang="en-US" smtClean="0"/>
              <a:pPr algn="l"/>
              <a:t>‹#›</a:t>
            </a:fld>
            <a:endParaRPr lang="en-US"/>
          </a:p>
        </p:txBody>
      </p:sp>
      <p:sp>
        <p:nvSpPr>
          <p:cNvPr id="3" name="Title 2">
            <a:extLst>
              <a:ext uri="{FF2B5EF4-FFF2-40B4-BE49-F238E27FC236}">
                <a16:creationId xmlns:a16="http://schemas.microsoft.com/office/drawing/2014/main" id="{F5DE8905-FF0D-C63F-F252-BFA956AABEBD}"/>
              </a:ext>
            </a:extLst>
          </p:cNvPr>
          <p:cNvSpPr>
            <a:spLocks noGrp="1"/>
          </p:cNvSpPr>
          <p:nvPr>
            <p:ph type="title"/>
          </p:nvPr>
        </p:nvSpPr>
        <p:spPr>
          <a:xfrm>
            <a:off x="0" y="-747578"/>
            <a:ext cx="9969347" cy="685800"/>
          </a:xfrm>
        </p:spPr>
        <p:txBody>
          <a:bodyPr>
            <a:normAutofit/>
          </a:bodyPr>
          <a:lstStyle>
            <a:lvl1pPr>
              <a:defRPr sz="4000"/>
            </a:lvl1pPr>
          </a:lstStyle>
          <a:p>
            <a:r>
              <a:rPr lang="en-US"/>
              <a:t>Click to edit Master title style</a:t>
            </a:r>
          </a:p>
        </p:txBody>
      </p:sp>
      <p:pic>
        <p:nvPicPr>
          <p:cNvPr id="6" name="Picture 5">
            <a:extLst>
              <a:ext uri="{FF2B5EF4-FFF2-40B4-BE49-F238E27FC236}">
                <a16:creationId xmlns:a16="http://schemas.microsoft.com/office/drawing/2014/main" id="{8538DE58-BD8B-1E71-401A-ACD3814AFA69}"/>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2623228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5C3129-620B-DC86-43E3-174E785CDA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89FBD39-F3D4-21BA-6B59-2B960B05CE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p:txBody>
      </p:sp>
      <p:sp>
        <p:nvSpPr>
          <p:cNvPr id="4" name="Slide Number Placeholder 3">
            <a:extLst>
              <a:ext uri="{FF2B5EF4-FFF2-40B4-BE49-F238E27FC236}">
                <a16:creationId xmlns:a16="http://schemas.microsoft.com/office/drawing/2014/main" id="{C292DED0-237B-5972-7083-106456A78AFB}"/>
              </a:ext>
            </a:extLst>
          </p:cNvPr>
          <p:cNvSpPr>
            <a:spLocks noGrp="1"/>
          </p:cNvSpPr>
          <p:nvPr>
            <p:ph type="sldNum" sz="quarter" idx="4"/>
          </p:nvPr>
        </p:nvSpPr>
        <p:spPr>
          <a:xfrm>
            <a:off x="114300" y="6384925"/>
            <a:ext cx="800100" cy="365125"/>
          </a:xfrm>
          <a:prstGeom prst="rect">
            <a:avLst/>
          </a:prstGeom>
        </p:spPr>
        <p:txBody>
          <a:bodyPr vert="horz" lIns="91440" tIns="45720" rIns="91440" bIns="45720" rtlCol="0" anchor="ctr"/>
          <a:lstStyle>
            <a:lvl1pPr algn="l">
              <a:defRPr sz="1200">
                <a:solidFill>
                  <a:schemeClr val="tx1"/>
                </a:solidFill>
              </a:defRPr>
            </a:lvl1pPr>
          </a:lstStyle>
          <a:p>
            <a:fld id="{3E93FFCE-3932-4DE9-B639-79A716969F42}" type="slidenum">
              <a:rPr lang="en-US" smtClean="0"/>
              <a:pPr/>
              <a:t>‹#›</a:t>
            </a:fld>
            <a:endParaRPr lang="en-US"/>
          </a:p>
        </p:txBody>
      </p:sp>
    </p:spTree>
    <p:custDataLst>
      <p:tags r:id="rId14"/>
    </p:custDataLst>
    <p:extLst>
      <p:ext uri="{BB962C8B-B14F-4D97-AF65-F5344CB8AC3E}">
        <p14:creationId xmlns:p14="http://schemas.microsoft.com/office/powerpoint/2010/main" val="2432556055"/>
      </p:ext>
    </p:extLst>
  </p:cSld>
  <p:clrMap bg1="lt1" tx1="dk1" bg2="lt2" tx2="dk2" accent1="accent1" accent2="accent2" accent3="accent3" accent4="accent4" accent5="accent5" accent6="accent6" hlink="hlink" folHlink="folHlink"/>
  <p:sldLayoutIdLst>
    <p:sldLayoutId id="2147483659" r:id="rId1"/>
    <p:sldLayoutId id="2147483651" r:id="rId2"/>
    <p:sldLayoutId id="2147483663" r:id="rId3"/>
    <p:sldLayoutId id="2147483654" r:id="rId4"/>
    <p:sldLayoutId id="2147483652" r:id="rId5"/>
    <p:sldLayoutId id="2147483653" r:id="rId6"/>
    <p:sldLayoutId id="2147483661" r:id="rId7"/>
    <p:sldLayoutId id="2147483660" r:id="rId8"/>
    <p:sldLayoutId id="2147483656" r:id="rId9"/>
    <p:sldLayoutId id="2147483657" r:id="rId10"/>
    <p:sldLayoutId id="2147483655" r:id="rId11"/>
    <p:sldLayoutId id="2147483662" r:id="rId12"/>
  </p:sldLayoutIdLst>
  <p:hf hdr="0" ft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1.xml"/><Relationship Id="rId1" Type="http://schemas.openxmlformats.org/officeDocument/2006/relationships/tags" Target="../tags/tag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1.xml"/><Relationship Id="rId1" Type="http://schemas.openxmlformats.org/officeDocument/2006/relationships/tags" Target="../tags/tag19.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evp.nc.gov/" TargetMode="Externa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11.xml"/><Relationship Id="rId1" Type="http://schemas.openxmlformats.org/officeDocument/2006/relationships/tags" Target="../tags/tag20.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1.xml"/><Relationship Id="rId1" Type="http://schemas.openxmlformats.org/officeDocument/2006/relationships/tags" Target="../tags/tag21.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customXml" Target="../ink/ink1.xml"/></Relationships>
</file>

<file path=ppt/slides/_rels/slide18.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1.xml"/><Relationship Id="rId1" Type="http://schemas.openxmlformats.org/officeDocument/2006/relationships/tags" Target="../tags/tag2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23.xml"/><Relationship Id="rId4" Type="http://schemas.openxmlformats.org/officeDocument/2006/relationships/hyperlink" Target="https://www.ncosc.gov/state-agency-resources/ncfs-resources/excel-add-on"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11.xml"/><Relationship Id="rId1" Type="http://schemas.openxmlformats.org/officeDocument/2006/relationships/tags" Target="../tags/tag24.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25.xml"/><Relationship Id="rId6" Type="http://schemas.openxmlformats.org/officeDocument/2006/relationships/image" Target="../media/image37.png"/><Relationship Id="rId5" Type="http://schemas.openxmlformats.org/officeDocument/2006/relationships/hyperlink" Target="https://forms.cloud.microsoft/pages/responsepage.aspx?id=SD_0of5UP0OTeJaLRbxmZUcrf6ng_oRPpmOx1FtNAlRURUE2SVY4OUdYV0VFWExPUlIwMldPSjNQMi4u&amp;route=shorturl" TargetMode="External"/><Relationship Id="rId4" Type="http://schemas.openxmlformats.org/officeDocument/2006/relationships/hyperlink" Target="https://forms.cloud.microsoft/pages/responsepage.aspx?id=SD_0of5UP0OTeJaLRbxmZUcrf6ng_oRPpmOx1FtNAlRUMEJZRFZQWTY5SlhGSzJaMzlNOUlFMUwwVi4u&amp;route=shorturl"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26.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ncosc.gov/state-agency-resources/ncfs-resources/ncfs-system-information/ncfs-functional-calendar"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ww.ncosc.gov/state-agency-resources/ncfs-resources/ncfs-system-information/ncfs-functional-calendar" TargetMode="Externa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ncosc.gov/state-agency-resources/ncfs-resources/excel-add-on" TargetMode="External"/><Relationship Id="rId2" Type="http://schemas.openxmlformats.org/officeDocument/2006/relationships/hyperlink" Target="https://evp.nc.gov/" TargetMode="External"/><Relationship Id="rId1" Type="http://schemas.openxmlformats.org/officeDocument/2006/relationships/slideLayout" Target="../slideLayouts/slideLayout3.xml"/><Relationship Id="rId5" Type="http://schemas.openxmlformats.org/officeDocument/2006/relationships/hyperlink" Target="https://forms.cloud.microsoft/pages/responsepage.aspx?id=SD_0of5UP0OTeJaLRbxmZUcrf6ng_oRPpmOx1FtNAlRURUE2SVY4OUdYV0VFWExPUlIwMldPSjNQMi4u&amp;route=shorturl" TargetMode="External"/><Relationship Id="rId4" Type="http://schemas.openxmlformats.org/officeDocument/2006/relationships/hyperlink" Target="https://forms.cloud.microsoft/pages/responsepage.aspx?id=SD_0of5UP0OTeJaLRbxmZUcrf6ng_oRPpmOx1FtNAlRUMEJZRFZQWTY5SlhGSzJaMzlNOUlFMUwwVi4u&amp;route=shorturl"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mailto:ncfs@ncosc.gov" TargetMode="External"/><Relationship Id="rId2" Type="http://schemas.openxmlformats.org/officeDocument/2006/relationships/slideLayout" Target="../slideLayouts/slideLayout11.xml"/><Relationship Id="rId1" Type="http://schemas.openxmlformats.org/officeDocument/2006/relationships/tags" Target="../tags/tag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EC4A-427C-9D04-F57F-ACD444A7F15C}"/>
              </a:ext>
            </a:extLst>
          </p:cNvPr>
          <p:cNvSpPr>
            <a:spLocks noGrp="1"/>
          </p:cNvSpPr>
          <p:nvPr>
            <p:ph type="ctrTitle"/>
          </p:nvPr>
        </p:nvSpPr>
        <p:spPr>
          <a:xfrm>
            <a:off x="914399" y="1632155"/>
            <a:ext cx="9177052" cy="1776207"/>
          </a:xfrm>
        </p:spPr>
        <p:txBody>
          <a:bodyPr>
            <a:normAutofit/>
          </a:bodyPr>
          <a:lstStyle/>
          <a:p>
            <a:pPr algn="ctr"/>
            <a:r>
              <a:rPr lang="en-US" sz="6000"/>
              <a:t>NCFS Insights</a:t>
            </a:r>
          </a:p>
        </p:txBody>
      </p:sp>
      <p:sp>
        <p:nvSpPr>
          <p:cNvPr id="3" name="Subtitle 2">
            <a:extLst>
              <a:ext uri="{FF2B5EF4-FFF2-40B4-BE49-F238E27FC236}">
                <a16:creationId xmlns:a16="http://schemas.microsoft.com/office/drawing/2014/main" id="{2B9AC402-9C30-13C8-0410-B697490EF04E}"/>
              </a:ext>
            </a:extLst>
          </p:cNvPr>
          <p:cNvSpPr>
            <a:spLocks noGrp="1"/>
          </p:cNvSpPr>
          <p:nvPr>
            <p:ph type="subTitle" idx="1"/>
          </p:nvPr>
        </p:nvSpPr>
        <p:spPr>
          <a:xfrm>
            <a:off x="914399" y="3734118"/>
            <a:ext cx="8288595" cy="1166607"/>
          </a:xfrm>
        </p:spPr>
        <p:txBody>
          <a:bodyPr vert="horz" lIns="91440" tIns="45720" rIns="91440" bIns="45720" rtlCol="0" anchor="t">
            <a:normAutofit fontScale="85000" lnSpcReduction="20000"/>
          </a:bodyPr>
          <a:lstStyle/>
          <a:p>
            <a:pPr algn="ctr"/>
            <a:endParaRPr lang="en-US" sz="4800"/>
          </a:p>
          <a:p>
            <a:pPr algn="ctr"/>
            <a:r>
              <a:rPr lang="en-US" sz="4700"/>
              <a:t>       November 4, 2026</a:t>
            </a:r>
          </a:p>
        </p:txBody>
      </p:sp>
      <p:cxnSp>
        <p:nvCxnSpPr>
          <p:cNvPr id="5" name="Straight Connector 4">
            <a:extLst>
              <a:ext uri="{FF2B5EF4-FFF2-40B4-BE49-F238E27FC236}">
                <a16:creationId xmlns:a16="http://schemas.microsoft.com/office/drawing/2014/main" id="{29DEA90A-BA45-C083-0CB3-827101CF3407}"/>
              </a:ext>
            </a:extLst>
          </p:cNvPr>
          <p:cNvCxnSpPr>
            <a:cxnSpLocks/>
          </p:cNvCxnSpPr>
          <p:nvPr/>
        </p:nvCxnSpPr>
        <p:spPr>
          <a:xfrm>
            <a:off x="1088136" y="3715830"/>
            <a:ext cx="9528048" cy="18288"/>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310412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86CEC-8B7D-5B04-809D-E66E233AA63B}"/>
              </a:ext>
            </a:extLst>
          </p:cNvPr>
          <p:cNvSpPr>
            <a:spLocks noGrp="1"/>
          </p:cNvSpPr>
          <p:nvPr>
            <p:ph type="title"/>
          </p:nvPr>
        </p:nvSpPr>
        <p:spPr/>
        <p:txBody>
          <a:bodyPr>
            <a:normAutofit fontScale="90000"/>
          </a:bodyPr>
          <a:lstStyle/>
          <a:p>
            <a:r>
              <a:rPr lang="en-US" sz="4400"/>
              <a:t>Agenda</a:t>
            </a:r>
            <a:br>
              <a:rPr lang="en-US" sz="4000"/>
            </a:br>
            <a:endParaRPr lang="en-US" sz="4000"/>
          </a:p>
        </p:txBody>
      </p:sp>
      <p:sp>
        <p:nvSpPr>
          <p:cNvPr id="3" name="Slide Number Placeholder 2">
            <a:extLst>
              <a:ext uri="{FF2B5EF4-FFF2-40B4-BE49-F238E27FC236}">
                <a16:creationId xmlns:a16="http://schemas.microsoft.com/office/drawing/2014/main" id="{D529B60F-7207-303B-D1AB-CAA725367817}"/>
              </a:ext>
            </a:extLst>
          </p:cNvPr>
          <p:cNvSpPr>
            <a:spLocks noGrp="1"/>
          </p:cNvSpPr>
          <p:nvPr>
            <p:ph type="sldNum" sz="quarter" idx="14"/>
          </p:nvPr>
        </p:nvSpPr>
        <p:spPr/>
        <p:txBody>
          <a:bodyPr/>
          <a:lstStyle/>
          <a:p>
            <a:pPr algn="l"/>
            <a:fld id="{3E93FFCE-3932-4DE9-B639-79A716969F42}" type="slidenum">
              <a:rPr lang="en-US" smtClean="0"/>
              <a:pPr algn="l"/>
              <a:t>2</a:t>
            </a:fld>
            <a:endParaRPr lang="en-US"/>
          </a:p>
        </p:txBody>
      </p:sp>
      <p:sp>
        <p:nvSpPr>
          <p:cNvPr id="4" name="Content Placeholder 3">
            <a:extLst>
              <a:ext uri="{FF2B5EF4-FFF2-40B4-BE49-F238E27FC236}">
                <a16:creationId xmlns:a16="http://schemas.microsoft.com/office/drawing/2014/main" id="{4D20729B-94D1-137D-F575-697C946F6746}"/>
              </a:ext>
            </a:extLst>
          </p:cNvPr>
          <p:cNvSpPr>
            <a:spLocks noGrp="1"/>
          </p:cNvSpPr>
          <p:nvPr>
            <p:ph sz="quarter" idx="15"/>
          </p:nvPr>
        </p:nvSpPr>
        <p:spPr>
          <a:xfrm>
            <a:off x="415925" y="1428750"/>
            <a:ext cx="3849751" cy="4956175"/>
          </a:xfrm>
        </p:spPr>
        <p:txBody>
          <a:bodyPr vert="horz" lIns="91440" tIns="45720" rIns="91440" bIns="45720" rtlCol="0" anchor="t">
            <a:normAutofit/>
          </a:bodyPr>
          <a:lstStyle/>
          <a:p>
            <a:endParaRPr lang="en-US" b="1"/>
          </a:p>
          <a:p>
            <a:pPr marL="457200" indent="-457200">
              <a:buFont typeface="Arial" panose="020B0604020202020204" pitchFamily="34" charset="0"/>
              <a:buChar char="•"/>
            </a:pPr>
            <a:r>
              <a:rPr lang="en-US" b="1"/>
              <a:t>Functional</a:t>
            </a:r>
          </a:p>
          <a:p>
            <a:pPr marL="457200" indent="-457200">
              <a:buFont typeface="Arial" panose="020B0604020202020204" pitchFamily="34" charset="0"/>
              <a:buChar char="•"/>
            </a:pPr>
            <a:r>
              <a:rPr lang="en-US" b="1"/>
              <a:t>Training</a:t>
            </a:r>
          </a:p>
          <a:p>
            <a:pPr marL="457200" indent="-457200">
              <a:buFont typeface="Arial" panose="020B0604020202020204" pitchFamily="34" charset="0"/>
              <a:buChar char="•"/>
            </a:pPr>
            <a:r>
              <a:rPr lang="en-US" b="1"/>
              <a:t>Technical</a:t>
            </a:r>
          </a:p>
          <a:p>
            <a:pPr marL="457200" indent="-457200">
              <a:buFont typeface="Arial" panose="020B0604020202020204" pitchFamily="34" charset="0"/>
              <a:buChar char="•"/>
            </a:pPr>
            <a:r>
              <a:rPr lang="en-US" b="1"/>
              <a:t>User Engagement</a:t>
            </a:r>
          </a:p>
          <a:p>
            <a:pPr marL="457200" indent="-457200">
              <a:buFont typeface="Arial" panose="020B0604020202020204" pitchFamily="34" charset="0"/>
              <a:buChar char="•"/>
            </a:pPr>
            <a:r>
              <a:rPr lang="en-US" b="1"/>
              <a:t>Closing/Q&amp;A</a:t>
            </a:r>
          </a:p>
        </p:txBody>
      </p:sp>
      <p:cxnSp>
        <p:nvCxnSpPr>
          <p:cNvPr id="7" name="Straight Connector 6">
            <a:extLst>
              <a:ext uri="{FF2B5EF4-FFF2-40B4-BE49-F238E27FC236}">
                <a16:creationId xmlns:a16="http://schemas.microsoft.com/office/drawing/2014/main" id="{13C9BE14-2B6C-0A5D-180F-97224FE94F5A}"/>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pic>
        <p:nvPicPr>
          <p:cNvPr id="5" name="Picture 4" descr="Happy thanksgiving Images - Free Download on Magnific ...">
            <a:extLst>
              <a:ext uri="{FF2B5EF4-FFF2-40B4-BE49-F238E27FC236}">
                <a16:creationId xmlns:a16="http://schemas.microsoft.com/office/drawing/2014/main" id="{2A51F511-F05E-1B66-2D14-3B89EEE43BFC}"/>
              </a:ext>
            </a:extLst>
          </p:cNvPr>
          <p:cNvPicPr>
            <a:picLocks noChangeAspect="1"/>
          </p:cNvPicPr>
          <p:nvPr/>
        </p:nvPicPr>
        <p:blipFill>
          <a:blip r:embed="rId3"/>
          <a:stretch>
            <a:fillRect/>
          </a:stretch>
        </p:blipFill>
        <p:spPr>
          <a:xfrm>
            <a:off x="5202809" y="1588897"/>
            <a:ext cx="3849751" cy="3849751"/>
          </a:xfrm>
          <a:prstGeom prst="rect">
            <a:avLst/>
          </a:prstGeom>
        </p:spPr>
      </p:pic>
    </p:spTree>
    <p:custDataLst>
      <p:tags r:id="rId1"/>
    </p:custDataLst>
    <p:extLst>
      <p:ext uri="{BB962C8B-B14F-4D97-AF65-F5344CB8AC3E}">
        <p14:creationId xmlns:p14="http://schemas.microsoft.com/office/powerpoint/2010/main" val="521254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0E8F5-9EA2-35F7-5918-7F61CC10995B}"/>
              </a:ext>
            </a:extLst>
          </p:cNvPr>
          <p:cNvSpPr>
            <a:spLocks noGrp="1"/>
          </p:cNvSpPr>
          <p:nvPr>
            <p:ph type="title"/>
          </p:nvPr>
        </p:nvSpPr>
        <p:spPr/>
        <p:txBody>
          <a:bodyPr>
            <a:normAutofit fontScale="90000"/>
          </a:bodyPr>
          <a:lstStyle/>
          <a:p>
            <a:r>
              <a:rPr lang="en-US" sz="4400"/>
              <a:t>Presenters</a:t>
            </a:r>
            <a:br>
              <a:rPr lang="en-US" sz="4000"/>
            </a:br>
            <a:endParaRPr lang="en-US" sz="4000"/>
          </a:p>
        </p:txBody>
      </p:sp>
      <p:grpSp>
        <p:nvGrpSpPr>
          <p:cNvPr id="40" name="Group 39" descr="List presenter name and job title.">
            <a:extLst>
              <a:ext uri="{FF2B5EF4-FFF2-40B4-BE49-F238E27FC236}">
                <a16:creationId xmlns:a16="http://schemas.microsoft.com/office/drawing/2014/main" id="{FB4F50B0-A890-72EC-DADD-E36C08A2C71E}"/>
              </a:ext>
            </a:extLst>
          </p:cNvPr>
          <p:cNvGrpSpPr/>
          <p:nvPr/>
        </p:nvGrpSpPr>
        <p:grpSpPr>
          <a:xfrm>
            <a:off x="950769" y="1214850"/>
            <a:ext cx="4623027" cy="1307592"/>
            <a:chOff x="990604" y="1367617"/>
            <a:chExt cx="4623027" cy="1307592"/>
          </a:xfrm>
        </p:grpSpPr>
        <p:sp>
          <p:nvSpPr>
            <p:cNvPr id="3" name="Rectangle 2">
              <a:extLst>
                <a:ext uri="{FF2B5EF4-FFF2-40B4-BE49-F238E27FC236}">
                  <a16:creationId xmlns:a16="http://schemas.microsoft.com/office/drawing/2014/main" id="{2A4B3133-CE19-52E4-46F3-59D4629D2D93}"/>
                </a:ext>
              </a:extLst>
            </p:cNvPr>
            <p:cNvSpPr/>
            <p:nvPr/>
          </p:nvSpPr>
          <p:spPr>
            <a:xfrm>
              <a:off x="990604" y="1367617"/>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E876D25A-CD07-6B1B-BFEC-38BB776DC7E2}"/>
                </a:ext>
              </a:extLst>
            </p:cNvPr>
            <p:cNvSpPr/>
            <p:nvPr/>
          </p:nvSpPr>
          <p:spPr>
            <a:xfrm>
              <a:off x="1041631" y="1380900"/>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7BA11C6E-3356-FA37-F4F3-A5999DE97E0F}"/>
                </a:ext>
              </a:extLst>
            </p:cNvPr>
            <p:cNvSpPr txBox="1"/>
            <p:nvPr/>
          </p:nvSpPr>
          <p:spPr>
            <a:xfrm>
              <a:off x="2357752" y="1652126"/>
              <a:ext cx="2650355" cy="923330"/>
            </a:xfrm>
            <a:prstGeom prst="rect">
              <a:avLst/>
            </a:prstGeom>
            <a:noFill/>
          </p:spPr>
          <p:txBody>
            <a:bodyPr wrap="square" lIns="91440" tIns="45720" rIns="91440" bIns="45720" rtlCol="0" anchor="t">
              <a:spAutoFit/>
            </a:bodyPr>
            <a:lstStyle/>
            <a:p>
              <a:pPr marR="0" lvl="0" fontAlgn="auto">
                <a:spcAft>
                  <a:spcPts val="0"/>
                </a:spcAft>
                <a:buClrTx/>
                <a:buSzTx/>
                <a:tabLst/>
                <a:defRPr/>
              </a:pPr>
              <a:r>
                <a:rPr lang="en-US"/>
                <a:t>Laura Klem</a:t>
              </a:r>
            </a:p>
            <a:p>
              <a:pPr marR="0" lvl="0" fontAlgn="auto">
                <a:spcAft>
                  <a:spcPts val="0"/>
                </a:spcAft>
                <a:buClrTx/>
                <a:buSzTx/>
                <a:tabLst/>
                <a:defRPr/>
              </a:pPr>
              <a:r>
                <a:rPr lang="en-US"/>
                <a:t>Deputy State Controller</a:t>
              </a:r>
            </a:p>
            <a:p>
              <a:pPr marR="0" lvl="0" fontAlgn="auto">
                <a:spcAft>
                  <a:spcPts val="0"/>
                </a:spcAft>
                <a:buClrTx/>
                <a:buSzTx/>
                <a:tabLst/>
                <a:defRPr/>
              </a:pPr>
              <a:r>
                <a:rPr lang="en-US"/>
                <a:t>Statewide Accounting</a:t>
              </a:r>
            </a:p>
          </p:txBody>
        </p:sp>
      </p:grpSp>
      <p:grpSp>
        <p:nvGrpSpPr>
          <p:cNvPr id="54" name="Group 53" descr="List presenter name and job title.">
            <a:extLst>
              <a:ext uri="{FF2B5EF4-FFF2-40B4-BE49-F238E27FC236}">
                <a16:creationId xmlns:a16="http://schemas.microsoft.com/office/drawing/2014/main" id="{9DE95BAE-1987-EA98-B84F-B43B195765C6}"/>
              </a:ext>
            </a:extLst>
          </p:cNvPr>
          <p:cNvGrpSpPr/>
          <p:nvPr/>
        </p:nvGrpSpPr>
        <p:grpSpPr>
          <a:xfrm>
            <a:off x="6504697" y="2775204"/>
            <a:ext cx="4648587" cy="1307592"/>
            <a:chOff x="990604" y="1367617"/>
            <a:chExt cx="4648587" cy="1307592"/>
          </a:xfrm>
        </p:grpSpPr>
        <p:sp>
          <p:nvSpPr>
            <p:cNvPr id="55" name="Rectangle 54">
              <a:extLst>
                <a:ext uri="{FF2B5EF4-FFF2-40B4-BE49-F238E27FC236}">
                  <a16:creationId xmlns:a16="http://schemas.microsoft.com/office/drawing/2014/main" id="{558E3302-297A-286E-8BC3-019F350647E2}"/>
                </a:ext>
              </a:extLst>
            </p:cNvPr>
            <p:cNvSpPr/>
            <p:nvPr/>
          </p:nvSpPr>
          <p:spPr>
            <a:xfrm>
              <a:off x="990604" y="1367617"/>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C7630EDC-8065-BBC5-4159-28B5D7BD4756}"/>
                </a:ext>
              </a:extLst>
            </p:cNvPr>
            <p:cNvSpPr/>
            <p:nvPr/>
          </p:nvSpPr>
          <p:spPr>
            <a:xfrm>
              <a:off x="1067191" y="1381333"/>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7" name="TextBox 56">
              <a:extLst>
                <a:ext uri="{FF2B5EF4-FFF2-40B4-BE49-F238E27FC236}">
                  <a16:creationId xmlns:a16="http://schemas.microsoft.com/office/drawing/2014/main" id="{1BC3C4D3-E120-146A-01B7-87B214B91837}"/>
                </a:ext>
              </a:extLst>
            </p:cNvPr>
            <p:cNvSpPr txBox="1"/>
            <p:nvPr/>
          </p:nvSpPr>
          <p:spPr>
            <a:xfrm>
              <a:off x="2476624" y="1550848"/>
              <a:ext cx="2650355" cy="923330"/>
            </a:xfrm>
            <a:prstGeom prst="rect">
              <a:avLst/>
            </a:prstGeom>
            <a:noFill/>
          </p:spPr>
          <p:txBody>
            <a:bodyPr wrap="square" lIns="91440" tIns="45720" rIns="91440" bIns="45720" rtlCol="0" anchor="t">
              <a:spAutoFit/>
            </a:bodyPr>
            <a:lstStyle/>
            <a:p>
              <a:pPr>
                <a:defRPr/>
              </a:pPr>
              <a:r>
                <a:rPr lang="en-US"/>
                <a:t>Thurman Ross</a:t>
              </a:r>
            </a:p>
            <a:p>
              <a:pPr>
                <a:defRPr/>
              </a:pPr>
              <a:r>
                <a:rPr lang="en-US"/>
                <a:t>Applications Systems Manager</a:t>
              </a:r>
            </a:p>
          </p:txBody>
        </p:sp>
      </p:grpSp>
      <p:grpSp>
        <p:nvGrpSpPr>
          <p:cNvPr id="58" name="Group 57" descr="List presenter name and job title.">
            <a:extLst>
              <a:ext uri="{FF2B5EF4-FFF2-40B4-BE49-F238E27FC236}">
                <a16:creationId xmlns:a16="http://schemas.microsoft.com/office/drawing/2014/main" id="{B33DC170-75EC-19D1-191C-638BEB15E02E}"/>
              </a:ext>
            </a:extLst>
          </p:cNvPr>
          <p:cNvGrpSpPr/>
          <p:nvPr/>
        </p:nvGrpSpPr>
        <p:grpSpPr>
          <a:xfrm>
            <a:off x="6473259" y="4411585"/>
            <a:ext cx="4680025" cy="1307592"/>
            <a:chOff x="990604" y="1367617"/>
            <a:chExt cx="4680025" cy="1307592"/>
          </a:xfrm>
        </p:grpSpPr>
        <p:sp>
          <p:nvSpPr>
            <p:cNvPr id="59" name="Rectangle 58">
              <a:extLst>
                <a:ext uri="{FF2B5EF4-FFF2-40B4-BE49-F238E27FC236}">
                  <a16:creationId xmlns:a16="http://schemas.microsoft.com/office/drawing/2014/main" id="{92EB2458-0A02-C0B3-5650-03D5948887E7}"/>
                </a:ext>
              </a:extLst>
            </p:cNvPr>
            <p:cNvSpPr/>
            <p:nvPr/>
          </p:nvSpPr>
          <p:spPr>
            <a:xfrm>
              <a:off x="990604" y="1367617"/>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Rounded Corners 59">
              <a:extLst>
                <a:ext uri="{FF2B5EF4-FFF2-40B4-BE49-F238E27FC236}">
                  <a16:creationId xmlns:a16="http://schemas.microsoft.com/office/drawing/2014/main" id="{4BE6233C-4AAF-747C-8AFC-14E11407F551}"/>
                </a:ext>
              </a:extLst>
            </p:cNvPr>
            <p:cNvSpPr/>
            <p:nvPr/>
          </p:nvSpPr>
          <p:spPr>
            <a:xfrm>
              <a:off x="1041631" y="1370267"/>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1" name="TextBox 60">
              <a:extLst>
                <a:ext uri="{FF2B5EF4-FFF2-40B4-BE49-F238E27FC236}">
                  <a16:creationId xmlns:a16="http://schemas.microsoft.com/office/drawing/2014/main" id="{1D001B02-299C-1A41-ECF2-228B57C4F945}"/>
                </a:ext>
              </a:extLst>
            </p:cNvPr>
            <p:cNvSpPr txBox="1"/>
            <p:nvPr/>
          </p:nvSpPr>
          <p:spPr>
            <a:xfrm>
              <a:off x="2477852" y="1406935"/>
              <a:ext cx="3192777" cy="923330"/>
            </a:xfrm>
            <a:prstGeom prst="rect">
              <a:avLst/>
            </a:prstGeom>
            <a:noFill/>
          </p:spPr>
          <p:txBody>
            <a:bodyPr wrap="square" lIns="91440" tIns="45720" rIns="91440" bIns="45720" rtlCol="0" anchor="t">
              <a:spAutoFit/>
            </a:bodyPr>
            <a:lstStyle/>
            <a:p>
              <a:pPr>
                <a:defRPr/>
              </a:pPr>
              <a:r>
                <a:rPr lang="en-US"/>
                <a:t>Lena Andrade</a:t>
              </a:r>
            </a:p>
            <a:p>
              <a:pPr>
                <a:defRPr/>
              </a:pPr>
              <a:r>
                <a:rPr lang="en-US"/>
                <a:t>NCFS User Engagement </a:t>
              </a:r>
              <a:br>
                <a:rPr lang="en-US"/>
              </a:br>
              <a:r>
                <a:rPr lang="en-US"/>
                <a:t>Lead </a:t>
              </a:r>
            </a:p>
          </p:txBody>
        </p:sp>
      </p:grpSp>
      <p:sp>
        <p:nvSpPr>
          <p:cNvPr id="41" name="Slide Number Placeholder 40">
            <a:extLst>
              <a:ext uri="{FF2B5EF4-FFF2-40B4-BE49-F238E27FC236}">
                <a16:creationId xmlns:a16="http://schemas.microsoft.com/office/drawing/2014/main" id="{B6869CA5-F3BA-6D83-8A83-FBB09E256046}"/>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a:t>
            </a:fld>
            <a:endParaRPr lang="en-US"/>
          </a:p>
        </p:txBody>
      </p:sp>
      <p:cxnSp>
        <p:nvCxnSpPr>
          <p:cNvPr id="4" name="Straight Connector 3">
            <a:extLst>
              <a:ext uri="{FF2B5EF4-FFF2-40B4-BE49-F238E27FC236}">
                <a16:creationId xmlns:a16="http://schemas.microsoft.com/office/drawing/2014/main" id="{7E1AA68E-10EA-569B-A290-F506F7352B58}"/>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pic>
        <p:nvPicPr>
          <p:cNvPr id="12" name="Picture 11">
            <a:extLst>
              <a:ext uri="{FF2B5EF4-FFF2-40B4-BE49-F238E27FC236}">
                <a16:creationId xmlns:a16="http://schemas.microsoft.com/office/drawing/2014/main" id="{3C22FD86-C8DE-6D12-F7D1-7F113E6B6327}"/>
              </a:ext>
            </a:extLst>
          </p:cNvPr>
          <p:cNvPicPr>
            <a:picLocks noChangeAspect="1"/>
          </p:cNvPicPr>
          <p:nvPr/>
        </p:nvPicPr>
        <p:blipFill>
          <a:blip r:embed="rId3">
            <a:extLst>
              <a:ext uri="{28A0092B-C50C-407E-A947-70E740481C1C}">
                <a14:useLocalDpi xmlns:a14="http://schemas.microsoft.com/office/drawing/2010/main" val="0"/>
              </a:ext>
            </a:extLst>
          </a:blip>
          <a:srcRect t="4536" b="4536"/>
          <a:stretch/>
        </p:blipFill>
        <p:spPr>
          <a:xfrm>
            <a:off x="6519605" y="4424868"/>
            <a:ext cx="1312346" cy="1282058"/>
          </a:xfrm>
          <a:prstGeom prst="flowChartConnector">
            <a:avLst/>
          </a:prstGeom>
          <a:effectLst>
            <a:outerShdw blurRad="63500" sx="102000" sy="102000" algn="ctr" rotWithShape="0">
              <a:prstClr val="black">
                <a:alpha val="40000"/>
              </a:prstClr>
            </a:outerShdw>
          </a:effectLst>
        </p:spPr>
      </p:pic>
      <p:grpSp>
        <p:nvGrpSpPr>
          <p:cNvPr id="22" name="Group 21" descr="List presenter name and job title.">
            <a:extLst>
              <a:ext uri="{FF2B5EF4-FFF2-40B4-BE49-F238E27FC236}">
                <a16:creationId xmlns:a16="http://schemas.microsoft.com/office/drawing/2014/main" id="{315C844D-9816-C885-42D5-0C73F8E8389A}"/>
              </a:ext>
            </a:extLst>
          </p:cNvPr>
          <p:cNvGrpSpPr/>
          <p:nvPr/>
        </p:nvGrpSpPr>
        <p:grpSpPr>
          <a:xfrm>
            <a:off x="961689" y="4400519"/>
            <a:ext cx="4623027" cy="1307592"/>
            <a:chOff x="990604" y="1367617"/>
            <a:chExt cx="4623027" cy="1307592"/>
          </a:xfrm>
        </p:grpSpPr>
        <p:sp>
          <p:nvSpPr>
            <p:cNvPr id="23" name="Rectangle 22">
              <a:extLst>
                <a:ext uri="{FF2B5EF4-FFF2-40B4-BE49-F238E27FC236}">
                  <a16:creationId xmlns:a16="http://schemas.microsoft.com/office/drawing/2014/main" id="{C6FFB750-84A3-1458-E3E4-B861E6CBA0C5}"/>
                </a:ext>
              </a:extLst>
            </p:cNvPr>
            <p:cNvSpPr/>
            <p:nvPr/>
          </p:nvSpPr>
          <p:spPr>
            <a:xfrm>
              <a:off x="990604" y="1367617"/>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F0161690-A478-8B22-C912-46DAF3B487AC}"/>
                </a:ext>
              </a:extLst>
            </p:cNvPr>
            <p:cNvSpPr/>
            <p:nvPr/>
          </p:nvSpPr>
          <p:spPr>
            <a:xfrm>
              <a:off x="1041631" y="1380900"/>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511663FD-43C7-64FE-AF33-304DFA47B614}"/>
                </a:ext>
              </a:extLst>
            </p:cNvPr>
            <p:cNvSpPr txBox="1"/>
            <p:nvPr/>
          </p:nvSpPr>
          <p:spPr>
            <a:xfrm>
              <a:off x="2376388" y="1505128"/>
              <a:ext cx="3237243" cy="923330"/>
            </a:xfrm>
            <a:prstGeom prst="rect">
              <a:avLst/>
            </a:prstGeom>
            <a:noFill/>
          </p:spPr>
          <p:txBody>
            <a:bodyPr wrap="square" lIns="91440" tIns="45720" rIns="91440" bIns="45720" rtlCol="0" anchor="t">
              <a:spAutoFit/>
            </a:bodyPr>
            <a:lstStyle/>
            <a:p>
              <a:pPr>
                <a:defRPr/>
              </a:pPr>
              <a:r>
                <a:rPr lang="en-US"/>
                <a:t>Dawn Parrish</a:t>
              </a:r>
            </a:p>
            <a:p>
              <a:pPr>
                <a:defRPr/>
              </a:pPr>
              <a:r>
                <a:rPr lang="en-US"/>
                <a:t>Learning &amp; Development Special Projects Coordinator</a:t>
              </a:r>
            </a:p>
          </p:txBody>
        </p:sp>
      </p:grpSp>
      <p:pic>
        <p:nvPicPr>
          <p:cNvPr id="15" name="Picture 14">
            <a:extLst>
              <a:ext uri="{FF2B5EF4-FFF2-40B4-BE49-F238E27FC236}">
                <a16:creationId xmlns:a16="http://schemas.microsoft.com/office/drawing/2014/main" id="{369729D8-36AA-CD47-AB1A-32F6B08BB87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12716" y="4404895"/>
            <a:ext cx="1223135" cy="1280160"/>
          </a:xfrm>
          <a:prstGeom prst="rect">
            <a:avLst/>
          </a:prstGeom>
        </p:spPr>
      </p:pic>
      <p:grpSp>
        <p:nvGrpSpPr>
          <p:cNvPr id="5" name="Group 4" descr="List presenter name and job title.">
            <a:extLst>
              <a:ext uri="{FF2B5EF4-FFF2-40B4-BE49-F238E27FC236}">
                <a16:creationId xmlns:a16="http://schemas.microsoft.com/office/drawing/2014/main" id="{422D8C6A-8B6C-6187-4F51-910B06394979}"/>
              </a:ext>
            </a:extLst>
          </p:cNvPr>
          <p:cNvGrpSpPr/>
          <p:nvPr/>
        </p:nvGrpSpPr>
        <p:grpSpPr>
          <a:xfrm>
            <a:off x="6510668" y="1138823"/>
            <a:ext cx="4623027" cy="1307592"/>
            <a:chOff x="990604" y="1367617"/>
            <a:chExt cx="4623027" cy="1307592"/>
          </a:xfrm>
        </p:grpSpPr>
        <p:sp>
          <p:nvSpPr>
            <p:cNvPr id="9" name="Rectangle 8">
              <a:extLst>
                <a:ext uri="{FF2B5EF4-FFF2-40B4-BE49-F238E27FC236}">
                  <a16:creationId xmlns:a16="http://schemas.microsoft.com/office/drawing/2014/main" id="{0FA674BA-F300-A682-B29B-AE9F68D7BD88}"/>
                </a:ext>
              </a:extLst>
            </p:cNvPr>
            <p:cNvSpPr/>
            <p:nvPr/>
          </p:nvSpPr>
          <p:spPr>
            <a:xfrm>
              <a:off x="990604" y="1367617"/>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03668ACD-A638-D7E4-8BD1-527CB03C68AA}"/>
                </a:ext>
              </a:extLst>
            </p:cNvPr>
            <p:cNvSpPr/>
            <p:nvPr/>
          </p:nvSpPr>
          <p:spPr>
            <a:xfrm>
              <a:off x="1041631" y="1380900"/>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F8667B4-FCB2-A3E9-C68D-91B5F522C2F9}"/>
                </a:ext>
              </a:extLst>
            </p:cNvPr>
            <p:cNvSpPr txBox="1"/>
            <p:nvPr/>
          </p:nvSpPr>
          <p:spPr>
            <a:xfrm>
              <a:off x="2357752" y="1652126"/>
              <a:ext cx="2650355" cy="646331"/>
            </a:xfrm>
            <a:prstGeom prst="rect">
              <a:avLst/>
            </a:prstGeom>
            <a:noFill/>
          </p:spPr>
          <p:txBody>
            <a:bodyPr wrap="square" lIns="91440" tIns="45720" rIns="91440" bIns="45720" rtlCol="0" anchor="t">
              <a:spAutoFit/>
            </a:bodyPr>
            <a:lstStyle/>
            <a:p>
              <a:pPr>
                <a:defRPr/>
              </a:pPr>
              <a:r>
                <a:rPr lang="en-US"/>
                <a:t>Gwen Earp</a:t>
              </a:r>
            </a:p>
            <a:p>
              <a:pPr>
                <a:defRPr/>
              </a:pPr>
              <a:r>
                <a:rPr lang="en-US"/>
                <a:t>Materials Lead</a:t>
              </a:r>
            </a:p>
          </p:txBody>
        </p:sp>
      </p:grpSp>
      <p:pic>
        <p:nvPicPr>
          <p:cNvPr id="26" name="Picture 25">
            <a:extLst>
              <a:ext uri="{FF2B5EF4-FFF2-40B4-BE49-F238E27FC236}">
                <a16:creationId xmlns:a16="http://schemas.microsoft.com/office/drawing/2014/main" id="{6C4463FF-0E16-5A2B-9875-88D20BA41E1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92850" y="1225610"/>
            <a:ext cx="1232201" cy="1316109"/>
          </a:xfrm>
          <a:prstGeom prst="rect">
            <a:avLst/>
          </a:prstGeom>
        </p:spPr>
      </p:pic>
      <p:pic>
        <p:nvPicPr>
          <p:cNvPr id="13" name="Picture 12">
            <a:extLst>
              <a:ext uri="{FF2B5EF4-FFF2-40B4-BE49-F238E27FC236}">
                <a16:creationId xmlns:a16="http://schemas.microsoft.com/office/drawing/2014/main" id="{09221CAB-5E5D-3D27-C42D-6383A5FA883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566845" y="1160848"/>
            <a:ext cx="1208946" cy="1284702"/>
          </a:xfrm>
          <a:prstGeom prst="rect">
            <a:avLst/>
          </a:prstGeom>
        </p:spPr>
      </p:pic>
      <p:pic>
        <p:nvPicPr>
          <p:cNvPr id="43" name="Picture 42">
            <a:extLst>
              <a:ext uri="{FF2B5EF4-FFF2-40B4-BE49-F238E27FC236}">
                <a16:creationId xmlns:a16="http://schemas.microsoft.com/office/drawing/2014/main" id="{2BAC92EE-2F95-A453-72B0-42B86840A75A}"/>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581284" y="2782062"/>
            <a:ext cx="1339171" cy="1293876"/>
          </a:xfrm>
          <a:prstGeom prst="rect">
            <a:avLst/>
          </a:prstGeom>
        </p:spPr>
      </p:pic>
      <p:grpSp>
        <p:nvGrpSpPr>
          <p:cNvPr id="7" name="Group 6" descr="List presenter name and job title.">
            <a:extLst>
              <a:ext uri="{FF2B5EF4-FFF2-40B4-BE49-F238E27FC236}">
                <a16:creationId xmlns:a16="http://schemas.microsoft.com/office/drawing/2014/main" id="{24EAB009-2902-C15F-D741-94DF58F9EC4A}"/>
              </a:ext>
            </a:extLst>
          </p:cNvPr>
          <p:cNvGrpSpPr/>
          <p:nvPr/>
        </p:nvGrpSpPr>
        <p:grpSpPr>
          <a:xfrm>
            <a:off x="914400" y="2766304"/>
            <a:ext cx="4623027" cy="1307592"/>
            <a:chOff x="990604" y="1367617"/>
            <a:chExt cx="4623027" cy="1307592"/>
          </a:xfrm>
        </p:grpSpPr>
        <p:sp>
          <p:nvSpPr>
            <p:cNvPr id="14" name="Rectangle 13">
              <a:extLst>
                <a:ext uri="{FF2B5EF4-FFF2-40B4-BE49-F238E27FC236}">
                  <a16:creationId xmlns:a16="http://schemas.microsoft.com/office/drawing/2014/main" id="{9085857F-9D0E-A608-1C6D-32103193FE87}"/>
                </a:ext>
              </a:extLst>
            </p:cNvPr>
            <p:cNvSpPr/>
            <p:nvPr/>
          </p:nvSpPr>
          <p:spPr>
            <a:xfrm>
              <a:off x="990604" y="1367617"/>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02467EDA-DAD2-FC51-9A67-F6A2E419256D}"/>
                </a:ext>
              </a:extLst>
            </p:cNvPr>
            <p:cNvSpPr/>
            <p:nvPr/>
          </p:nvSpPr>
          <p:spPr>
            <a:xfrm>
              <a:off x="1041631" y="1380900"/>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7F006D5D-9AF1-F182-7447-A5AF5C5683C8}"/>
                </a:ext>
              </a:extLst>
            </p:cNvPr>
            <p:cNvSpPr txBox="1"/>
            <p:nvPr/>
          </p:nvSpPr>
          <p:spPr>
            <a:xfrm>
              <a:off x="2357752" y="1652126"/>
              <a:ext cx="2650355" cy="923330"/>
            </a:xfrm>
            <a:prstGeom prst="rect">
              <a:avLst/>
            </a:prstGeom>
            <a:noFill/>
          </p:spPr>
          <p:txBody>
            <a:bodyPr wrap="square" lIns="91440" tIns="45720" rIns="91440" bIns="45720" rtlCol="0" anchor="t">
              <a:spAutoFit/>
            </a:bodyPr>
            <a:lstStyle/>
            <a:p>
              <a:pPr>
                <a:defRPr/>
              </a:pPr>
              <a:r>
                <a:rPr lang="en-US"/>
                <a:t>Ram Kuntamukkala</a:t>
              </a:r>
            </a:p>
            <a:p>
              <a:pPr>
                <a:defRPr/>
              </a:pPr>
              <a:r>
                <a:rPr lang="en-US"/>
                <a:t>Applications Systems Manager</a:t>
              </a:r>
            </a:p>
          </p:txBody>
        </p:sp>
      </p:grpSp>
      <p:pic>
        <p:nvPicPr>
          <p:cNvPr id="19" name="Picture 18">
            <a:extLst>
              <a:ext uri="{FF2B5EF4-FFF2-40B4-BE49-F238E27FC236}">
                <a16:creationId xmlns:a16="http://schemas.microsoft.com/office/drawing/2014/main" id="{71ED28EC-F9C8-EED6-FD8E-5A49A16F56EE}"/>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959519" y="2791739"/>
            <a:ext cx="1214096" cy="1255856"/>
          </a:xfrm>
          <a:prstGeom prst="rect">
            <a:avLst/>
          </a:prstGeom>
        </p:spPr>
      </p:pic>
    </p:spTree>
    <p:custDataLst>
      <p:tags r:id="rId1"/>
    </p:custDataLst>
    <p:extLst>
      <p:ext uri="{BB962C8B-B14F-4D97-AF65-F5344CB8AC3E}">
        <p14:creationId xmlns:p14="http://schemas.microsoft.com/office/powerpoint/2010/main" val="286300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7928D-D3BF-10B7-679E-6B74FEB2AF2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520E0B-55FA-08F0-9AAF-6185850BB035}"/>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a:t>Presenter Spotlight</a:t>
            </a:r>
          </a:p>
        </p:txBody>
      </p:sp>
      <p:sp>
        <p:nvSpPr>
          <p:cNvPr id="2" name="Content Placeholder 1">
            <a:extLst>
              <a:ext uri="{FF2B5EF4-FFF2-40B4-BE49-F238E27FC236}">
                <a16:creationId xmlns:a16="http://schemas.microsoft.com/office/drawing/2014/main" id="{EA0C0F5E-159F-5349-889F-5D76AC3C0192}"/>
              </a:ext>
            </a:extLst>
          </p:cNvPr>
          <p:cNvSpPr>
            <a:spLocks noGrp="1"/>
          </p:cNvSpPr>
          <p:nvPr>
            <p:ph sz="quarter" idx="13"/>
          </p:nvPr>
        </p:nvSpPr>
        <p:spPr>
          <a:xfrm>
            <a:off x="2933700" y="2663825"/>
            <a:ext cx="6324600" cy="4194175"/>
          </a:xfrm>
        </p:spPr>
        <p:txBody>
          <a:bodyPr anchor="ctr"/>
          <a:lstStyle/>
          <a:p>
            <a:pPr algn="ctr"/>
            <a:r>
              <a:rPr lang="en-US" sz="2400" b="1">
                <a:solidFill>
                  <a:schemeClr val="bg1"/>
                </a:solidFill>
                <a:latin typeface="Aptos Display" panose="02110004020202020204"/>
                <a:ea typeface="+mj-ea"/>
                <a:cs typeface="+mj-cs"/>
              </a:rPr>
              <a:t>Laura Klem</a:t>
            </a:r>
            <a:r>
              <a:rPr kumimoji="0" lang="en-US" sz="2400" b="1" i="0" u="none" strike="noStrike" kern="1200" cap="none" spc="0" normalizeH="0" baseline="0" noProof="0">
                <a:ln>
                  <a:noFill/>
                </a:ln>
                <a:solidFill>
                  <a:schemeClr val="bg1"/>
                </a:solidFill>
                <a:effectLst/>
                <a:uLnTx/>
                <a:uFillTx/>
                <a:latin typeface="Aptos Display" panose="02110004020202020204"/>
                <a:ea typeface="+mj-ea"/>
                <a:cs typeface="+mj-cs"/>
              </a:rPr>
              <a:t> </a:t>
            </a:r>
            <a:endParaRPr lang="en-US" sz="2400">
              <a:solidFill>
                <a:schemeClr val="bg1"/>
              </a:solidFill>
              <a:latin typeface="Aptos" panose="02110004020202020204"/>
              <a:ea typeface="+mj-ea"/>
              <a:cs typeface="+mj-cs"/>
            </a:endParaRPr>
          </a:p>
          <a:p>
            <a:pPr algn="ct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25F622E1-C23E-95A4-C323-6A3458A17AD7}"/>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C19F5E08-92E4-98CC-895F-A24FD01D821F}"/>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4</a:t>
            </a:fld>
            <a:endParaRPr lang="en-US"/>
          </a:p>
        </p:txBody>
      </p:sp>
      <p:pic>
        <p:nvPicPr>
          <p:cNvPr id="4" name="Picture 3">
            <a:extLst>
              <a:ext uri="{FF2B5EF4-FFF2-40B4-BE49-F238E27FC236}">
                <a16:creationId xmlns:a16="http://schemas.microsoft.com/office/drawing/2014/main" id="{D8E25BED-9FBD-296E-2D2D-A681C18B1E4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02382" y="1716022"/>
            <a:ext cx="2038350" cy="2133600"/>
          </a:xfrm>
          <a:prstGeom prst="rect">
            <a:avLst/>
          </a:prstGeom>
        </p:spPr>
      </p:pic>
    </p:spTree>
    <p:custDataLst>
      <p:tags r:id="rId1"/>
    </p:custDataLst>
    <p:extLst>
      <p:ext uri="{BB962C8B-B14F-4D97-AF65-F5344CB8AC3E}">
        <p14:creationId xmlns:p14="http://schemas.microsoft.com/office/powerpoint/2010/main" val="612557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60EF3-8195-1628-BBF4-39A81B3F0E4B}"/>
              </a:ext>
            </a:extLst>
          </p:cNvPr>
          <p:cNvSpPr>
            <a:spLocks noGrp="1"/>
          </p:cNvSpPr>
          <p:nvPr>
            <p:ph type="title"/>
          </p:nvPr>
        </p:nvSpPr>
        <p:spPr/>
        <p:txBody>
          <a:bodyPr/>
          <a:lstStyle/>
          <a:p>
            <a:r>
              <a:rPr lang="en-US" sz="4000"/>
              <a:t>Statewide</a:t>
            </a:r>
            <a:r>
              <a:rPr lang="en-US"/>
              <a:t> Accounting Update</a:t>
            </a:r>
          </a:p>
        </p:txBody>
      </p:sp>
      <p:sp>
        <p:nvSpPr>
          <p:cNvPr id="3" name="Content Placeholder 2">
            <a:extLst>
              <a:ext uri="{FF2B5EF4-FFF2-40B4-BE49-F238E27FC236}">
                <a16:creationId xmlns:a16="http://schemas.microsoft.com/office/drawing/2014/main" id="{846CBB10-25D4-6D85-969F-6C24ECB9B25B}"/>
              </a:ext>
            </a:extLst>
          </p:cNvPr>
          <p:cNvSpPr>
            <a:spLocks noGrp="1"/>
          </p:cNvSpPr>
          <p:nvPr>
            <p:ph sz="half" idx="1"/>
          </p:nvPr>
        </p:nvSpPr>
        <p:spPr/>
        <p:txBody>
          <a:bodyPr>
            <a:normAutofit fontScale="92500" lnSpcReduction="20000"/>
          </a:bodyPr>
          <a:lstStyle/>
          <a:p>
            <a:r>
              <a:rPr lang="en-US" b="1"/>
              <a:t>2026 OSC Financial Conference </a:t>
            </a:r>
          </a:p>
          <a:p>
            <a:pPr marL="457200" indent="-457200">
              <a:buFont typeface="Arial" panose="020B0604020202020204" pitchFamily="34" charset="0"/>
              <a:buChar char="•"/>
            </a:pPr>
            <a:r>
              <a:rPr lang="en-US" sz="2200"/>
              <a:t>December 16 &amp; 17</a:t>
            </a:r>
          </a:p>
          <a:p>
            <a:pPr marL="457200" lvl="1" indent="-457200">
              <a:spcBef>
                <a:spcPts val="1000"/>
              </a:spcBef>
            </a:pPr>
            <a:r>
              <a:rPr lang="en-US" sz="2200"/>
              <a:t>Registration is open through December 2 on OSC's website</a:t>
            </a:r>
          </a:p>
          <a:p>
            <a:pPr marL="457200" lvl="1" indent="-457200">
              <a:spcBef>
                <a:spcPts val="1000"/>
              </a:spcBef>
            </a:pPr>
            <a:r>
              <a:rPr lang="en-US" sz="2200"/>
              <a:t>Additional conference details, including registration instructions and CPE information, were provided in the 27-10 CPE Announcement memo sent on October 28</a:t>
            </a:r>
          </a:p>
          <a:p>
            <a:pPr marL="457200" lvl="1" indent="-457200">
              <a:spcBef>
                <a:spcPts val="1000"/>
              </a:spcBef>
            </a:pPr>
            <a:r>
              <a:rPr lang="en-US" sz="2200"/>
              <a:t>Insights and Updates on:</a:t>
            </a:r>
          </a:p>
          <a:p>
            <a:pPr marL="914400" lvl="3" indent="-457200">
              <a:spcBef>
                <a:spcPts val="1000"/>
              </a:spcBef>
            </a:pPr>
            <a:r>
              <a:rPr lang="en-US" sz="2200"/>
              <a:t>State Budget</a:t>
            </a:r>
          </a:p>
          <a:p>
            <a:pPr marL="914400" lvl="3" indent="-457200">
              <a:spcBef>
                <a:spcPts val="1000"/>
              </a:spcBef>
            </a:pPr>
            <a:r>
              <a:rPr lang="en-US" sz="2200"/>
              <a:t>Economic Updates</a:t>
            </a:r>
          </a:p>
          <a:p>
            <a:pPr marL="914400" lvl="3" indent="-457200">
              <a:spcBef>
                <a:spcPts val="1000"/>
              </a:spcBef>
            </a:pPr>
            <a:r>
              <a:rPr lang="en-US" sz="2200"/>
              <a:t>Information Technology</a:t>
            </a:r>
          </a:p>
          <a:p>
            <a:pPr marL="914400" lvl="3" indent="-457200">
              <a:spcBef>
                <a:spcPts val="1000"/>
              </a:spcBef>
            </a:pPr>
            <a:r>
              <a:rPr lang="en-US" sz="2200"/>
              <a:t>Accessibility </a:t>
            </a:r>
          </a:p>
          <a:p>
            <a:pPr marL="914400" lvl="3" indent="-457200">
              <a:spcBef>
                <a:spcPts val="1000"/>
              </a:spcBef>
            </a:pPr>
            <a:r>
              <a:rPr lang="en-US" sz="2200"/>
              <a:t>Professional Development</a:t>
            </a:r>
          </a:p>
          <a:p>
            <a:endParaRPr lang="en-US" sz="2400" b="1"/>
          </a:p>
          <a:p>
            <a:pPr marL="457200" indent="-457200">
              <a:buFont typeface="Arial" panose="020B0604020202020204" pitchFamily="34" charset="0"/>
              <a:buChar char="•"/>
            </a:pPr>
            <a:endParaRPr lang="en-US" sz="2000"/>
          </a:p>
          <a:p>
            <a:pPr marL="457200" indent="-457200">
              <a:buFont typeface="Arial" panose="020B0604020202020204" pitchFamily="34" charset="0"/>
              <a:buChar char="•"/>
            </a:pPr>
            <a:endParaRPr lang="en-US" sz="2000"/>
          </a:p>
          <a:p>
            <a:endParaRPr lang="en-US"/>
          </a:p>
        </p:txBody>
      </p:sp>
      <p:sp>
        <p:nvSpPr>
          <p:cNvPr id="4" name="Content Placeholder 3">
            <a:extLst>
              <a:ext uri="{FF2B5EF4-FFF2-40B4-BE49-F238E27FC236}">
                <a16:creationId xmlns:a16="http://schemas.microsoft.com/office/drawing/2014/main" id="{98E12AF9-80B9-FE9C-5211-3A526A48C7EB}"/>
              </a:ext>
            </a:extLst>
          </p:cNvPr>
          <p:cNvSpPr>
            <a:spLocks noGrp="1"/>
          </p:cNvSpPr>
          <p:nvPr>
            <p:ph sz="half" idx="2"/>
          </p:nvPr>
        </p:nvSpPr>
        <p:spPr/>
        <p:txBody>
          <a:bodyPr>
            <a:normAutofit fontScale="92500" lnSpcReduction="20000"/>
          </a:bodyPr>
          <a:lstStyle/>
          <a:p>
            <a:r>
              <a:rPr lang="en-US" b="1"/>
              <a:t>Capital Asset Roundtable</a:t>
            </a:r>
          </a:p>
          <a:p>
            <a:pPr marL="457200" indent="-457200">
              <a:buFont typeface="Arial" panose="020B0604020202020204" pitchFamily="34" charset="0"/>
              <a:buChar char="•"/>
            </a:pPr>
            <a:r>
              <a:rPr lang="en-US" sz="2200"/>
              <a:t>December 10</a:t>
            </a:r>
          </a:p>
          <a:p>
            <a:pPr marL="457200" indent="-457200">
              <a:buFont typeface="Arial" panose="020B0604020202020204" pitchFamily="34" charset="0"/>
              <a:buChar char="•"/>
            </a:pPr>
            <a:r>
              <a:rPr lang="en-US" sz="2200"/>
              <a:t>Discussion and clarification of upcoming capital asset policy changes</a:t>
            </a:r>
          </a:p>
          <a:p>
            <a:pPr marL="457200" indent="-457200">
              <a:buFont typeface="Arial" panose="020B0604020202020204" pitchFamily="34" charset="0"/>
              <a:buChar char="•"/>
            </a:pPr>
            <a:r>
              <a:rPr lang="en-US" sz="2200"/>
              <a:t>Topics include:</a:t>
            </a:r>
          </a:p>
          <a:p>
            <a:pPr marL="1143000" lvl="1" indent="-457200"/>
            <a:r>
              <a:rPr lang="en-US" sz="2200"/>
              <a:t>Increased capitalization thresholds effective FY 2027</a:t>
            </a:r>
          </a:p>
          <a:p>
            <a:pPr marL="1143000" lvl="1" indent="-457200"/>
            <a:r>
              <a:rPr lang="en-US" sz="2200"/>
              <a:t>Accounting for building additions, repairs, and renovations</a:t>
            </a:r>
          </a:p>
          <a:p>
            <a:pPr marL="1143000" lvl="1" indent="-457200"/>
            <a:r>
              <a:rPr lang="en-US" sz="2200"/>
              <a:t>Fully depreciated assets</a:t>
            </a:r>
          </a:p>
          <a:p>
            <a:pPr marL="1143000" lvl="1" indent="-457200"/>
            <a:r>
              <a:rPr lang="en-US" sz="2200"/>
              <a:t>Other miscellaneous fixed asset policy topics</a:t>
            </a:r>
          </a:p>
          <a:p>
            <a:pPr marL="1143000" lvl="1" indent="-457200"/>
            <a:r>
              <a:rPr lang="en-US" sz="2200"/>
              <a:t>Opportunity for agency questions and discussion</a:t>
            </a:r>
          </a:p>
          <a:p>
            <a:pPr marL="457200" indent="-457200">
              <a:buFont typeface="Arial" panose="020B0604020202020204" pitchFamily="34" charset="0"/>
              <a:buChar char="•"/>
            </a:pPr>
            <a:r>
              <a:rPr lang="en-US" sz="2200"/>
              <a:t>Additional information, including registration details, will be sent soon to statewide financial contacts</a:t>
            </a:r>
          </a:p>
        </p:txBody>
      </p:sp>
      <p:sp>
        <p:nvSpPr>
          <p:cNvPr id="5" name="Slide Number Placeholder 4">
            <a:extLst>
              <a:ext uri="{FF2B5EF4-FFF2-40B4-BE49-F238E27FC236}">
                <a16:creationId xmlns:a16="http://schemas.microsoft.com/office/drawing/2014/main" id="{DECA7852-447A-FE3A-8794-B9A9D0A1396C}"/>
              </a:ext>
            </a:extLst>
          </p:cNvPr>
          <p:cNvSpPr>
            <a:spLocks noGrp="1"/>
          </p:cNvSpPr>
          <p:nvPr>
            <p:ph type="sldNum" sz="quarter" idx="10"/>
          </p:nvPr>
        </p:nvSpPr>
        <p:spPr/>
        <p:txBody>
          <a:bodyPr/>
          <a:lstStyle/>
          <a:p>
            <a:fld id="{3E93FFCE-3932-4DE9-B639-79A716969F42}" type="slidenum">
              <a:rPr lang="en-US" smtClean="0"/>
              <a:pPr/>
              <a:t>5</a:t>
            </a:fld>
            <a:endParaRPr lang="en-US"/>
          </a:p>
        </p:txBody>
      </p:sp>
      <p:cxnSp>
        <p:nvCxnSpPr>
          <p:cNvPr id="6" name="Straight Connector 5">
            <a:extLst>
              <a:ext uri="{FF2B5EF4-FFF2-40B4-BE49-F238E27FC236}">
                <a16:creationId xmlns:a16="http://schemas.microsoft.com/office/drawing/2014/main" id="{AC2B74F5-3760-F3A8-BF1B-6B12A5C20D3E}"/>
              </a:ext>
            </a:extLst>
          </p:cNvPr>
          <p:cNvCxnSpPr>
            <a:cxnSpLocks/>
          </p:cNvCxnSpPr>
          <p:nvPr/>
        </p:nvCxnSpPr>
        <p:spPr>
          <a:xfrm>
            <a:off x="332508" y="1014983"/>
            <a:ext cx="11181205" cy="0"/>
          </a:xfrm>
          <a:prstGeom prst="line">
            <a:avLst/>
          </a:prstGeom>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2348102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BB21B-766C-0563-3562-0ADE2AFD64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4981FFE-7552-948E-568D-3E973223848D}"/>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a:t>Presenter Spotlight</a:t>
            </a:r>
          </a:p>
        </p:txBody>
      </p:sp>
      <p:sp>
        <p:nvSpPr>
          <p:cNvPr id="2" name="Content Placeholder 1">
            <a:extLst>
              <a:ext uri="{FF2B5EF4-FFF2-40B4-BE49-F238E27FC236}">
                <a16:creationId xmlns:a16="http://schemas.microsoft.com/office/drawing/2014/main" id="{D5F1B066-AA48-E268-CDB9-004E7B979DF4}"/>
              </a:ext>
            </a:extLst>
          </p:cNvPr>
          <p:cNvSpPr>
            <a:spLocks noGrp="1"/>
          </p:cNvSpPr>
          <p:nvPr>
            <p:ph sz="quarter" idx="13"/>
          </p:nvPr>
        </p:nvSpPr>
        <p:spPr>
          <a:xfrm>
            <a:off x="2933700" y="2663825"/>
            <a:ext cx="6324600" cy="4194175"/>
          </a:xfrm>
        </p:spPr>
        <p:txBody>
          <a:bodyPr anchor="ctr"/>
          <a:lstStyle/>
          <a:p>
            <a:pPr algn="ctr"/>
            <a:r>
              <a:rPr lang="en-US" sz="2400" b="1">
                <a:solidFill>
                  <a:schemeClr val="bg1"/>
                </a:solidFill>
                <a:latin typeface="Aptos Display" panose="02110004020202020204"/>
                <a:ea typeface="+mj-ea"/>
                <a:cs typeface="+mj-cs"/>
              </a:rPr>
              <a:t>Gwen Earp</a:t>
            </a:r>
            <a:endParaRPr lang="en-US" sz="2400">
              <a:solidFill>
                <a:schemeClr val="bg1"/>
              </a:solidFill>
              <a:latin typeface="Aptos" panose="02110004020202020204"/>
              <a:ea typeface="+mj-ea"/>
              <a:cs typeface="+mj-cs"/>
            </a:endParaRPr>
          </a:p>
          <a:p>
            <a:pPr algn="ct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208D3651-ED51-054F-7B91-52FC5B3395FE}"/>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898BF843-35C7-798B-0D5D-5163A48E0337}"/>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6</a:t>
            </a:fld>
            <a:endParaRPr lang="en-US"/>
          </a:p>
        </p:txBody>
      </p:sp>
      <p:pic>
        <p:nvPicPr>
          <p:cNvPr id="4" name="Picture 3">
            <a:extLst>
              <a:ext uri="{FF2B5EF4-FFF2-40B4-BE49-F238E27FC236}">
                <a16:creationId xmlns:a16="http://schemas.microsoft.com/office/drawing/2014/main" id="{C8D8B929-BE46-C407-44A3-12258E781FC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95709" y="1608752"/>
            <a:ext cx="2200582" cy="2267266"/>
          </a:xfrm>
          <a:prstGeom prst="rect">
            <a:avLst/>
          </a:prstGeom>
        </p:spPr>
      </p:pic>
    </p:spTree>
    <p:custDataLst>
      <p:tags r:id="rId1"/>
    </p:custDataLst>
    <p:extLst>
      <p:ext uri="{BB962C8B-B14F-4D97-AF65-F5344CB8AC3E}">
        <p14:creationId xmlns:p14="http://schemas.microsoft.com/office/powerpoint/2010/main" val="2445453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F753D-6019-5FEF-E029-E3FE60ADE6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496117-290C-3A2C-DD3B-01371FC31A4D}"/>
              </a:ext>
            </a:extLst>
          </p:cNvPr>
          <p:cNvSpPr>
            <a:spLocks noGrp="1"/>
          </p:cNvSpPr>
          <p:nvPr>
            <p:ph type="title"/>
          </p:nvPr>
        </p:nvSpPr>
        <p:spPr/>
        <p:txBody>
          <a:bodyPr>
            <a:normAutofit fontScale="90000"/>
          </a:bodyPr>
          <a:lstStyle/>
          <a:p>
            <a:r>
              <a:rPr lang="en-US" sz="4400"/>
              <a:t>Locating Invoice Holds</a:t>
            </a:r>
            <a:br>
              <a:rPr lang="en-US" sz="4000">
                <a:highlight>
                  <a:srgbClr val="FFFF00"/>
                </a:highlight>
              </a:rPr>
            </a:br>
            <a:endParaRPr lang="en-US" sz="4000">
              <a:highlight>
                <a:srgbClr val="FFFF00"/>
              </a:highlight>
            </a:endParaRPr>
          </a:p>
        </p:txBody>
      </p:sp>
      <p:sp>
        <p:nvSpPr>
          <p:cNvPr id="3" name="Slide Number Placeholder 2">
            <a:extLst>
              <a:ext uri="{FF2B5EF4-FFF2-40B4-BE49-F238E27FC236}">
                <a16:creationId xmlns:a16="http://schemas.microsoft.com/office/drawing/2014/main" id="{23B8F1A2-35B3-BE00-904B-5145A8EE02E4}"/>
              </a:ext>
            </a:extLst>
          </p:cNvPr>
          <p:cNvSpPr>
            <a:spLocks noGrp="1"/>
          </p:cNvSpPr>
          <p:nvPr>
            <p:ph type="sldNum" sz="quarter" idx="14"/>
          </p:nvPr>
        </p:nvSpPr>
        <p:spPr/>
        <p:txBody>
          <a:bodyPr/>
          <a:lstStyle/>
          <a:p>
            <a:pPr algn="l"/>
            <a:fld id="{3E93FFCE-3932-4DE9-B639-79A716969F42}" type="slidenum">
              <a:rPr lang="en-US" smtClean="0"/>
              <a:pPr algn="l"/>
              <a:t>7</a:t>
            </a:fld>
            <a:endParaRPr lang="en-US"/>
          </a:p>
        </p:txBody>
      </p:sp>
      <p:cxnSp>
        <p:nvCxnSpPr>
          <p:cNvPr id="6" name="Straight Connector 5">
            <a:extLst>
              <a:ext uri="{FF2B5EF4-FFF2-40B4-BE49-F238E27FC236}">
                <a16:creationId xmlns:a16="http://schemas.microsoft.com/office/drawing/2014/main" id="{402ED105-62D6-481F-24DE-AA4F2855C5FB}"/>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4" name="TextBox 3">
            <a:extLst>
              <a:ext uri="{FF2B5EF4-FFF2-40B4-BE49-F238E27FC236}">
                <a16:creationId xmlns:a16="http://schemas.microsoft.com/office/drawing/2014/main" id="{84A423BE-8985-0E20-94F7-2C58861E2402}"/>
              </a:ext>
            </a:extLst>
          </p:cNvPr>
          <p:cNvSpPr txBox="1"/>
          <p:nvPr/>
        </p:nvSpPr>
        <p:spPr>
          <a:xfrm>
            <a:off x="519349" y="1128064"/>
            <a:ext cx="10814857"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highlight>
                  <a:srgbClr val="FFFFFF"/>
                </a:highlight>
                <a:latin typeface="Aptos"/>
                <a:ea typeface="Calibri"/>
                <a:cs typeface="Calibri"/>
              </a:rPr>
              <a:t>There are several ways to locate invoice holds:</a:t>
            </a:r>
          </a:p>
          <a:p>
            <a:endParaRPr lang="en-US" sz="2000">
              <a:highlight>
                <a:srgbClr val="FFFFFF"/>
              </a:highlight>
              <a:latin typeface="Aptos"/>
              <a:ea typeface="Calibri"/>
              <a:cs typeface="Calibri"/>
            </a:endParaRPr>
          </a:p>
          <a:p>
            <a:pPr marL="342900" indent="-342900">
              <a:buFont typeface="Arial"/>
              <a:buChar char="•"/>
            </a:pPr>
            <a:r>
              <a:rPr lang="en-US" sz="2000">
                <a:highlight>
                  <a:srgbClr val="FFFFFF"/>
                </a:highlight>
                <a:latin typeface="Aptos"/>
                <a:ea typeface="Calibri"/>
                <a:cs typeface="Calibri"/>
              </a:rPr>
              <a:t>Agencies should regularly monitor the RPT-AP-048 NC Unpaid Invoice Status Report to review and take action on invoice holds.  This report will also show invoice validation and approval status.  </a:t>
            </a:r>
            <a:r>
              <a:rPr lang="en-US" sz="2000" b="1">
                <a:highlight>
                  <a:srgbClr val="FFFFFF"/>
                </a:highlight>
                <a:latin typeface="Aptos"/>
                <a:ea typeface="Calibri"/>
                <a:cs typeface="Calibri"/>
              </a:rPr>
              <a:t>This report is the most comprehensive way to see all invoice holds at once. </a:t>
            </a:r>
            <a:r>
              <a:rPr lang="en-US" sz="2000">
                <a:highlight>
                  <a:srgbClr val="FFFFFF"/>
                </a:highlight>
                <a:latin typeface="Aptos"/>
                <a:ea typeface="Calibri"/>
                <a:cs typeface="Calibri"/>
              </a:rPr>
              <a:t> </a:t>
            </a:r>
            <a:endParaRPr lang="en-US" sz="2000">
              <a:highlight>
                <a:srgbClr val="FFFFFF"/>
              </a:highlight>
              <a:ea typeface="Calibri"/>
              <a:cs typeface="Calibri"/>
            </a:endParaRPr>
          </a:p>
        </p:txBody>
      </p:sp>
      <p:pic>
        <p:nvPicPr>
          <p:cNvPr id="5" name="Picture 4" descr="Table&#10;&#10;AI-generated content may be incorrect.">
            <a:extLst>
              <a:ext uri="{FF2B5EF4-FFF2-40B4-BE49-F238E27FC236}">
                <a16:creationId xmlns:a16="http://schemas.microsoft.com/office/drawing/2014/main" id="{5577413E-3A88-B18E-B1D4-424BA15C8DCE}"/>
              </a:ext>
            </a:extLst>
          </p:cNvPr>
          <p:cNvPicPr>
            <a:picLocks noChangeAspect="1"/>
          </p:cNvPicPr>
          <p:nvPr/>
        </p:nvPicPr>
        <p:blipFill>
          <a:blip r:embed="rId2"/>
          <a:stretch>
            <a:fillRect/>
          </a:stretch>
        </p:blipFill>
        <p:spPr>
          <a:xfrm>
            <a:off x="788535" y="3174548"/>
            <a:ext cx="10614932" cy="1869621"/>
          </a:xfrm>
          <a:prstGeom prst="rect">
            <a:avLst/>
          </a:prstGeom>
        </p:spPr>
      </p:pic>
    </p:spTree>
    <p:extLst>
      <p:ext uri="{BB962C8B-B14F-4D97-AF65-F5344CB8AC3E}">
        <p14:creationId xmlns:p14="http://schemas.microsoft.com/office/powerpoint/2010/main" val="309436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1A91E-51FE-9351-9346-487BA45560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C861CD-4119-AA32-F259-BA39CA3C251A}"/>
              </a:ext>
            </a:extLst>
          </p:cNvPr>
          <p:cNvSpPr>
            <a:spLocks noGrp="1"/>
          </p:cNvSpPr>
          <p:nvPr>
            <p:ph type="title"/>
          </p:nvPr>
        </p:nvSpPr>
        <p:spPr/>
        <p:txBody>
          <a:bodyPr>
            <a:normAutofit fontScale="90000"/>
          </a:bodyPr>
          <a:lstStyle/>
          <a:p>
            <a:r>
              <a:rPr lang="en-US" sz="4400"/>
              <a:t>Locating Invoice Holds</a:t>
            </a:r>
            <a:br>
              <a:rPr lang="en-US" sz="4000">
                <a:highlight>
                  <a:srgbClr val="FFFF00"/>
                </a:highlight>
              </a:rPr>
            </a:br>
            <a:endParaRPr lang="en-US" sz="4000">
              <a:highlight>
                <a:srgbClr val="FFFF00"/>
              </a:highlight>
            </a:endParaRPr>
          </a:p>
        </p:txBody>
      </p:sp>
      <p:sp>
        <p:nvSpPr>
          <p:cNvPr id="3" name="Slide Number Placeholder 2">
            <a:extLst>
              <a:ext uri="{FF2B5EF4-FFF2-40B4-BE49-F238E27FC236}">
                <a16:creationId xmlns:a16="http://schemas.microsoft.com/office/drawing/2014/main" id="{E70DA28E-6D50-C602-5551-CBAEF4FE68FA}"/>
              </a:ext>
            </a:extLst>
          </p:cNvPr>
          <p:cNvSpPr>
            <a:spLocks noGrp="1"/>
          </p:cNvSpPr>
          <p:nvPr>
            <p:ph type="sldNum" sz="quarter" idx="14"/>
          </p:nvPr>
        </p:nvSpPr>
        <p:spPr/>
        <p:txBody>
          <a:bodyPr/>
          <a:lstStyle/>
          <a:p>
            <a:pPr algn="l"/>
            <a:fld id="{3E93FFCE-3932-4DE9-B639-79A716969F42}" type="slidenum">
              <a:rPr lang="en-US" smtClean="0"/>
              <a:pPr algn="l"/>
              <a:t>8</a:t>
            </a:fld>
            <a:endParaRPr lang="en-US"/>
          </a:p>
        </p:txBody>
      </p:sp>
      <p:cxnSp>
        <p:nvCxnSpPr>
          <p:cNvPr id="6" name="Straight Connector 5">
            <a:extLst>
              <a:ext uri="{FF2B5EF4-FFF2-40B4-BE49-F238E27FC236}">
                <a16:creationId xmlns:a16="http://schemas.microsoft.com/office/drawing/2014/main" id="{AF0520E4-BA6C-8E0A-514E-FE49CBA7ACEB}"/>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4" name="TextBox 3">
            <a:extLst>
              <a:ext uri="{FF2B5EF4-FFF2-40B4-BE49-F238E27FC236}">
                <a16:creationId xmlns:a16="http://schemas.microsoft.com/office/drawing/2014/main" id="{D9FED8DA-3704-5AB8-7A8C-B9DD78CCB64C}"/>
              </a:ext>
            </a:extLst>
          </p:cNvPr>
          <p:cNvSpPr txBox="1"/>
          <p:nvPr/>
        </p:nvSpPr>
        <p:spPr>
          <a:xfrm>
            <a:off x="519349" y="1128064"/>
            <a:ext cx="1081485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a:highlight>
                  <a:srgbClr val="FFFFFF"/>
                </a:highlight>
                <a:latin typeface="Aptos"/>
                <a:ea typeface="Calibri"/>
                <a:cs typeface="Calibri"/>
              </a:rPr>
              <a:t>Another option from within the invoice edit screen, users can click the blue link in the upper right-hand corner of the invoice, and the pop-up box will show invoice holds.</a:t>
            </a:r>
            <a:endParaRPr lang="en-US" sz="2000">
              <a:highlight>
                <a:srgbClr val="FFFFFF"/>
              </a:highlight>
              <a:ea typeface="Calibri"/>
              <a:cs typeface="Calibri"/>
            </a:endParaRPr>
          </a:p>
        </p:txBody>
      </p:sp>
      <p:pic>
        <p:nvPicPr>
          <p:cNvPr id="7" name="Picture 6" descr="Graphical user interface, application&#10;&#10;AI-generated content may be incorrect.">
            <a:extLst>
              <a:ext uri="{FF2B5EF4-FFF2-40B4-BE49-F238E27FC236}">
                <a16:creationId xmlns:a16="http://schemas.microsoft.com/office/drawing/2014/main" id="{11B2385D-A041-C3AD-16DD-F8E2F167E51C}"/>
              </a:ext>
            </a:extLst>
          </p:cNvPr>
          <p:cNvPicPr>
            <a:picLocks noChangeAspect="1"/>
          </p:cNvPicPr>
          <p:nvPr/>
        </p:nvPicPr>
        <p:blipFill>
          <a:blip r:embed="rId2"/>
          <a:stretch>
            <a:fillRect/>
          </a:stretch>
        </p:blipFill>
        <p:spPr>
          <a:xfrm>
            <a:off x="2618695" y="2012496"/>
            <a:ext cx="6965496" cy="4106635"/>
          </a:xfrm>
          <a:prstGeom prst="rect">
            <a:avLst/>
          </a:prstGeom>
        </p:spPr>
      </p:pic>
    </p:spTree>
    <p:extLst>
      <p:ext uri="{BB962C8B-B14F-4D97-AF65-F5344CB8AC3E}">
        <p14:creationId xmlns:p14="http://schemas.microsoft.com/office/powerpoint/2010/main" val="637659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4656F-B603-613E-BB63-0070FC2EF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D6E765-080E-2999-262D-5EF63E4F34FF}"/>
              </a:ext>
            </a:extLst>
          </p:cNvPr>
          <p:cNvSpPr>
            <a:spLocks noGrp="1"/>
          </p:cNvSpPr>
          <p:nvPr>
            <p:ph type="title"/>
          </p:nvPr>
        </p:nvSpPr>
        <p:spPr/>
        <p:txBody>
          <a:bodyPr>
            <a:normAutofit fontScale="90000"/>
          </a:bodyPr>
          <a:lstStyle/>
          <a:p>
            <a:r>
              <a:rPr lang="en-US" sz="4400"/>
              <a:t>Matching Suppliers in eProcurement to NCFS</a:t>
            </a:r>
            <a:br>
              <a:rPr lang="en-US" sz="4000">
                <a:highlight>
                  <a:srgbClr val="FFFF00"/>
                </a:highlight>
              </a:rPr>
            </a:br>
            <a:endParaRPr lang="en-US" sz="4000">
              <a:highlight>
                <a:srgbClr val="FFFF00"/>
              </a:highlight>
            </a:endParaRPr>
          </a:p>
        </p:txBody>
      </p:sp>
      <p:sp>
        <p:nvSpPr>
          <p:cNvPr id="3" name="Slide Number Placeholder 2">
            <a:extLst>
              <a:ext uri="{FF2B5EF4-FFF2-40B4-BE49-F238E27FC236}">
                <a16:creationId xmlns:a16="http://schemas.microsoft.com/office/drawing/2014/main" id="{AA580697-CF0A-C44C-8B4D-345CA151B55B}"/>
              </a:ext>
            </a:extLst>
          </p:cNvPr>
          <p:cNvSpPr>
            <a:spLocks noGrp="1"/>
          </p:cNvSpPr>
          <p:nvPr>
            <p:ph type="sldNum" sz="quarter" idx="14"/>
          </p:nvPr>
        </p:nvSpPr>
        <p:spPr/>
        <p:txBody>
          <a:bodyPr/>
          <a:lstStyle/>
          <a:p>
            <a:pPr algn="l"/>
            <a:fld id="{3E93FFCE-3932-4DE9-B639-79A716969F42}" type="slidenum">
              <a:rPr lang="en-US" smtClean="0"/>
              <a:pPr algn="l"/>
              <a:t>9</a:t>
            </a:fld>
            <a:endParaRPr lang="en-US"/>
          </a:p>
        </p:txBody>
      </p:sp>
      <p:cxnSp>
        <p:nvCxnSpPr>
          <p:cNvPr id="6" name="Straight Connector 5">
            <a:extLst>
              <a:ext uri="{FF2B5EF4-FFF2-40B4-BE49-F238E27FC236}">
                <a16:creationId xmlns:a16="http://schemas.microsoft.com/office/drawing/2014/main" id="{765ABB17-4BDB-15DB-DA5A-63B1A24AB0E8}"/>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4" name="TextBox 3">
            <a:extLst>
              <a:ext uri="{FF2B5EF4-FFF2-40B4-BE49-F238E27FC236}">
                <a16:creationId xmlns:a16="http://schemas.microsoft.com/office/drawing/2014/main" id="{7E87423D-20FF-B549-4DAD-544C4DF0D517}"/>
              </a:ext>
            </a:extLst>
          </p:cNvPr>
          <p:cNvSpPr txBox="1"/>
          <p:nvPr/>
        </p:nvSpPr>
        <p:spPr>
          <a:xfrm>
            <a:off x="519349" y="1128064"/>
            <a:ext cx="10814857" cy="172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highlight>
                  <a:srgbClr val="FFFFFF"/>
                </a:highlight>
                <a:ea typeface="Calibri"/>
                <a:cs typeface="Calibri"/>
              </a:rPr>
              <a:t>NCFS stores the EVP Customer Number on the supplier record that can be searched in eProcurement/EVP.  The EVP Customer number and the NCFS Supplier number are tied to the same Tax ID number.  </a:t>
            </a:r>
            <a:endParaRPr lang="en-US" sz="2000"/>
          </a:p>
          <a:p>
            <a:pPr marL="342900" indent="-342900">
              <a:buFont typeface="Arial"/>
              <a:buChar char="•"/>
            </a:pPr>
            <a:endParaRPr lang="en-US" sz="2300">
              <a:highlight>
                <a:srgbClr val="FFFFFF"/>
              </a:highlight>
              <a:ea typeface="Calibri"/>
              <a:cs typeface="Calibri"/>
            </a:endParaRPr>
          </a:p>
          <a:p>
            <a:pPr marL="342900" indent="-342900">
              <a:buFont typeface="Arial"/>
              <a:buChar char="•"/>
            </a:pPr>
            <a:endParaRPr lang="en-US" sz="2300">
              <a:highlight>
                <a:srgbClr val="FFFFFF"/>
              </a:highlight>
              <a:ea typeface="Calibri"/>
              <a:cs typeface="Calibri"/>
            </a:endParaRPr>
          </a:p>
        </p:txBody>
      </p:sp>
      <p:pic>
        <p:nvPicPr>
          <p:cNvPr id="7" name="Picture 6">
            <a:extLst>
              <a:ext uri="{FF2B5EF4-FFF2-40B4-BE49-F238E27FC236}">
                <a16:creationId xmlns:a16="http://schemas.microsoft.com/office/drawing/2014/main" id="{8A487A5E-198D-20B0-5622-B66F01979D0E}"/>
              </a:ext>
            </a:extLst>
          </p:cNvPr>
          <p:cNvPicPr>
            <a:picLocks noChangeAspect="1"/>
          </p:cNvPicPr>
          <p:nvPr/>
        </p:nvPicPr>
        <p:blipFill>
          <a:blip r:embed="rId2"/>
          <a:stretch>
            <a:fillRect/>
          </a:stretch>
        </p:blipFill>
        <p:spPr>
          <a:xfrm>
            <a:off x="1578429" y="2328201"/>
            <a:ext cx="8686801" cy="3758254"/>
          </a:xfrm>
          <a:prstGeom prst="rect">
            <a:avLst/>
          </a:prstGeom>
        </p:spPr>
      </p:pic>
    </p:spTree>
    <p:extLst>
      <p:ext uri="{BB962C8B-B14F-4D97-AF65-F5344CB8AC3E}">
        <p14:creationId xmlns:p14="http://schemas.microsoft.com/office/powerpoint/2010/main" val="4078088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B7C88-69AC-E551-1946-7201F47751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F2C426-9809-60B1-1BAD-40F4D9E76715}"/>
              </a:ext>
            </a:extLst>
          </p:cNvPr>
          <p:cNvSpPr>
            <a:spLocks noGrp="1"/>
          </p:cNvSpPr>
          <p:nvPr>
            <p:ph type="title"/>
          </p:nvPr>
        </p:nvSpPr>
        <p:spPr/>
        <p:txBody>
          <a:bodyPr>
            <a:normAutofit fontScale="90000"/>
          </a:bodyPr>
          <a:lstStyle/>
          <a:p>
            <a:r>
              <a:rPr lang="en-US" sz="4400"/>
              <a:t>Matching Suppliers in eProcurement to NCFS</a:t>
            </a:r>
            <a:br>
              <a:rPr lang="en-US" sz="4000">
                <a:highlight>
                  <a:srgbClr val="FFFF00"/>
                </a:highlight>
              </a:rPr>
            </a:br>
            <a:endParaRPr lang="en-US" sz="4000">
              <a:highlight>
                <a:srgbClr val="FFFF00"/>
              </a:highlight>
            </a:endParaRPr>
          </a:p>
        </p:txBody>
      </p:sp>
      <p:sp>
        <p:nvSpPr>
          <p:cNvPr id="3" name="Slide Number Placeholder 2">
            <a:extLst>
              <a:ext uri="{FF2B5EF4-FFF2-40B4-BE49-F238E27FC236}">
                <a16:creationId xmlns:a16="http://schemas.microsoft.com/office/drawing/2014/main" id="{EBD955A4-A1A4-DC00-A47F-382FF96E942E}"/>
              </a:ext>
            </a:extLst>
          </p:cNvPr>
          <p:cNvSpPr>
            <a:spLocks noGrp="1"/>
          </p:cNvSpPr>
          <p:nvPr>
            <p:ph type="sldNum" sz="quarter" idx="14"/>
          </p:nvPr>
        </p:nvSpPr>
        <p:spPr/>
        <p:txBody>
          <a:bodyPr/>
          <a:lstStyle/>
          <a:p>
            <a:pPr algn="l"/>
            <a:fld id="{3E93FFCE-3932-4DE9-B639-79A716969F42}" type="slidenum">
              <a:rPr lang="en-US" smtClean="0"/>
              <a:pPr algn="l"/>
              <a:t>10</a:t>
            </a:fld>
            <a:endParaRPr lang="en-US"/>
          </a:p>
        </p:txBody>
      </p:sp>
      <p:cxnSp>
        <p:nvCxnSpPr>
          <p:cNvPr id="6" name="Straight Connector 5">
            <a:extLst>
              <a:ext uri="{FF2B5EF4-FFF2-40B4-BE49-F238E27FC236}">
                <a16:creationId xmlns:a16="http://schemas.microsoft.com/office/drawing/2014/main" id="{D56603DE-5AE7-8B1A-BC06-3AA58DECE61C}"/>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4" name="TextBox 3">
            <a:extLst>
              <a:ext uri="{FF2B5EF4-FFF2-40B4-BE49-F238E27FC236}">
                <a16:creationId xmlns:a16="http://schemas.microsoft.com/office/drawing/2014/main" id="{73C918E5-209B-ACDE-B66E-779A67AA21B1}"/>
              </a:ext>
            </a:extLst>
          </p:cNvPr>
          <p:cNvSpPr txBox="1"/>
          <p:nvPr/>
        </p:nvSpPr>
        <p:spPr>
          <a:xfrm>
            <a:off x="519349" y="1128064"/>
            <a:ext cx="10814857" cy="20774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300">
                <a:highlight>
                  <a:srgbClr val="FFFFFF"/>
                </a:highlight>
                <a:ea typeface="Calibri"/>
                <a:cs typeface="Calibri"/>
              </a:rPr>
              <a:t>e</a:t>
            </a:r>
            <a:r>
              <a:rPr lang="en-US" sz="2000">
                <a:highlight>
                  <a:srgbClr val="FFFFFF"/>
                </a:highlight>
                <a:ea typeface="Calibri"/>
                <a:cs typeface="Calibri"/>
              </a:rPr>
              <a:t>Procurement suppliers register at </a:t>
            </a:r>
            <a:r>
              <a:rPr lang="en-US" sz="2000">
                <a:highlight>
                  <a:srgbClr val="FFFFFF"/>
                </a:highlight>
                <a:ea typeface="+mn-lt"/>
                <a:cs typeface="+mn-lt"/>
                <a:hlinkClick r:id="rId2"/>
              </a:rPr>
              <a:t>https://</a:t>
            </a:r>
            <a:r>
              <a:rPr lang="en-US" sz="2000" err="1">
                <a:highlight>
                  <a:srgbClr val="FFFFFF"/>
                </a:highlight>
                <a:ea typeface="+mn-lt"/>
                <a:cs typeface="+mn-lt"/>
                <a:hlinkClick r:id="rId2"/>
              </a:rPr>
              <a:t>evp.nc.gov</a:t>
            </a:r>
            <a:r>
              <a:rPr lang="en-US" sz="2000">
                <a:highlight>
                  <a:srgbClr val="FFFFFF"/>
                </a:highlight>
                <a:ea typeface="+mn-lt"/>
                <a:cs typeface="+mn-lt"/>
                <a:hlinkClick r:id="rId2"/>
              </a:rPr>
              <a:t>/</a:t>
            </a:r>
            <a:r>
              <a:rPr lang="en-US" sz="2000">
                <a:highlight>
                  <a:srgbClr val="FFFFFF"/>
                </a:highlight>
                <a:ea typeface="+mn-lt"/>
                <a:cs typeface="+mn-lt"/>
              </a:rPr>
              <a:t> </a:t>
            </a:r>
            <a:endParaRPr lang="en-US" sz="2000">
              <a:highlight>
                <a:srgbClr val="FFFFFF"/>
              </a:highlight>
            </a:endParaRPr>
          </a:p>
          <a:p>
            <a:endParaRPr lang="en-US" sz="2000">
              <a:highlight>
                <a:srgbClr val="FFFFFF"/>
              </a:highlight>
              <a:ea typeface="Calibri"/>
              <a:cs typeface="Calibri"/>
            </a:endParaRPr>
          </a:p>
          <a:p>
            <a:r>
              <a:rPr lang="en-US" sz="2000">
                <a:highlight>
                  <a:srgbClr val="FFFFFF"/>
                </a:highlight>
                <a:ea typeface="Calibri"/>
                <a:cs typeface="Calibri"/>
              </a:rPr>
              <a:t>Users can search for vendors in eProcurement/EVP by Customer Number to confirm that the supplier exists in both eProcurement and NCFS with the same Tax ID Number</a:t>
            </a:r>
          </a:p>
          <a:p>
            <a:endParaRPr lang="en-US" sz="2300">
              <a:highlight>
                <a:srgbClr val="FFFFFF"/>
              </a:highlight>
              <a:ea typeface="Calibri"/>
              <a:cs typeface="Calibri"/>
            </a:endParaRPr>
          </a:p>
          <a:p>
            <a:pPr marL="342900" indent="-342900">
              <a:buFont typeface="Arial"/>
              <a:buChar char="•"/>
            </a:pPr>
            <a:endParaRPr lang="en-US" sz="2300">
              <a:highlight>
                <a:srgbClr val="FFFFFF"/>
              </a:highlight>
              <a:ea typeface="Calibri"/>
              <a:cs typeface="Calibri"/>
            </a:endParaRPr>
          </a:p>
        </p:txBody>
      </p:sp>
      <p:pic>
        <p:nvPicPr>
          <p:cNvPr id="5" name="Picture 4" descr="Graphical user interface, text, application, email&#10;&#10;AI-generated content may be incorrect.">
            <a:extLst>
              <a:ext uri="{FF2B5EF4-FFF2-40B4-BE49-F238E27FC236}">
                <a16:creationId xmlns:a16="http://schemas.microsoft.com/office/drawing/2014/main" id="{4ACB6C52-020E-2014-36AD-21AE6A46F62E}"/>
              </a:ext>
            </a:extLst>
          </p:cNvPr>
          <p:cNvPicPr>
            <a:picLocks noChangeAspect="1"/>
          </p:cNvPicPr>
          <p:nvPr/>
        </p:nvPicPr>
        <p:blipFill>
          <a:blip r:embed="rId3"/>
          <a:stretch>
            <a:fillRect/>
          </a:stretch>
        </p:blipFill>
        <p:spPr>
          <a:xfrm>
            <a:off x="2188028" y="2450320"/>
            <a:ext cx="7532915" cy="2675818"/>
          </a:xfrm>
          <a:prstGeom prst="rect">
            <a:avLst/>
          </a:prstGeom>
        </p:spPr>
      </p:pic>
      <p:pic>
        <p:nvPicPr>
          <p:cNvPr id="9" name="Picture 8" descr="A picture containing graphical user interface&#10;&#10;AI-generated content may be incorrect.">
            <a:extLst>
              <a:ext uri="{FF2B5EF4-FFF2-40B4-BE49-F238E27FC236}">
                <a16:creationId xmlns:a16="http://schemas.microsoft.com/office/drawing/2014/main" id="{CCC3E8F4-352E-6D8B-A3A4-67C72DA0B38A}"/>
              </a:ext>
            </a:extLst>
          </p:cNvPr>
          <p:cNvPicPr>
            <a:picLocks noChangeAspect="1"/>
          </p:cNvPicPr>
          <p:nvPr/>
        </p:nvPicPr>
        <p:blipFill>
          <a:blip r:embed="rId4"/>
          <a:stretch>
            <a:fillRect/>
          </a:stretch>
        </p:blipFill>
        <p:spPr>
          <a:xfrm>
            <a:off x="3669167" y="5131254"/>
            <a:ext cx="4505325" cy="1428750"/>
          </a:xfrm>
          <a:prstGeom prst="rect">
            <a:avLst/>
          </a:prstGeom>
        </p:spPr>
      </p:pic>
    </p:spTree>
    <p:extLst>
      <p:ext uri="{BB962C8B-B14F-4D97-AF65-F5344CB8AC3E}">
        <p14:creationId xmlns:p14="http://schemas.microsoft.com/office/powerpoint/2010/main" val="2004638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59AFC-0C1F-0806-5F0B-FF6437B21EE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7BBFFA4-4296-E295-8298-6759BAC0B8E4}"/>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a:t>Presenter Spotlight</a:t>
            </a:r>
          </a:p>
        </p:txBody>
      </p:sp>
      <p:sp>
        <p:nvSpPr>
          <p:cNvPr id="2" name="Content Placeholder 1">
            <a:extLst>
              <a:ext uri="{FF2B5EF4-FFF2-40B4-BE49-F238E27FC236}">
                <a16:creationId xmlns:a16="http://schemas.microsoft.com/office/drawing/2014/main" id="{F7871846-0AB6-2F24-4235-FD45AC76884C}"/>
              </a:ext>
            </a:extLst>
          </p:cNvPr>
          <p:cNvSpPr>
            <a:spLocks noGrp="1"/>
          </p:cNvSpPr>
          <p:nvPr>
            <p:ph sz="quarter" idx="13"/>
          </p:nvPr>
        </p:nvSpPr>
        <p:spPr>
          <a:xfrm>
            <a:off x="2933700" y="2663825"/>
            <a:ext cx="6324600" cy="4194175"/>
          </a:xfrm>
        </p:spPr>
        <p:txBody>
          <a:bodyPr anchor="ctr"/>
          <a:lstStyle/>
          <a:p>
            <a:pPr algn="ctr"/>
            <a:r>
              <a:rPr lang="en-US" sz="2400" b="1">
                <a:solidFill>
                  <a:schemeClr val="bg1"/>
                </a:solidFill>
                <a:latin typeface="Aptos Display" panose="02110004020202020204"/>
                <a:ea typeface="+mj-ea"/>
                <a:cs typeface="+mj-cs"/>
              </a:rPr>
              <a:t>Ram Kuntamukkala</a:t>
            </a:r>
            <a:endParaRPr lang="en-US" sz="2400">
              <a:solidFill>
                <a:schemeClr val="bg1"/>
              </a:solidFill>
              <a:latin typeface="Aptos" panose="02110004020202020204"/>
              <a:ea typeface="+mj-ea"/>
              <a:cs typeface="+mj-cs"/>
            </a:endParaRPr>
          </a:p>
          <a:p>
            <a:pPr algn="ct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CEF1FA01-C156-8C81-6B8B-556C432A1829}"/>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3112EA56-6576-C106-EFA0-0E097A4AAEDA}"/>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11</a:t>
            </a:fld>
            <a:endParaRPr lang="en-US"/>
          </a:p>
        </p:txBody>
      </p:sp>
      <p:pic>
        <p:nvPicPr>
          <p:cNvPr id="6" name="Picture 5">
            <a:extLst>
              <a:ext uri="{FF2B5EF4-FFF2-40B4-BE49-F238E27FC236}">
                <a16:creationId xmlns:a16="http://schemas.microsoft.com/office/drawing/2014/main" id="{69D55E7B-61D2-18F6-C92F-7D5F9A63E64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63299" y="1707231"/>
            <a:ext cx="2028825" cy="2095499"/>
          </a:xfrm>
          <a:prstGeom prst="rect">
            <a:avLst/>
          </a:prstGeom>
        </p:spPr>
      </p:pic>
    </p:spTree>
    <p:custDataLst>
      <p:tags r:id="rId1"/>
    </p:custDataLst>
    <p:extLst>
      <p:ext uri="{BB962C8B-B14F-4D97-AF65-F5344CB8AC3E}">
        <p14:creationId xmlns:p14="http://schemas.microsoft.com/office/powerpoint/2010/main" val="80712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8D72F-3650-8203-E1C1-EA9715B276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8568A2-4669-0F8B-33B6-9F4F8D93379C}"/>
              </a:ext>
            </a:extLst>
          </p:cNvPr>
          <p:cNvSpPr>
            <a:spLocks noGrp="1"/>
          </p:cNvSpPr>
          <p:nvPr>
            <p:ph type="title"/>
          </p:nvPr>
        </p:nvSpPr>
        <p:spPr>
          <a:xfrm>
            <a:off x="415635" y="101719"/>
            <a:ext cx="11351491" cy="914400"/>
          </a:xfrm>
        </p:spPr>
        <p:txBody>
          <a:bodyPr>
            <a:noAutofit/>
          </a:bodyPr>
          <a:lstStyle/>
          <a:p>
            <a:r>
              <a:rPr lang="en-US" sz="3800"/>
              <a:t>Reporting Issues- BIP Reports ( Parameter Selection)</a:t>
            </a:r>
          </a:p>
        </p:txBody>
      </p:sp>
      <p:sp>
        <p:nvSpPr>
          <p:cNvPr id="3" name="Slide Number Placeholder 2">
            <a:extLst>
              <a:ext uri="{FF2B5EF4-FFF2-40B4-BE49-F238E27FC236}">
                <a16:creationId xmlns:a16="http://schemas.microsoft.com/office/drawing/2014/main" id="{F74D6D71-EBDF-93C1-C0CF-7ACDD765F602}"/>
              </a:ext>
            </a:extLst>
          </p:cNvPr>
          <p:cNvSpPr>
            <a:spLocks noGrp="1"/>
          </p:cNvSpPr>
          <p:nvPr>
            <p:ph type="sldNum" sz="quarter" idx="14"/>
          </p:nvPr>
        </p:nvSpPr>
        <p:spPr/>
        <p:txBody>
          <a:bodyPr/>
          <a:lstStyle/>
          <a:p>
            <a:pPr algn="l"/>
            <a:fld id="{3E93FFCE-3932-4DE9-B639-79A716969F42}" type="slidenum">
              <a:rPr lang="en-US" smtClean="0"/>
              <a:pPr algn="l"/>
              <a:t>12</a:t>
            </a:fld>
            <a:endParaRPr lang="en-US"/>
          </a:p>
        </p:txBody>
      </p:sp>
      <p:cxnSp>
        <p:nvCxnSpPr>
          <p:cNvPr id="6" name="Straight Connector 5">
            <a:extLst>
              <a:ext uri="{FF2B5EF4-FFF2-40B4-BE49-F238E27FC236}">
                <a16:creationId xmlns:a16="http://schemas.microsoft.com/office/drawing/2014/main" id="{115CE753-E66E-6144-F0C1-733D1D0F465F}"/>
              </a:ext>
            </a:extLst>
          </p:cNvPr>
          <p:cNvCxnSpPr/>
          <p:nvPr/>
        </p:nvCxnSpPr>
        <p:spPr>
          <a:xfrm>
            <a:off x="458071"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5" name="TextBox 4">
            <a:extLst>
              <a:ext uri="{FF2B5EF4-FFF2-40B4-BE49-F238E27FC236}">
                <a16:creationId xmlns:a16="http://schemas.microsoft.com/office/drawing/2014/main" id="{DC3AE74D-7738-923D-C03E-4B5D590B5B63}"/>
              </a:ext>
            </a:extLst>
          </p:cNvPr>
          <p:cNvSpPr txBox="1"/>
          <p:nvPr/>
        </p:nvSpPr>
        <p:spPr>
          <a:xfrm>
            <a:off x="416409" y="1241897"/>
            <a:ext cx="11313776" cy="1446550"/>
          </a:xfrm>
          <a:prstGeom prst="rect">
            <a:avLst/>
          </a:prstGeom>
          <a:noFill/>
        </p:spPr>
        <p:txBody>
          <a:bodyPr wrap="square" lIns="91440" tIns="45720" rIns="91440" bIns="45720">
            <a:spAutoFit/>
          </a:bodyPr>
          <a:lstStyle/>
          <a:p>
            <a:pPr marL="342900" indent="-342900">
              <a:buFont typeface="Arial"/>
              <a:buChar char="•"/>
            </a:pPr>
            <a:r>
              <a:rPr lang="en-US" sz="2000"/>
              <a:t>When scheduling or running a BIP report from the NCFS Reporting screen, please make sure to select the correct Business Unit (BU) before submitting the job. </a:t>
            </a:r>
          </a:p>
          <a:p>
            <a:pPr marL="342900" indent="-342900">
              <a:buFont typeface="Arial"/>
              <a:buChar char="•"/>
            </a:pPr>
            <a:r>
              <a:rPr lang="en-US" sz="2000"/>
              <a:t>This helps significantly improve report performance and reduces unnecessary processing.</a:t>
            </a:r>
          </a:p>
          <a:p>
            <a:pPr marL="342900" indent="-342900">
              <a:buFont typeface="Arial" panose="020B0604020202020204" pitchFamily="34" charset="0"/>
              <a:buChar char="•"/>
            </a:pPr>
            <a:endParaRPr lang="en-US" sz="2800">
              <a:highlight>
                <a:srgbClr val="FFFF00"/>
              </a:highlight>
            </a:endParaRPr>
          </a:p>
        </p:txBody>
      </p:sp>
      <p:pic>
        <p:nvPicPr>
          <p:cNvPr id="4" name="Picture 3" descr="Graphical user interface, text, application, email&#10;&#10;AI-generated content may be incorrect.">
            <a:extLst>
              <a:ext uri="{FF2B5EF4-FFF2-40B4-BE49-F238E27FC236}">
                <a16:creationId xmlns:a16="http://schemas.microsoft.com/office/drawing/2014/main" id="{5FA47FCC-3FDE-65CB-1D56-BF717F0A93E2}"/>
              </a:ext>
            </a:extLst>
          </p:cNvPr>
          <p:cNvPicPr>
            <a:picLocks noChangeAspect="1"/>
          </p:cNvPicPr>
          <p:nvPr/>
        </p:nvPicPr>
        <p:blipFill>
          <a:blip r:embed="rId3"/>
          <a:stretch>
            <a:fillRect/>
          </a:stretch>
        </p:blipFill>
        <p:spPr>
          <a:xfrm>
            <a:off x="4320764" y="2557110"/>
            <a:ext cx="7445140" cy="3324225"/>
          </a:xfrm>
          <a:prstGeom prst="rect">
            <a:avLst/>
          </a:prstGeom>
        </p:spPr>
      </p:pic>
      <p:sp>
        <p:nvSpPr>
          <p:cNvPr id="7" name="TextBox 6">
            <a:extLst>
              <a:ext uri="{FF2B5EF4-FFF2-40B4-BE49-F238E27FC236}">
                <a16:creationId xmlns:a16="http://schemas.microsoft.com/office/drawing/2014/main" id="{4DE76651-230F-D95A-B92C-5B0D9E55C90F}"/>
              </a:ext>
            </a:extLst>
          </p:cNvPr>
          <p:cNvSpPr txBox="1"/>
          <p:nvPr/>
        </p:nvSpPr>
        <p:spPr>
          <a:xfrm>
            <a:off x="517996" y="2965097"/>
            <a:ext cx="387208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When you select "More" and click on " Schedule"</a:t>
            </a:r>
          </a:p>
        </p:txBody>
      </p:sp>
    </p:spTree>
    <p:extLst>
      <p:ext uri="{BB962C8B-B14F-4D97-AF65-F5344CB8AC3E}">
        <p14:creationId xmlns:p14="http://schemas.microsoft.com/office/powerpoint/2010/main" val="2149476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65534-4F44-DC97-D5AF-C13DDA2B09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A62974-A536-4DC0-35FA-EC4CCFFF444B}"/>
              </a:ext>
            </a:extLst>
          </p:cNvPr>
          <p:cNvSpPr>
            <a:spLocks noGrp="1"/>
          </p:cNvSpPr>
          <p:nvPr>
            <p:ph type="title"/>
          </p:nvPr>
        </p:nvSpPr>
        <p:spPr>
          <a:xfrm>
            <a:off x="415635" y="101719"/>
            <a:ext cx="11351491" cy="914400"/>
          </a:xfrm>
        </p:spPr>
        <p:txBody>
          <a:bodyPr>
            <a:normAutofit fontScale="90000"/>
          </a:bodyPr>
          <a:lstStyle/>
          <a:p>
            <a:r>
              <a:rPr lang="en-US" sz="4000"/>
              <a:t>Reporting Issues- BIP Reports ( Parameter Selection) </a:t>
            </a:r>
          </a:p>
        </p:txBody>
      </p:sp>
      <p:sp>
        <p:nvSpPr>
          <p:cNvPr id="3" name="Slide Number Placeholder 2">
            <a:extLst>
              <a:ext uri="{FF2B5EF4-FFF2-40B4-BE49-F238E27FC236}">
                <a16:creationId xmlns:a16="http://schemas.microsoft.com/office/drawing/2014/main" id="{9A7B43F8-E61C-2BC4-70EA-C0C70F90AF69}"/>
              </a:ext>
            </a:extLst>
          </p:cNvPr>
          <p:cNvSpPr>
            <a:spLocks noGrp="1"/>
          </p:cNvSpPr>
          <p:nvPr>
            <p:ph type="sldNum" sz="quarter" idx="14"/>
          </p:nvPr>
        </p:nvSpPr>
        <p:spPr/>
        <p:txBody>
          <a:bodyPr/>
          <a:lstStyle/>
          <a:p>
            <a:pPr algn="l"/>
            <a:fld id="{3E93FFCE-3932-4DE9-B639-79A716969F42}" type="slidenum">
              <a:rPr lang="en-US" smtClean="0"/>
              <a:pPr algn="l"/>
              <a:t>13</a:t>
            </a:fld>
            <a:endParaRPr lang="en-US"/>
          </a:p>
        </p:txBody>
      </p:sp>
      <p:cxnSp>
        <p:nvCxnSpPr>
          <p:cNvPr id="6" name="Straight Connector 5">
            <a:extLst>
              <a:ext uri="{FF2B5EF4-FFF2-40B4-BE49-F238E27FC236}">
                <a16:creationId xmlns:a16="http://schemas.microsoft.com/office/drawing/2014/main" id="{F4DBAC28-F92F-36C0-BF16-025F967F836C}"/>
              </a:ext>
            </a:extLst>
          </p:cNvPr>
          <p:cNvCxnSpPr/>
          <p:nvPr/>
        </p:nvCxnSpPr>
        <p:spPr>
          <a:xfrm>
            <a:off x="458071"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TextBox 6">
            <a:extLst>
              <a:ext uri="{FF2B5EF4-FFF2-40B4-BE49-F238E27FC236}">
                <a16:creationId xmlns:a16="http://schemas.microsoft.com/office/drawing/2014/main" id="{C22F25B8-2043-15BE-B1EE-3E9697E12E80}"/>
              </a:ext>
            </a:extLst>
          </p:cNvPr>
          <p:cNvSpPr txBox="1"/>
          <p:nvPr/>
        </p:nvSpPr>
        <p:spPr>
          <a:xfrm>
            <a:off x="113477" y="1713912"/>
            <a:ext cx="387208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Go to General-&gt;Parameters-&gt;Business Unit-&gt;Search</a:t>
            </a:r>
          </a:p>
        </p:txBody>
      </p:sp>
      <p:pic>
        <p:nvPicPr>
          <p:cNvPr id="8" name="Picture 7" descr="Graphical user interface, text, application&#10;&#10;AI-generated content may be incorrect.">
            <a:extLst>
              <a:ext uri="{FF2B5EF4-FFF2-40B4-BE49-F238E27FC236}">
                <a16:creationId xmlns:a16="http://schemas.microsoft.com/office/drawing/2014/main" id="{F5951025-AC6D-2585-BEC5-2B51D34D8B4A}"/>
              </a:ext>
            </a:extLst>
          </p:cNvPr>
          <p:cNvPicPr>
            <a:picLocks noChangeAspect="1"/>
          </p:cNvPicPr>
          <p:nvPr/>
        </p:nvPicPr>
        <p:blipFill>
          <a:blip r:embed="rId3"/>
          <a:stretch>
            <a:fillRect/>
          </a:stretch>
        </p:blipFill>
        <p:spPr>
          <a:xfrm>
            <a:off x="4332700" y="1113249"/>
            <a:ext cx="7647046" cy="4509205"/>
          </a:xfrm>
          <a:prstGeom prst="rect">
            <a:avLst/>
          </a:prstGeom>
        </p:spPr>
      </p:pic>
    </p:spTree>
    <p:extLst>
      <p:ext uri="{BB962C8B-B14F-4D97-AF65-F5344CB8AC3E}">
        <p14:creationId xmlns:p14="http://schemas.microsoft.com/office/powerpoint/2010/main" val="3746117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EAF48-40AA-E678-88C9-368E75423F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10ADB-FDE4-6852-DF17-AC01978C0877}"/>
              </a:ext>
            </a:extLst>
          </p:cNvPr>
          <p:cNvSpPr>
            <a:spLocks noGrp="1"/>
          </p:cNvSpPr>
          <p:nvPr>
            <p:ph type="title"/>
          </p:nvPr>
        </p:nvSpPr>
        <p:spPr>
          <a:xfrm>
            <a:off x="415635" y="101719"/>
            <a:ext cx="11351491" cy="914400"/>
          </a:xfrm>
        </p:spPr>
        <p:txBody>
          <a:bodyPr>
            <a:normAutofit fontScale="90000"/>
          </a:bodyPr>
          <a:lstStyle/>
          <a:p>
            <a:r>
              <a:rPr lang="en-US" sz="4000"/>
              <a:t>Reporting Issues- BIP Reports ( Parameter Selection)</a:t>
            </a:r>
          </a:p>
        </p:txBody>
      </p:sp>
      <p:sp>
        <p:nvSpPr>
          <p:cNvPr id="3" name="Slide Number Placeholder 2">
            <a:extLst>
              <a:ext uri="{FF2B5EF4-FFF2-40B4-BE49-F238E27FC236}">
                <a16:creationId xmlns:a16="http://schemas.microsoft.com/office/drawing/2014/main" id="{42FB567C-AC38-C476-E266-7AAC73821A74}"/>
              </a:ext>
            </a:extLst>
          </p:cNvPr>
          <p:cNvSpPr>
            <a:spLocks noGrp="1"/>
          </p:cNvSpPr>
          <p:nvPr>
            <p:ph type="sldNum" sz="quarter" idx="14"/>
          </p:nvPr>
        </p:nvSpPr>
        <p:spPr/>
        <p:txBody>
          <a:bodyPr/>
          <a:lstStyle/>
          <a:p>
            <a:pPr algn="l"/>
            <a:fld id="{3E93FFCE-3932-4DE9-B639-79A716969F42}" type="slidenum">
              <a:rPr lang="en-US" smtClean="0"/>
              <a:pPr algn="l"/>
              <a:t>14</a:t>
            </a:fld>
            <a:endParaRPr lang="en-US"/>
          </a:p>
        </p:txBody>
      </p:sp>
      <p:cxnSp>
        <p:nvCxnSpPr>
          <p:cNvPr id="6" name="Straight Connector 5">
            <a:extLst>
              <a:ext uri="{FF2B5EF4-FFF2-40B4-BE49-F238E27FC236}">
                <a16:creationId xmlns:a16="http://schemas.microsoft.com/office/drawing/2014/main" id="{3F1BEDFB-FA3F-A3AB-52DD-4D3B1CFFAA37}"/>
              </a:ext>
            </a:extLst>
          </p:cNvPr>
          <p:cNvCxnSpPr/>
          <p:nvPr/>
        </p:nvCxnSpPr>
        <p:spPr>
          <a:xfrm>
            <a:off x="458071"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TextBox 6">
            <a:extLst>
              <a:ext uri="{FF2B5EF4-FFF2-40B4-BE49-F238E27FC236}">
                <a16:creationId xmlns:a16="http://schemas.microsoft.com/office/drawing/2014/main" id="{53A56F70-FEB8-B18C-1BF9-518EBA27BD88}"/>
              </a:ext>
            </a:extLst>
          </p:cNvPr>
          <p:cNvSpPr txBox="1"/>
          <p:nvPr/>
        </p:nvSpPr>
        <p:spPr>
          <a:xfrm>
            <a:off x="333024" y="1281919"/>
            <a:ext cx="882038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t>Make your selection – and move them over to the right side </a:t>
            </a:r>
          </a:p>
          <a:p>
            <a:pPr marL="285750" indent="-285750">
              <a:buFont typeface="Arial"/>
              <a:buChar char="•"/>
            </a:pPr>
            <a:r>
              <a:rPr lang="en-US" sz="2000"/>
              <a:t>Verify that your BU now shows up before you submit the job </a:t>
            </a:r>
          </a:p>
        </p:txBody>
      </p:sp>
      <p:pic>
        <p:nvPicPr>
          <p:cNvPr id="9" name="Picture 8" descr="Graphical user interface, text, application&#10;&#10;AI-generated content may be incorrect.">
            <a:extLst>
              <a:ext uri="{FF2B5EF4-FFF2-40B4-BE49-F238E27FC236}">
                <a16:creationId xmlns:a16="http://schemas.microsoft.com/office/drawing/2014/main" id="{4843D6AB-0FB1-82BD-5ABD-A675ADDCDF07}"/>
              </a:ext>
            </a:extLst>
          </p:cNvPr>
          <p:cNvPicPr>
            <a:picLocks noChangeAspect="1"/>
          </p:cNvPicPr>
          <p:nvPr/>
        </p:nvPicPr>
        <p:blipFill>
          <a:blip r:embed="rId3"/>
          <a:stretch>
            <a:fillRect/>
          </a:stretch>
        </p:blipFill>
        <p:spPr>
          <a:xfrm>
            <a:off x="333024" y="2447795"/>
            <a:ext cx="5058363" cy="3232033"/>
          </a:xfrm>
          <a:prstGeom prst="rect">
            <a:avLst/>
          </a:prstGeom>
        </p:spPr>
      </p:pic>
      <p:pic>
        <p:nvPicPr>
          <p:cNvPr id="11" name="Picture 10" descr="Graphical user interface&#10;&#10;AI-generated content may be incorrect.">
            <a:extLst>
              <a:ext uri="{FF2B5EF4-FFF2-40B4-BE49-F238E27FC236}">
                <a16:creationId xmlns:a16="http://schemas.microsoft.com/office/drawing/2014/main" id="{B975E38A-3741-6151-7E43-FBAF155F922A}"/>
              </a:ext>
            </a:extLst>
          </p:cNvPr>
          <p:cNvPicPr>
            <a:picLocks noChangeAspect="1"/>
          </p:cNvPicPr>
          <p:nvPr/>
        </p:nvPicPr>
        <p:blipFill>
          <a:blip r:embed="rId4"/>
          <a:stretch>
            <a:fillRect/>
          </a:stretch>
        </p:blipFill>
        <p:spPr>
          <a:xfrm>
            <a:off x="6091380" y="2447795"/>
            <a:ext cx="5255920" cy="3354447"/>
          </a:xfrm>
          <a:prstGeom prst="rect">
            <a:avLst/>
          </a:prstGeom>
        </p:spPr>
      </p:pic>
    </p:spTree>
    <p:extLst>
      <p:ext uri="{BB962C8B-B14F-4D97-AF65-F5344CB8AC3E}">
        <p14:creationId xmlns:p14="http://schemas.microsoft.com/office/powerpoint/2010/main" val="13110786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DFC61-2D67-2311-0D38-3AA0CBD557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A00CDD-CA98-70F9-ECBB-F6144F86126C}"/>
              </a:ext>
            </a:extLst>
          </p:cNvPr>
          <p:cNvSpPr>
            <a:spLocks noGrp="1"/>
          </p:cNvSpPr>
          <p:nvPr>
            <p:ph type="title"/>
          </p:nvPr>
        </p:nvSpPr>
        <p:spPr>
          <a:xfrm>
            <a:off x="415635" y="101719"/>
            <a:ext cx="11351491" cy="914400"/>
          </a:xfrm>
        </p:spPr>
        <p:txBody>
          <a:bodyPr>
            <a:normAutofit fontScale="90000"/>
          </a:bodyPr>
          <a:lstStyle/>
          <a:p>
            <a:r>
              <a:rPr lang="en-US" sz="4000"/>
              <a:t>Reporting Issues- BIP Reports ( Parameter Selection)</a:t>
            </a:r>
          </a:p>
        </p:txBody>
      </p:sp>
      <p:sp>
        <p:nvSpPr>
          <p:cNvPr id="3" name="Slide Number Placeholder 2">
            <a:extLst>
              <a:ext uri="{FF2B5EF4-FFF2-40B4-BE49-F238E27FC236}">
                <a16:creationId xmlns:a16="http://schemas.microsoft.com/office/drawing/2014/main" id="{DCE3313D-82BB-0237-0018-F0906760765B}"/>
              </a:ext>
            </a:extLst>
          </p:cNvPr>
          <p:cNvSpPr>
            <a:spLocks noGrp="1"/>
          </p:cNvSpPr>
          <p:nvPr>
            <p:ph type="sldNum" sz="quarter" idx="14"/>
          </p:nvPr>
        </p:nvSpPr>
        <p:spPr/>
        <p:txBody>
          <a:bodyPr/>
          <a:lstStyle/>
          <a:p>
            <a:pPr algn="l"/>
            <a:fld id="{3E93FFCE-3932-4DE9-B639-79A716969F42}" type="slidenum">
              <a:rPr lang="en-US" smtClean="0"/>
              <a:pPr algn="l"/>
              <a:t>15</a:t>
            </a:fld>
            <a:endParaRPr lang="en-US"/>
          </a:p>
        </p:txBody>
      </p:sp>
      <p:cxnSp>
        <p:nvCxnSpPr>
          <p:cNvPr id="6" name="Straight Connector 5">
            <a:extLst>
              <a:ext uri="{FF2B5EF4-FFF2-40B4-BE49-F238E27FC236}">
                <a16:creationId xmlns:a16="http://schemas.microsoft.com/office/drawing/2014/main" id="{422EB904-5F90-A187-FF5F-6633DD3593A0}"/>
              </a:ext>
            </a:extLst>
          </p:cNvPr>
          <p:cNvCxnSpPr/>
          <p:nvPr/>
        </p:nvCxnSpPr>
        <p:spPr>
          <a:xfrm>
            <a:off x="458071"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7" name="TextBox 6">
            <a:extLst>
              <a:ext uri="{FF2B5EF4-FFF2-40B4-BE49-F238E27FC236}">
                <a16:creationId xmlns:a16="http://schemas.microsoft.com/office/drawing/2014/main" id="{78AD444E-E32D-2803-2711-50AED90EA3C1}"/>
              </a:ext>
            </a:extLst>
          </p:cNvPr>
          <p:cNvSpPr txBox="1"/>
          <p:nvPr/>
        </p:nvSpPr>
        <p:spPr>
          <a:xfrm>
            <a:off x="333024" y="1281919"/>
            <a:ext cx="882038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t>Make sure , your BU now appears in the Business Unit box and press submit </a:t>
            </a:r>
          </a:p>
        </p:txBody>
      </p:sp>
      <p:pic>
        <p:nvPicPr>
          <p:cNvPr id="4" name="Picture 3" descr="Graphical user interface, text, application&#10;&#10;AI-generated content may be incorrect.">
            <a:extLst>
              <a:ext uri="{FF2B5EF4-FFF2-40B4-BE49-F238E27FC236}">
                <a16:creationId xmlns:a16="http://schemas.microsoft.com/office/drawing/2014/main" id="{58BDAB84-19F8-B4D5-47EB-9A85E0E66A19}"/>
              </a:ext>
            </a:extLst>
          </p:cNvPr>
          <p:cNvPicPr>
            <a:picLocks noChangeAspect="1"/>
          </p:cNvPicPr>
          <p:nvPr/>
        </p:nvPicPr>
        <p:blipFill>
          <a:blip r:embed="rId3"/>
          <a:stretch>
            <a:fillRect/>
          </a:stretch>
        </p:blipFill>
        <p:spPr>
          <a:xfrm>
            <a:off x="644744" y="2284577"/>
            <a:ext cx="9010650" cy="3409950"/>
          </a:xfrm>
          <a:prstGeom prst="rect">
            <a:avLst/>
          </a:prstGeom>
        </p:spPr>
      </p:pic>
    </p:spTree>
    <p:extLst>
      <p:ext uri="{BB962C8B-B14F-4D97-AF65-F5344CB8AC3E}">
        <p14:creationId xmlns:p14="http://schemas.microsoft.com/office/powerpoint/2010/main" val="3399222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7A3EF-D2D2-1BA1-0248-AEEDF0C1E2E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05ED66B-5B59-8692-DA5D-CEF74A507BBC}"/>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a:t>Presenter Spotlight</a:t>
            </a:r>
          </a:p>
        </p:txBody>
      </p:sp>
      <p:sp>
        <p:nvSpPr>
          <p:cNvPr id="2" name="Content Placeholder 1">
            <a:extLst>
              <a:ext uri="{FF2B5EF4-FFF2-40B4-BE49-F238E27FC236}">
                <a16:creationId xmlns:a16="http://schemas.microsoft.com/office/drawing/2014/main" id="{D691BAC3-7FF4-F414-00A2-7919EABAC8FB}"/>
              </a:ext>
            </a:extLst>
          </p:cNvPr>
          <p:cNvSpPr>
            <a:spLocks noGrp="1"/>
          </p:cNvSpPr>
          <p:nvPr>
            <p:ph sz="quarter" idx="13"/>
          </p:nvPr>
        </p:nvSpPr>
        <p:spPr>
          <a:xfrm>
            <a:off x="2933700" y="2663825"/>
            <a:ext cx="6324600" cy="4194175"/>
          </a:xfrm>
        </p:spPr>
        <p:txBody>
          <a:bodyPr anchor="ctr"/>
          <a:lstStyle/>
          <a:p>
            <a:pPr algn="ctr"/>
            <a:r>
              <a:rPr lang="en-US" sz="2400" b="1">
                <a:solidFill>
                  <a:schemeClr val="bg1"/>
                </a:solidFill>
                <a:latin typeface="Aptos Display" panose="02110004020202020204"/>
                <a:ea typeface="+mj-ea"/>
                <a:cs typeface="+mj-cs"/>
              </a:rPr>
              <a:t>Thurman Ross</a:t>
            </a:r>
            <a:endParaRPr lang="en-US">
              <a:ea typeface="+mj-ea"/>
              <a:cs typeface="+mj-cs"/>
            </a:endParaRPr>
          </a:p>
          <a:p>
            <a:pPr algn="ctr"/>
            <a:br>
              <a:rPr lang="en-US" sz="2800" b="1" i="0" u="none" strike="noStrike" kern="1200" cap="none" spc="0" normalizeH="0" baseline="0" noProof="0">
                <a:ln>
                  <a:noFill/>
                </a:ln>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lang="en-US" sz="2000" b="1" i="0" u="none" strike="noStrike" kern="1200" cap="none" spc="0" normalizeH="0" baseline="0" noProof="0">
                <a:ln>
                  <a:noFill/>
                </a:ln>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E099E1A3-5DBA-38DF-8ED0-F0CC321C1522}"/>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6D4AAFC4-476C-38CC-2C85-B16DD135C173}"/>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16</a:t>
            </a:fld>
            <a:endParaRPr lang="en-US"/>
          </a:p>
        </p:txBody>
      </p:sp>
      <p:pic>
        <p:nvPicPr>
          <p:cNvPr id="6" name="Picture 5">
            <a:extLst>
              <a:ext uri="{FF2B5EF4-FFF2-40B4-BE49-F238E27FC236}">
                <a16:creationId xmlns:a16="http://schemas.microsoft.com/office/drawing/2014/main" id="{D0AE9946-DA9E-0F75-06F3-7A9BA21015B0}"/>
              </a:ext>
            </a:extLst>
          </p:cNvPr>
          <p:cNvPicPr>
            <a:picLocks noChangeAspect="1"/>
          </p:cNvPicPr>
          <p:nvPr/>
        </p:nvPicPr>
        <p:blipFill>
          <a:blip r:embed="rId3"/>
          <a:stretch>
            <a:fillRect/>
          </a:stretch>
        </p:blipFill>
        <p:spPr>
          <a:xfrm>
            <a:off x="5022532" y="1705737"/>
            <a:ext cx="2142987" cy="2153027"/>
          </a:xfrm>
          <a:prstGeom prst="rect">
            <a:avLst/>
          </a:prstGeom>
        </p:spPr>
      </p:pic>
    </p:spTree>
    <p:custDataLst>
      <p:tags r:id="rId1"/>
    </p:custDataLst>
    <p:extLst>
      <p:ext uri="{BB962C8B-B14F-4D97-AF65-F5344CB8AC3E}">
        <p14:creationId xmlns:p14="http://schemas.microsoft.com/office/powerpoint/2010/main" val="19174097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5BFF7-3F32-8B6F-FE84-5294CAE09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64C56D-20DB-B0CE-20BC-06DC0C6AE7BA}"/>
              </a:ext>
            </a:extLst>
          </p:cNvPr>
          <p:cNvSpPr>
            <a:spLocks noGrp="1"/>
          </p:cNvSpPr>
          <p:nvPr>
            <p:ph type="title"/>
          </p:nvPr>
        </p:nvSpPr>
        <p:spPr/>
        <p:txBody>
          <a:bodyPr>
            <a:normAutofit/>
          </a:bodyPr>
          <a:lstStyle/>
          <a:p>
            <a:r>
              <a:rPr lang="en-US" sz="4000"/>
              <a:t>Security	Tips	</a:t>
            </a:r>
          </a:p>
        </p:txBody>
      </p:sp>
      <p:sp>
        <p:nvSpPr>
          <p:cNvPr id="3" name="Slide Number Placeholder 2">
            <a:extLst>
              <a:ext uri="{FF2B5EF4-FFF2-40B4-BE49-F238E27FC236}">
                <a16:creationId xmlns:a16="http://schemas.microsoft.com/office/drawing/2014/main" id="{6679CC13-D246-F78B-C616-CE3A35F9D222}"/>
              </a:ext>
            </a:extLst>
          </p:cNvPr>
          <p:cNvSpPr>
            <a:spLocks noGrp="1"/>
          </p:cNvSpPr>
          <p:nvPr>
            <p:ph type="sldNum" sz="quarter" idx="14"/>
          </p:nvPr>
        </p:nvSpPr>
        <p:spPr/>
        <p:txBody>
          <a:bodyPr/>
          <a:lstStyle/>
          <a:p>
            <a:pPr algn="l"/>
            <a:fld id="{3E93FFCE-3932-4DE9-B639-79A716969F42}" type="slidenum">
              <a:rPr lang="en-US" smtClean="0"/>
              <a:pPr algn="l"/>
              <a:t>17</a:t>
            </a:fld>
            <a:endParaRPr lang="en-US"/>
          </a:p>
        </p:txBody>
      </p:sp>
      <p:cxnSp>
        <p:nvCxnSpPr>
          <p:cNvPr id="6" name="Straight Connector 5">
            <a:extLst>
              <a:ext uri="{FF2B5EF4-FFF2-40B4-BE49-F238E27FC236}">
                <a16:creationId xmlns:a16="http://schemas.microsoft.com/office/drawing/2014/main" id="{F0894C47-F0ED-07F2-FF1A-CAFD95A87B96}"/>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4" name="TextBox 3">
            <a:extLst>
              <a:ext uri="{FF2B5EF4-FFF2-40B4-BE49-F238E27FC236}">
                <a16:creationId xmlns:a16="http://schemas.microsoft.com/office/drawing/2014/main" id="{53F84973-5AC7-B10C-DB7F-2A6C7C57D633}"/>
              </a:ext>
            </a:extLst>
          </p:cNvPr>
          <p:cNvSpPr txBox="1"/>
          <p:nvPr/>
        </p:nvSpPr>
        <p:spPr>
          <a:xfrm>
            <a:off x="3831336" y="1144835"/>
            <a:ext cx="5001768" cy="400110"/>
          </a:xfrm>
          <a:prstGeom prst="rect">
            <a:avLst/>
          </a:prstGeom>
          <a:noFill/>
        </p:spPr>
        <p:txBody>
          <a:bodyPr wrap="square" rtlCol="0">
            <a:spAutoFit/>
          </a:bodyPr>
          <a:lstStyle/>
          <a:p>
            <a:r>
              <a:rPr lang="en-US" sz="2000"/>
              <a:t>Common NCFS sign in problems</a:t>
            </a:r>
            <a:endParaRPr lang="en-US"/>
          </a:p>
        </p:txBody>
      </p:sp>
      <p:pic>
        <p:nvPicPr>
          <p:cNvPr id="5" name="Picture 4">
            <a:extLst>
              <a:ext uri="{FF2B5EF4-FFF2-40B4-BE49-F238E27FC236}">
                <a16:creationId xmlns:a16="http://schemas.microsoft.com/office/drawing/2014/main" id="{0BC8091B-F104-5B83-422B-F1FD9EF7757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477116" y="1560051"/>
            <a:ext cx="5354575" cy="3011949"/>
          </a:xfrm>
          <a:prstGeom prst="rect">
            <a:avLst/>
          </a:prstGeom>
        </p:spPr>
      </p:pic>
      <mc:AlternateContent xmlns:mc="http://schemas.openxmlformats.org/markup-compatibility/2006">
        <mc:Choice xmlns:p14="http://schemas.microsoft.com/office/powerpoint/2010/main" Requires="p14">
          <p:contentPart p14:bwMode="auto" r:id="rId4">
            <p14:nvContentPartPr>
              <p14:cNvPr id="7" name="Ink 6">
                <a:extLst>
                  <a:ext uri="{FF2B5EF4-FFF2-40B4-BE49-F238E27FC236}">
                    <a16:creationId xmlns:a16="http://schemas.microsoft.com/office/drawing/2014/main" id="{45387A79-5D3A-2670-FCA3-0E136FC4C1FA}"/>
                  </a:ext>
                </a:extLst>
              </p14:cNvPr>
              <p14:cNvContentPartPr/>
              <p14:nvPr/>
            </p14:nvContentPartPr>
            <p14:xfrm>
              <a:off x="3968208" y="338256"/>
              <a:ext cx="360" cy="360"/>
            </p14:xfrm>
          </p:contentPart>
        </mc:Choice>
        <mc:Fallback>
          <p:pic>
            <p:nvPicPr>
              <p:cNvPr id="7" name="Ink 6">
                <a:extLst>
                  <a:ext uri="{FF2B5EF4-FFF2-40B4-BE49-F238E27FC236}">
                    <a16:creationId xmlns:a16="http://schemas.microsoft.com/office/drawing/2014/main" id="{45387A79-5D3A-2670-FCA3-0E136FC4C1FA}"/>
                  </a:ext>
                </a:extLst>
              </p:cNvPr>
              <p:cNvPicPr/>
              <p:nvPr/>
            </p:nvPicPr>
            <p:blipFill>
              <a:blip r:embed="rId5"/>
              <a:stretch>
                <a:fillRect/>
              </a:stretch>
            </p:blipFill>
            <p:spPr>
              <a:xfrm>
                <a:off x="3950208" y="320256"/>
                <a:ext cx="36000" cy="36000"/>
              </a:xfrm>
              <a:prstGeom prst="rect">
                <a:avLst/>
              </a:prstGeom>
            </p:spPr>
          </p:pic>
        </mc:Fallback>
      </mc:AlternateContent>
      <p:pic>
        <p:nvPicPr>
          <p:cNvPr id="9" name="Picture 8" descr="Customer service man hand on head">
            <a:extLst>
              <a:ext uri="{FF2B5EF4-FFF2-40B4-BE49-F238E27FC236}">
                <a16:creationId xmlns:a16="http://schemas.microsoft.com/office/drawing/2014/main" id="{28465990-04AD-26C5-45FD-E8473B9307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7183" y="3427566"/>
            <a:ext cx="2974817" cy="2660903"/>
          </a:xfrm>
          <a:prstGeom prst="rect">
            <a:avLst/>
          </a:prstGeom>
        </p:spPr>
      </p:pic>
      <p:pic>
        <p:nvPicPr>
          <p:cNvPr id="11" name="Picture 10">
            <a:extLst>
              <a:ext uri="{FF2B5EF4-FFF2-40B4-BE49-F238E27FC236}">
                <a16:creationId xmlns:a16="http://schemas.microsoft.com/office/drawing/2014/main" id="{77640B4C-CC37-6B35-970C-D4DAD7582F47}"/>
              </a:ext>
            </a:extLst>
          </p:cNvPr>
          <p:cNvPicPr>
            <a:picLocks noChangeAspect="1"/>
          </p:cNvPicPr>
          <p:nvPr/>
        </p:nvPicPr>
        <p:blipFill>
          <a:blip r:embed="rId7"/>
          <a:stretch>
            <a:fillRect/>
          </a:stretch>
        </p:blipFill>
        <p:spPr>
          <a:xfrm>
            <a:off x="362634" y="1808281"/>
            <a:ext cx="3488898" cy="3591672"/>
          </a:xfrm>
          <a:prstGeom prst="rect">
            <a:avLst/>
          </a:prstGeom>
        </p:spPr>
      </p:pic>
      <p:sp>
        <p:nvSpPr>
          <p:cNvPr id="10" name="TextBox 9">
            <a:extLst>
              <a:ext uri="{FF2B5EF4-FFF2-40B4-BE49-F238E27FC236}">
                <a16:creationId xmlns:a16="http://schemas.microsoft.com/office/drawing/2014/main" id="{07ABD4B2-F2B2-3D24-CDF0-2895E9E81FBA}"/>
              </a:ext>
            </a:extLst>
          </p:cNvPr>
          <p:cNvSpPr txBox="1"/>
          <p:nvPr/>
        </p:nvSpPr>
        <p:spPr>
          <a:xfrm>
            <a:off x="3669030" y="5399953"/>
            <a:ext cx="4249674" cy="923330"/>
          </a:xfrm>
          <a:prstGeom prst="rect">
            <a:avLst/>
          </a:prstGeom>
          <a:noFill/>
        </p:spPr>
        <p:txBody>
          <a:bodyPr wrap="square" rtlCol="0">
            <a:spAutoFit/>
          </a:bodyPr>
          <a:lstStyle/>
          <a:p>
            <a:r>
              <a:rPr lang="en-US"/>
              <a:t>If your browser is on the NCFS sign on screen too long, it can cause the above issue.</a:t>
            </a:r>
          </a:p>
        </p:txBody>
      </p:sp>
      <p:sp>
        <p:nvSpPr>
          <p:cNvPr id="15" name="Arrow: Left-Up 14">
            <a:extLst>
              <a:ext uri="{FF2B5EF4-FFF2-40B4-BE49-F238E27FC236}">
                <a16:creationId xmlns:a16="http://schemas.microsoft.com/office/drawing/2014/main" id="{9C8C024C-6DA5-BFD8-0D3C-E9DD72629596}"/>
              </a:ext>
            </a:extLst>
          </p:cNvPr>
          <p:cNvSpPr/>
          <p:nvPr/>
        </p:nvSpPr>
        <p:spPr>
          <a:xfrm>
            <a:off x="3851532" y="4572000"/>
            <a:ext cx="1781172" cy="457200"/>
          </a:xfrm>
          <a:prstGeom prst="lef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3903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03B5E-042A-C9FA-1F44-8B211D2FC0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8DE231-6660-70FC-36D4-EE0EB8EC6363}"/>
              </a:ext>
            </a:extLst>
          </p:cNvPr>
          <p:cNvSpPr>
            <a:spLocks noGrp="1"/>
          </p:cNvSpPr>
          <p:nvPr>
            <p:ph type="title"/>
          </p:nvPr>
        </p:nvSpPr>
        <p:spPr/>
        <p:txBody>
          <a:bodyPr>
            <a:normAutofit/>
          </a:bodyPr>
          <a:lstStyle/>
          <a:p>
            <a:r>
              <a:rPr lang="en-US" sz="4000"/>
              <a:t>Security	Tips	</a:t>
            </a:r>
          </a:p>
        </p:txBody>
      </p:sp>
      <p:sp>
        <p:nvSpPr>
          <p:cNvPr id="3" name="Slide Number Placeholder 2">
            <a:extLst>
              <a:ext uri="{FF2B5EF4-FFF2-40B4-BE49-F238E27FC236}">
                <a16:creationId xmlns:a16="http://schemas.microsoft.com/office/drawing/2014/main" id="{718E8C1B-98FB-0A6F-C545-BA47FD48A205}"/>
              </a:ext>
            </a:extLst>
          </p:cNvPr>
          <p:cNvSpPr>
            <a:spLocks noGrp="1"/>
          </p:cNvSpPr>
          <p:nvPr>
            <p:ph type="sldNum" sz="quarter" idx="14"/>
          </p:nvPr>
        </p:nvSpPr>
        <p:spPr/>
        <p:txBody>
          <a:bodyPr/>
          <a:lstStyle/>
          <a:p>
            <a:pPr algn="l"/>
            <a:fld id="{3E93FFCE-3932-4DE9-B639-79A716969F42}" type="slidenum">
              <a:rPr lang="en-US" smtClean="0"/>
              <a:pPr algn="l"/>
              <a:t>18</a:t>
            </a:fld>
            <a:endParaRPr lang="en-US"/>
          </a:p>
        </p:txBody>
      </p:sp>
      <p:cxnSp>
        <p:nvCxnSpPr>
          <p:cNvPr id="6" name="Straight Connector 5">
            <a:extLst>
              <a:ext uri="{FF2B5EF4-FFF2-40B4-BE49-F238E27FC236}">
                <a16:creationId xmlns:a16="http://schemas.microsoft.com/office/drawing/2014/main" id="{ADE0A2C8-2C37-0E39-E7E3-FE45406698C4}"/>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mc:AlternateContent xmlns:mc="http://schemas.openxmlformats.org/markup-compatibility/2006">
        <mc:Choice xmlns:p14="http://schemas.microsoft.com/office/powerpoint/2010/main" Requires="p14">
          <p:contentPart p14:bwMode="auto" r:id="rId3">
            <p14:nvContentPartPr>
              <p14:cNvPr id="7" name="Ink 6">
                <a:extLst>
                  <a:ext uri="{FF2B5EF4-FFF2-40B4-BE49-F238E27FC236}">
                    <a16:creationId xmlns:a16="http://schemas.microsoft.com/office/drawing/2014/main" id="{D9B08C33-C9D7-8F05-8124-6D1F0CC27391}"/>
                  </a:ext>
                </a:extLst>
              </p14:cNvPr>
              <p14:cNvContentPartPr/>
              <p14:nvPr/>
            </p14:nvContentPartPr>
            <p14:xfrm>
              <a:off x="3968208" y="338256"/>
              <a:ext cx="360" cy="360"/>
            </p14:xfrm>
          </p:contentPart>
        </mc:Choice>
        <mc:Fallback>
          <p:pic>
            <p:nvPicPr>
              <p:cNvPr id="7" name="Ink 6">
                <a:extLst>
                  <a:ext uri="{FF2B5EF4-FFF2-40B4-BE49-F238E27FC236}">
                    <a16:creationId xmlns:a16="http://schemas.microsoft.com/office/drawing/2014/main" id="{D9B08C33-C9D7-8F05-8124-6D1F0CC27391}"/>
                  </a:ext>
                </a:extLst>
              </p:cNvPr>
              <p:cNvPicPr/>
              <p:nvPr/>
            </p:nvPicPr>
            <p:blipFill>
              <a:blip r:embed="rId4"/>
              <a:stretch>
                <a:fillRect/>
              </a:stretch>
            </p:blipFill>
            <p:spPr>
              <a:xfrm>
                <a:off x="3950208" y="320256"/>
                <a:ext cx="36000" cy="36000"/>
              </a:xfrm>
              <a:prstGeom prst="rect">
                <a:avLst/>
              </a:prstGeom>
            </p:spPr>
          </p:pic>
        </mc:Fallback>
      </mc:AlternateContent>
      <p:pic>
        <p:nvPicPr>
          <p:cNvPr id="9" name="Picture 8">
            <a:extLst>
              <a:ext uri="{FF2B5EF4-FFF2-40B4-BE49-F238E27FC236}">
                <a16:creationId xmlns:a16="http://schemas.microsoft.com/office/drawing/2014/main" id="{C431E82A-1490-4A3E-0F86-839B48D8DE3D}"/>
              </a:ext>
            </a:extLst>
          </p:cNvPr>
          <p:cNvPicPr>
            <a:picLocks noChangeAspect="1"/>
          </p:cNvPicPr>
          <p:nvPr/>
        </p:nvPicPr>
        <p:blipFill>
          <a:blip r:embed="rId5"/>
          <a:stretch>
            <a:fillRect/>
          </a:stretch>
        </p:blipFill>
        <p:spPr>
          <a:xfrm>
            <a:off x="2113787" y="2204591"/>
            <a:ext cx="4534495" cy="3255268"/>
          </a:xfrm>
          <a:prstGeom prst="rect">
            <a:avLst/>
          </a:prstGeom>
        </p:spPr>
      </p:pic>
      <p:sp>
        <p:nvSpPr>
          <p:cNvPr id="8" name="TextBox 7">
            <a:extLst>
              <a:ext uri="{FF2B5EF4-FFF2-40B4-BE49-F238E27FC236}">
                <a16:creationId xmlns:a16="http://schemas.microsoft.com/office/drawing/2014/main" id="{3D155168-265C-459C-9457-EE7276E1BA1B}"/>
              </a:ext>
            </a:extLst>
          </p:cNvPr>
          <p:cNvSpPr txBox="1"/>
          <p:nvPr/>
        </p:nvSpPr>
        <p:spPr>
          <a:xfrm>
            <a:off x="3072384" y="1279526"/>
            <a:ext cx="3931920" cy="400110"/>
          </a:xfrm>
          <a:prstGeom prst="rect">
            <a:avLst/>
          </a:prstGeom>
          <a:noFill/>
        </p:spPr>
        <p:txBody>
          <a:bodyPr wrap="square" rtlCol="0">
            <a:spAutoFit/>
          </a:bodyPr>
          <a:lstStyle/>
          <a:p>
            <a:r>
              <a:rPr lang="en-US" sz="2000"/>
              <a:t>Common NCFS sign in problems</a:t>
            </a:r>
          </a:p>
        </p:txBody>
      </p:sp>
      <p:pic>
        <p:nvPicPr>
          <p:cNvPr id="11" name="Picture 10" descr="Businessman angry">
            <a:extLst>
              <a:ext uri="{FF2B5EF4-FFF2-40B4-BE49-F238E27FC236}">
                <a16:creationId xmlns:a16="http://schemas.microsoft.com/office/drawing/2014/main" id="{3DA89A56-AD25-2D94-D53D-E08E544A79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0966" y="1449326"/>
            <a:ext cx="1816827" cy="4690872"/>
          </a:xfrm>
          <a:prstGeom prst="rect">
            <a:avLst/>
          </a:prstGeom>
        </p:spPr>
      </p:pic>
    </p:spTree>
    <p:extLst>
      <p:ext uri="{BB962C8B-B14F-4D97-AF65-F5344CB8AC3E}">
        <p14:creationId xmlns:p14="http://schemas.microsoft.com/office/powerpoint/2010/main" val="2769181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9F558-19B2-461E-B536-9E204EFE77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D348AC-C4C8-B1C3-930C-445D4FAAE4C4}"/>
              </a:ext>
            </a:extLst>
          </p:cNvPr>
          <p:cNvSpPr>
            <a:spLocks noGrp="1"/>
          </p:cNvSpPr>
          <p:nvPr>
            <p:ph type="title"/>
          </p:nvPr>
        </p:nvSpPr>
        <p:spPr/>
        <p:txBody>
          <a:bodyPr>
            <a:normAutofit/>
          </a:bodyPr>
          <a:lstStyle/>
          <a:p>
            <a:r>
              <a:rPr lang="en-US" sz="4000"/>
              <a:t>Security	Tips	</a:t>
            </a:r>
          </a:p>
        </p:txBody>
      </p:sp>
      <p:sp>
        <p:nvSpPr>
          <p:cNvPr id="3" name="Slide Number Placeholder 2">
            <a:extLst>
              <a:ext uri="{FF2B5EF4-FFF2-40B4-BE49-F238E27FC236}">
                <a16:creationId xmlns:a16="http://schemas.microsoft.com/office/drawing/2014/main" id="{58D64FA6-1F1A-DDAC-71FC-0277786081D7}"/>
              </a:ext>
            </a:extLst>
          </p:cNvPr>
          <p:cNvSpPr>
            <a:spLocks noGrp="1"/>
          </p:cNvSpPr>
          <p:nvPr>
            <p:ph type="sldNum" sz="quarter" idx="14"/>
          </p:nvPr>
        </p:nvSpPr>
        <p:spPr/>
        <p:txBody>
          <a:bodyPr/>
          <a:lstStyle/>
          <a:p>
            <a:pPr algn="l"/>
            <a:fld id="{3E93FFCE-3932-4DE9-B639-79A716969F42}" type="slidenum">
              <a:rPr lang="en-US" smtClean="0"/>
              <a:pPr algn="l"/>
              <a:t>19</a:t>
            </a:fld>
            <a:endParaRPr lang="en-US"/>
          </a:p>
        </p:txBody>
      </p:sp>
      <p:cxnSp>
        <p:nvCxnSpPr>
          <p:cNvPr id="6" name="Straight Connector 5">
            <a:extLst>
              <a:ext uri="{FF2B5EF4-FFF2-40B4-BE49-F238E27FC236}">
                <a16:creationId xmlns:a16="http://schemas.microsoft.com/office/drawing/2014/main" id="{2E9AB718-B077-FEEA-61CB-8A5B1DE7293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mc:AlternateContent xmlns:mc="http://schemas.openxmlformats.org/markup-compatibility/2006">
        <mc:Choice xmlns:p14="http://schemas.microsoft.com/office/powerpoint/2010/main" Requires="p14">
          <p:contentPart p14:bwMode="auto" r:id="rId3">
            <p14:nvContentPartPr>
              <p14:cNvPr id="7" name="Ink 6">
                <a:extLst>
                  <a:ext uri="{FF2B5EF4-FFF2-40B4-BE49-F238E27FC236}">
                    <a16:creationId xmlns:a16="http://schemas.microsoft.com/office/drawing/2014/main" id="{54F30848-B003-6BBB-CD5C-2BFF0AABDC30}"/>
                  </a:ext>
                </a:extLst>
              </p14:cNvPr>
              <p14:cNvContentPartPr/>
              <p14:nvPr/>
            </p14:nvContentPartPr>
            <p14:xfrm>
              <a:off x="3968208" y="338256"/>
              <a:ext cx="360" cy="360"/>
            </p14:xfrm>
          </p:contentPart>
        </mc:Choice>
        <mc:Fallback>
          <p:pic>
            <p:nvPicPr>
              <p:cNvPr id="7" name="Ink 6">
                <a:extLst>
                  <a:ext uri="{FF2B5EF4-FFF2-40B4-BE49-F238E27FC236}">
                    <a16:creationId xmlns:a16="http://schemas.microsoft.com/office/drawing/2014/main" id="{54F30848-B003-6BBB-CD5C-2BFF0AABDC30}"/>
                  </a:ext>
                </a:extLst>
              </p:cNvPr>
              <p:cNvPicPr/>
              <p:nvPr/>
            </p:nvPicPr>
            <p:blipFill>
              <a:blip r:embed="rId4"/>
              <a:stretch>
                <a:fillRect/>
              </a:stretch>
            </p:blipFill>
            <p:spPr>
              <a:xfrm>
                <a:off x="3950208" y="320256"/>
                <a:ext cx="36000" cy="36000"/>
              </a:xfrm>
              <a:prstGeom prst="rect">
                <a:avLst/>
              </a:prstGeom>
            </p:spPr>
          </p:pic>
        </mc:Fallback>
      </mc:AlternateContent>
      <p:pic>
        <p:nvPicPr>
          <p:cNvPr id="8" name="Picture 7">
            <a:extLst>
              <a:ext uri="{FF2B5EF4-FFF2-40B4-BE49-F238E27FC236}">
                <a16:creationId xmlns:a16="http://schemas.microsoft.com/office/drawing/2014/main" id="{52CAAB6C-D4FF-2884-4094-FD2FFA5A554C}"/>
              </a:ext>
            </a:extLst>
          </p:cNvPr>
          <p:cNvPicPr>
            <a:picLocks noChangeAspect="1"/>
          </p:cNvPicPr>
          <p:nvPr/>
        </p:nvPicPr>
        <p:blipFill>
          <a:blip r:embed="rId5"/>
          <a:stretch>
            <a:fillRect/>
          </a:stretch>
        </p:blipFill>
        <p:spPr>
          <a:xfrm>
            <a:off x="914400" y="2039726"/>
            <a:ext cx="6067382" cy="4480018"/>
          </a:xfrm>
          <a:prstGeom prst="rect">
            <a:avLst/>
          </a:prstGeom>
        </p:spPr>
      </p:pic>
      <p:sp>
        <p:nvSpPr>
          <p:cNvPr id="9" name="TextBox 8">
            <a:extLst>
              <a:ext uri="{FF2B5EF4-FFF2-40B4-BE49-F238E27FC236}">
                <a16:creationId xmlns:a16="http://schemas.microsoft.com/office/drawing/2014/main" id="{9AA8F988-E18E-A33D-A284-C87A220A310A}"/>
              </a:ext>
            </a:extLst>
          </p:cNvPr>
          <p:cNvSpPr txBox="1"/>
          <p:nvPr/>
        </p:nvSpPr>
        <p:spPr>
          <a:xfrm>
            <a:off x="3072384" y="1279526"/>
            <a:ext cx="4315968" cy="400110"/>
          </a:xfrm>
          <a:prstGeom prst="rect">
            <a:avLst/>
          </a:prstGeom>
          <a:noFill/>
        </p:spPr>
        <p:txBody>
          <a:bodyPr wrap="square" rtlCol="0">
            <a:spAutoFit/>
          </a:bodyPr>
          <a:lstStyle/>
          <a:p>
            <a:r>
              <a:rPr lang="en-US" sz="2000"/>
              <a:t>Common NCFS sign in problems</a:t>
            </a:r>
          </a:p>
        </p:txBody>
      </p:sp>
      <p:pic>
        <p:nvPicPr>
          <p:cNvPr id="11" name="Picture 10" descr="Old woman hands on hips">
            <a:extLst>
              <a:ext uri="{FF2B5EF4-FFF2-40B4-BE49-F238E27FC236}">
                <a16:creationId xmlns:a16="http://schemas.microsoft.com/office/drawing/2014/main" id="{F8E42AE0-99AF-8678-13E7-7E44D35117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39265" y="1456381"/>
            <a:ext cx="2386792" cy="4928544"/>
          </a:xfrm>
          <a:prstGeom prst="rect">
            <a:avLst/>
          </a:prstGeom>
        </p:spPr>
      </p:pic>
    </p:spTree>
    <p:extLst>
      <p:ext uri="{BB962C8B-B14F-4D97-AF65-F5344CB8AC3E}">
        <p14:creationId xmlns:p14="http://schemas.microsoft.com/office/powerpoint/2010/main" val="1469477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A0AEE-6BD5-88AE-E940-636072E0ABE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9D3779C-9CF9-2B9B-54B9-03315702B195}"/>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a:t>Presenter Spotlight</a:t>
            </a:r>
          </a:p>
        </p:txBody>
      </p:sp>
      <p:sp>
        <p:nvSpPr>
          <p:cNvPr id="2" name="Content Placeholder 1">
            <a:extLst>
              <a:ext uri="{FF2B5EF4-FFF2-40B4-BE49-F238E27FC236}">
                <a16:creationId xmlns:a16="http://schemas.microsoft.com/office/drawing/2014/main" id="{B014F8F4-3841-61A5-F97A-9F69C7130601}"/>
              </a:ext>
            </a:extLst>
          </p:cNvPr>
          <p:cNvSpPr>
            <a:spLocks noGrp="1"/>
          </p:cNvSpPr>
          <p:nvPr>
            <p:ph sz="quarter" idx="13"/>
          </p:nvPr>
        </p:nvSpPr>
        <p:spPr>
          <a:xfrm>
            <a:off x="2933700" y="2663825"/>
            <a:ext cx="6324600" cy="4194175"/>
          </a:xfrm>
        </p:spPr>
        <p:txBody>
          <a:bodyPr anchor="ctr"/>
          <a:lstStyle/>
          <a:p>
            <a:pPr algn="ctr"/>
            <a:r>
              <a:rPr lang="en-US" sz="2400" b="1">
                <a:solidFill>
                  <a:schemeClr val="bg1"/>
                </a:solidFill>
                <a:latin typeface="Aptos Display" panose="02110004020202020204"/>
                <a:ea typeface="+mj-ea"/>
                <a:cs typeface="+mj-cs"/>
              </a:rPr>
              <a:t>Dawn Parrish</a:t>
            </a:r>
            <a:br>
              <a:rPr kumimoji="0" lang="en-US" sz="2400" b="1" i="0" u="none" strike="noStrike" kern="1200" cap="none" spc="0" normalizeH="0" baseline="0" noProof="0">
                <a:ln>
                  <a:noFill/>
                </a:ln>
                <a:solidFill>
                  <a:schemeClr val="bg1"/>
                </a:solidFill>
                <a:effectLst/>
                <a:uLnTx/>
                <a:uFillTx/>
                <a:latin typeface="Aptos Display" panose="02110004020202020204"/>
                <a:ea typeface="+mj-ea"/>
                <a:cs typeface="+mj-cs"/>
              </a:rPr>
            </a:b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Communications/Learning &amp; Development</a:t>
            </a:r>
            <a:b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B7B3A813-8558-FFDD-A062-A7FD3AF166F8}"/>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C127762B-6B70-57B7-C2FC-3C7B3A7628B2}"/>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20</a:t>
            </a:fld>
            <a:endParaRPr lang="en-US"/>
          </a:p>
        </p:txBody>
      </p:sp>
      <p:pic>
        <p:nvPicPr>
          <p:cNvPr id="8" name="Picture 7">
            <a:extLst>
              <a:ext uri="{FF2B5EF4-FFF2-40B4-BE49-F238E27FC236}">
                <a16:creationId xmlns:a16="http://schemas.microsoft.com/office/drawing/2014/main" id="{1BB2967F-053B-6EC4-41FD-52B095A0911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68861" y="1442746"/>
            <a:ext cx="2200582" cy="2267266"/>
          </a:xfrm>
          <a:prstGeom prst="rect">
            <a:avLst/>
          </a:prstGeom>
        </p:spPr>
      </p:pic>
    </p:spTree>
    <p:custDataLst>
      <p:tags r:id="rId1"/>
    </p:custDataLst>
    <p:extLst>
      <p:ext uri="{BB962C8B-B14F-4D97-AF65-F5344CB8AC3E}">
        <p14:creationId xmlns:p14="http://schemas.microsoft.com/office/powerpoint/2010/main" val="3204720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33386-6201-716A-D752-BF531B4AAE2E}"/>
              </a:ext>
            </a:extLst>
          </p:cNvPr>
          <p:cNvSpPr>
            <a:spLocks noGrp="1"/>
          </p:cNvSpPr>
          <p:nvPr>
            <p:ph type="title"/>
          </p:nvPr>
        </p:nvSpPr>
        <p:spPr/>
        <p:txBody>
          <a:bodyPr>
            <a:normAutofit/>
          </a:bodyPr>
          <a:lstStyle/>
          <a:p>
            <a:r>
              <a:rPr lang="en-US" sz="4000"/>
              <a:t>Training</a:t>
            </a:r>
          </a:p>
        </p:txBody>
      </p:sp>
      <p:sp>
        <p:nvSpPr>
          <p:cNvPr id="3" name="Text Placeholder 2">
            <a:extLst>
              <a:ext uri="{FF2B5EF4-FFF2-40B4-BE49-F238E27FC236}">
                <a16:creationId xmlns:a16="http://schemas.microsoft.com/office/drawing/2014/main" id="{1587EDEC-9444-D6A5-4FA4-1A473DCC7829}"/>
              </a:ext>
            </a:extLst>
          </p:cNvPr>
          <p:cNvSpPr>
            <a:spLocks noGrp="1"/>
          </p:cNvSpPr>
          <p:nvPr>
            <p:ph type="body" sz="quarter" idx="13"/>
          </p:nvPr>
        </p:nvSpPr>
        <p:spPr>
          <a:xfrm>
            <a:off x="415925" y="1431636"/>
            <a:ext cx="11350625" cy="3004897"/>
          </a:xfrm>
        </p:spPr>
        <p:txBody>
          <a:bodyPr vert="horz" lIns="91440" tIns="45720" rIns="91440" bIns="45720" rtlCol="0">
            <a:normAutofit/>
          </a:bodyPr>
          <a:lstStyle/>
          <a:p>
            <a:pPr marL="457200" indent="-457200">
              <a:buChar char="•"/>
            </a:pPr>
            <a:r>
              <a:rPr lang="en-US"/>
              <a:t>Class Pre-Work</a:t>
            </a:r>
          </a:p>
          <a:p>
            <a:pPr marL="1143000" lvl="1" indent="-457200"/>
            <a:r>
              <a:rPr lang="en-US"/>
              <a:t>GL100c, IC100c, and FA100</a:t>
            </a:r>
          </a:p>
          <a:p>
            <a:pPr marL="1600200" lvl="2"/>
            <a:r>
              <a:rPr lang="en-US"/>
              <a:t>ADFDI download: </a:t>
            </a:r>
            <a:r>
              <a:rPr lang="en-US">
                <a:ea typeface="+mn-lt"/>
                <a:cs typeface="+mn-lt"/>
                <a:hlinkClick r:id="rId4"/>
              </a:rPr>
              <a:t>Excel Add-On | NCOSC</a:t>
            </a:r>
            <a:endParaRPr lang="en-US"/>
          </a:p>
        </p:txBody>
      </p:sp>
      <p:sp>
        <p:nvSpPr>
          <p:cNvPr id="4" name="Slide Number Placeholder 3">
            <a:extLst>
              <a:ext uri="{FF2B5EF4-FFF2-40B4-BE49-F238E27FC236}">
                <a16:creationId xmlns:a16="http://schemas.microsoft.com/office/drawing/2014/main" id="{9F5EA01E-E26E-CEBD-0EC1-432B67ADB21A}"/>
              </a:ext>
            </a:extLst>
          </p:cNvPr>
          <p:cNvSpPr>
            <a:spLocks noGrp="1"/>
          </p:cNvSpPr>
          <p:nvPr>
            <p:ph type="sldNum" sz="quarter" idx="14"/>
          </p:nvPr>
        </p:nvSpPr>
        <p:spPr/>
        <p:txBody>
          <a:bodyPr/>
          <a:lstStyle/>
          <a:p>
            <a:fld id="{3E93FFCE-3932-4DE9-B639-79A716969F42}" type="slidenum">
              <a:rPr lang="en-US" smtClean="0"/>
              <a:pPr/>
              <a:t>21</a:t>
            </a:fld>
            <a:endParaRPr lang="en-US"/>
          </a:p>
        </p:txBody>
      </p:sp>
      <p:cxnSp>
        <p:nvCxnSpPr>
          <p:cNvPr id="5" name="Straight Connector 4">
            <a:extLst>
              <a:ext uri="{FF2B5EF4-FFF2-40B4-BE49-F238E27FC236}">
                <a16:creationId xmlns:a16="http://schemas.microsoft.com/office/drawing/2014/main" id="{398787C7-5853-6DA2-59D0-1F5BA8B6D2A4}"/>
              </a:ext>
            </a:extLst>
          </p:cNvPr>
          <p:cNvCxnSpPr/>
          <p:nvPr/>
        </p:nvCxnSpPr>
        <p:spPr>
          <a:xfrm>
            <a:off x="537431" y="1034648"/>
            <a:ext cx="10762488"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2412881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A22A5-E593-90A7-86AE-36E552107E0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BD925E-EFE5-9F47-8F4B-38B95EAE3F46}"/>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a:t>Presenter Spotlight</a:t>
            </a:r>
          </a:p>
        </p:txBody>
      </p:sp>
      <p:sp>
        <p:nvSpPr>
          <p:cNvPr id="2" name="Content Placeholder 1">
            <a:extLst>
              <a:ext uri="{FF2B5EF4-FFF2-40B4-BE49-F238E27FC236}">
                <a16:creationId xmlns:a16="http://schemas.microsoft.com/office/drawing/2014/main" id="{FF942E44-492D-5DE3-9B3F-97889BD144AE}"/>
              </a:ext>
            </a:extLst>
          </p:cNvPr>
          <p:cNvSpPr>
            <a:spLocks noGrp="1"/>
          </p:cNvSpPr>
          <p:nvPr>
            <p:ph sz="quarter" idx="13"/>
          </p:nvPr>
        </p:nvSpPr>
        <p:spPr>
          <a:xfrm>
            <a:off x="3157818" y="2686237"/>
            <a:ext cx="5932395" cy="3914028"/>
          </a:xfrm>
        </p:spPr>
        <p:txBody>
          <a:bodyPr anchor="ctr"/>
          <a:lstStyle/>
          <a:p>
            <a:pPr algn="ctr"/>
            <a:r>
              <a:rPr kumimoji="0" lang="en-US" sz="2400" b="1" i="0" u="none" strike="noStrike" kern="1200" cap="none" spc="0" normalizeH="0" baseline="0" noProof="0">
                <a:ln>
                  <a:noFill/>
                </a:ln>
                <a:solidFill>
                  <a:schemeClr val="bg1"/>
                </a:solidFill>
                <a:effectLst/>
                <a:uLnTx/>
                <a:uFillTx/>
                <a:latin typeface="Aptos Display" panose="02110004020202020204"/>
                <a:ea typeface="+mj-ea"/>
                <a:cs typeface="+mj-cs"/>
              </a:rPr>
              <a:t>    </a:t>
            </a:r>
            <a:endParaRPr lang="en-US">
              <a:solidFill>
                <a:schemeClr val="bg1"/>
              </a:solidFill>
              <a:latin typeface="Aptos" panose="02110004020202020204"/>
              <a:ea typeface="+mj-ea"/>
              <a:cs typeface="+mj-cs"/>
            </a:endParaRPr>
          </a:p>
          <a:p>
            <a:pPr algn="ctr"/>
            <a:r>
              <a:rPr kumimoji="0" lang="en-US" sz="2400" b="1" i="0" u="none" strike="noStrike" kern="1200" cap="none" spc="0" normalizeH="0" baseline="0" noProof="0">
                <a:ln>
                  <a:noFill/>
                </a:ln>
                <a:solidFill>
                  <a:schemeClr val="bg1"/>
                </a:solidFill>
                <a:effectLst/>
                <a:uLnTx/>
                <a:uFillTx/>
                <a:latin typeface="Aptos Display" panose="02110004020202020204"/>
                <a:ea typeface="+mj-ea"/>
                <a:cs typeface="+mj-cs"/>
              </a:rPr>
              <a:t>Lena Andrade</a:t>
            </a:r>
            <a:br>
              <a:rPr lang="en-US" sz="2400" b="1" i="0" u="none" strike="noStrike" kern="1200" cap="none" spc="0" normalizeH="0" baseline="0" noProof="0">
                <a:ln>
                  <a:noFill/>
                </a:ln>
                <a:effectLst/>
                <a:uLnTx/>
                <a:uFillTx/>
                <a:latin typeface="Aptos Display" panose="02110004020202020204"/>
                <a:ea typeface="+mj-ea"/>
                <a:cs typeface="+mj-cs"/>
              </a:rPr>
            </a:br>
            <a:br>
              <a:rPr lang="en-US" sz="2800" b="1" i="0" u="none" strike="noStrike" kern="1200" cap="none" spc="0" normalizeH="0" baseline="0" noProof="0">
                <a:ln>
                  <a:noFill/>
                </a:ln>
                <a:effectLst/>
                <a:uLnTx/>
                <a:uFillTx/>
                <a:latin typeface="Aptos Display" panose="02110004020202020204"/>
                <a:ea typeface="+mj-ea"/>
                <a:cs typeface="+mj-cs"/>
              </a:rPr>
            </a:br>
            <a:br>
              <a:rPr lang="en-US" sz="2800" b="1" i="0" u="none" strike="noStrike" kern="1200" cap="none" spc="0" normalizeH="0" baseline="0" noProof="0">
                <a:ln>
                  <a:noFill/>
                </a:ln>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lang="en-US" sz="2000" b="1" i="0" u="none" strike="noStrike" kern="1200" cap="none" spc="0" normalizeH="0" baseline="0" noProof="0">
                <a:ln>
                  <a:noFill/>
                </a:ln>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D7D33CB2-5111-9B45-DEE9-727ECE641635}"/>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3DEE885C-43FA-AF99-33F3-C8C7831FB908}"/>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22</a:t>
            </a:fld>
            <a:endParaRPr lang="en-US"/>
          </a:p>
        </p:txBody>
      </p:sp>
      <p:pic>
        <p:nvPicPr>
          <p:cNvPr id="6" name="Picture 5">
            <a:extLst>
              <a:ext uri="{FF2B5EF4-FFF2-40B4-BE49-F238E27FC236}">
                <a16:creationId xmlns:a16="http://schemas.microsoft.com/office/drawing/2014/main" id="{9ED58D3E-DEC7-A6DC-7E68-07D5C287D5D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95709" y="1671476"/>
            <a:ext cx="2200582" cy="2267266"/>
          </a:xfrm>
          <a:prstGeom prst="rect">
            <a:avLst/>
          </a:prstGeom>
        </p:spPr>
      </p:pic>
    </p:spTree>
    <p:custDataLst>
      <p:tags r:id="rId1"/>
    </p:custDataLst>
    <p:extLst>
      <p:ext uri="{BB962C8B-B14F-4D97-AF65-F5344CB8AC3E}">
        <p14:creationId xmlns:p14="http://schemas.microsoft.com/office/powerpoint/2010/main" val="3697642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1C8B0-F601-18BB-D44C-470B3AE06C0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A618A1E-CDFF-4483-676A-57D9E61BAFAA}"/>
              </a:ext>
            </a:extLst>
          </p:cNvPr>
          <p:cNvSpPr>
            <a:spLocks noGrp="1"/>
          </p:cNvSpPr>
          <p:nvPr>
            <p:ph type="sldNum" sz="quarter" idx="14"/>
          </p:nvPr>
        </p:nvSpPr>
        <p:spPr/>
        <p:txBody>
          <a:bodyPr/>
          <a:lstStyle/>
          <a:p>
            <a:pPr algn="l"/>
            <a:fld id="{3E93FFCE-3932-4DE9-B639-79A716969F42}" type="slidenum">
              <a:rPr lang="en-US" smtClean="0"/>
              <a:pPr algn="l"/>
              <a:t>23</a:t>
            </a:fld>
            <a:endParaRPr lang="en-US"/>
          </a:p>
        </p:txBody>
      </p:sp>
      <p:cxnSp>
        <p:nvCxnSpPr>
          <p:cNvPr id="5" name="Straight Connector 4">
            <a:extLst>
              <a:ext uri="{FF2B5EF4-FFF2-40B4-BE49-F238E27FC236}">
                <a16:creationId xmlns:a16="http://schemas.microsoft.com/office/drawing/2014/main" id="{1AF2CEEB-FECF-50A8-F909-045B0627C45D}"/>
              </a:ext>
            </a:extLst>
          </p:cNvPr>
          <p:cNvCxnSpPr/>
          <p:nvPr/>
        </p:nvCxnSpPr>
        <p:spPr>
          <a:xfrm>
            <a:off x="537431" y="1034648"/>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8" name="Title 1">
            <a:extLst>
              <a:ext uri="{FF2B5EF4-FFF2-40B4-BE49-F238E27FC236}">
                <a16:creationId xmlns:a16="http://schemas.microsoft.com/office/drawing/2014/main" id="{117B1A8F-EDA0-C58F-A191-F1F95B5DE45C}"/>
              </a:ext>
            </a:extLst>
          </p:cNvPr>
          <p:cNvSpPr>
            <a:spLocks noGrp="1"/>
          </p:cNvSpPr>
          <p:nvPr>
            <p:ph type="title"/>
          </p:nvPr>
        </p:nvSpPr>
        <p:spPr>
          <a:xfrm>
            <a:off x="483641" y="149225"/>
            <a:ext cx="11350625" cy="914400"/>
          </a:xfrm>
        </p:spPr>
        <p:txBody>
          <a:bodyPr>
            <a:normAutofit/>
          </a:bodyPr>
          <a:lstStyle/>
          <a:p>
            <a:r>
              <a:rPr lang="en-US" sz="4000"/>
              <a:t>Fall Engagement Touchpoints</a:t>
            </a:r>
          </a:p>
        </p:txBody>
      </p:sp>
      <p:sp>
        <p:nvSpPr>
          <p:cNvPr id="4" name="TextBox 3">
            <a:extLst>
              <a:ext uri="{FF2B5EF4-FFF2-40B4-BE49-F238E27FC236}">
                <a16:creationId xmlns:a16="http://schemas.microsoft.com/office/drawing/2014/main" id="{A5DE0EE7-F855-BDFD-A670-BD3462A25E61}"/>
              </a:ext>
            </a:extLst>
          </p:cNvPr>
          <p:cNvSpPr txBox="1"/>
          <p:nvPr/>
        </p:nvSpPr>
        <p:spPr>
          <a:xfrm>
            <a:off x="394654" y="1188717"/>
            <a:ext cx="6822223" cy="3108543"/>
          </a:xfrm>
          <a:prstGeom prst="rect">
            <a:avLst/>
          </a:prstGeom>
          <a:noFill/>
        </p:spPr>
        <p:txBody>
          <a:bodyPr wrap="square" lIns="91440" tIns="45720" rIns="91440" bIns="45720" anchor="t">
            <a:spAutoFit/>
          </a:bodyPr>
          <a:lstStyle/>
          <a:p>
            <a:pPr marL="457200" indent="-457200">
              <a:buFont typeface="Arial" panose="020B0604020202020204" pitchFamily="34" charset="0"/>
              <a:buChar char="•"/>
            </a:pPr>
            <a:r>
              <a:rPr lang="en-US" sz="2400"/>
              <a:t>Thanks to all agencies and interface groups who met with our User Engagement team during the Fall touchpoints</a:t>
            </a:r>
          </a:p>
          <a:p>
            <a:endParaRPr lang="en-US" sz="2400"/>
          </a:p>
          <a:p>
            <a:pPr marL="457200" indent="-457200">
              <a:buFont typeface="Arial" panose="020B0604020202020204" pitchFamily="34" charset="0"/>
              <a:buChar char="•"/>
            </a:pPr>
            <a:r>
              <a:rPr lang="en-US" sz="2400"/>
              <a:t>Complete post meeting surveys:</a:t>
            </a:r>
          </a:p>
          <a:p>
            <a:pPr marL="914400" lvl="1" indent="-457200">
              <a:buFont typeface="Arial" panose="020B0604020202020204" pitchFamily="34" charset="0"/>
              <a:buChar char="•"/>
            </a:pPr>
            <a:r>
              <a:rPr lang="en-US" sz="2400">
                <a:hlinkClick r:id="rId4"/>
              </a:rPr>
              <a:t>Agency</a:t>
            </a:r>
            <a:endParaRPr lang="en-US" sz="2400"/>
          </a:p>
          <a:p>
            <a:pPr marL="914400" lvl="1" indent="-457200">
              <a:buFont typeface="Arial" panose="020B0604020202020204" pitchFamily="34" charset="0"/>
              <a:buChar char="•"/>
            </a:pPr>
            <a:r>
              <a:rPr lang="en-US" sz="2400">
                <a:hlinkClick r:id="rId5"/>
              </a:rPr>
              <a:t>Interface groups</a:t>
            </a:r>
            <a:endParaRPr lang="en-US" sz="2400"/>
          </a:p>
          <a:p>
            <a:endParaRPr lang="en-US" sz="2800"/>
          </a:p>
        </p:txBody>
      </p:sp>
      <p:pic>
        <p:nvPicPr>
          <p:cNvPr id="6" name="Picture 5">
            <a:extLst>
              <a:ext uri="{FF2B5EF4-FFF2-40B4-BE49-F238E27FC236}">
                <a16:creationId xmlns:a16="http://schemas.microsoft.com/office/drawing/2014/main" id="{7C388DE0-C42E-60D2-6121-F1A04B9B6C9C}"/>
              </a:ext>
            </a:extLst>
          </p:cNvPr>
          <p:cNvPicPr>
            <a:picLocks noChangeAspect="1"/>
          </p:cNvPicPr>
          <p:nvPr/>
        </p:nvPicPr>
        <p:blipFill>
          <a:blip r:embed="rId6"/>
          <a:stretch>
            <a:fillRect/>
          </a:stretch>
        </p:blipFill>
        <p:spPr>
          <a:xfrm>
            <a:off x="7216877" y="1911856"/>
            <a:ext cx="4570636" cy="3034288"/>
          </a:xfrm>
          <a:prstGeom prst="rect">
            <a:avLst/>
          </a:prstGeom>
        </p:spPr>
      </p:pic>
    </p:spTree>
    <p:custDataLst>
      <p:tags r:id="rId1"/>
    </p:custDataLst>
    <p:extLst>
      <p:ext uri="{BB962C8B-B14F-4D97-AF65-F5344CB8AC3E}">
        <p14:creationId xmlns:p14="http://schemas.microsoft.com/office/powerpoint/2010/main" val="1824250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64FCE-9833-CFC9-7D6D-1988DC8BEEA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BDB0D65-01AA-3431-8A41-BE2C5A2464E1}"/>
              </a:ext>
            </a:extLst>
          </p:cNvPr>
          <p:cNvSpPr>
            <a:spLocks noGrp="1"/>
          </p:cNvSpPr>
          <p:nvPr>
            <p:ph type="sldNum" sz="quarter" idx="14"/>
          </p:nvPr>
        </p:nvSpPr>
        <p:spPr/>
        <p:txBody>
          <a:bodyPr/>
          <a:lstStyle/>
          <a:p>
            <a:pPr algn="l"/>
            <a:fld id="{3E93FFCE-3932-4DE9-B639-79A716969F42}" type="slidenum">
              <a:rPr lang="en-US" smtClean="0"/>
              <a:pPr algn="l"/>
              <a:t>24</a:t>
            </a:fld>
            <a:endParaRPr lang="en-US"/>
          </a:p>
        </p:txBody>
      </p:sp>
      <p:cxnSp>
        <p:nvCxnSpPr>
          <p:cNvPr id="5" name="Straight Connector 4">
            <a:extLst>
              <a:ext uri="{FF2B5EF4-FFF2-40B4-BE49-F238E27FC236}">
                <a16:creationId xmlns:a16="http://schemas.microsoft.com/office/drawing/2014/main" id="{AAEE60B4-7DB6-1D5A-50D5-9178E8F1161E}"/>
              </a:ext>
            </a:extLst>
          </p:cNvPr>
          <p:cNvCxnSpPr/>
          <p:nvPr/>
        </p:nvCxnSpPr>
        <p:spPr>
          <a:xfrm>
            <a:off x="537431" y="1034648"/>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8" name="Title 1">
            <a:extLst>
              <a:ext uri="{FF2B5EF4-FFF2-40B4-BE49-F238E27FC236}">
                <a16:creationId xmlns:a16="http://schemas.microsoft.com/office/drawing/2014/main" id="{681C348E-9A2F-E077-CB76-C6880E02E6FF}"/>
              </a:ext>
            </a:extLst>
          </p:cNvPr>
          <p:cNvSpPr>
            <a:spLocks noGrp="1"/>
          </p:cNvSpPr>
          <p:nvPr>
            <p:ph type="title"/>
          </p:nvPr>
        </p:nvSpPr>
        <p:spPr>
          <a:xfrm>
            <a:off x="483641" y="149225"/>
            <a:ext cx="11350625" cy="914400"/>
          </a:xfrm>
        </p:spPr>
        <p:txBody>
          <a:bodyPr>
            <a:normAutofit/>
          </a:bodyPr>
          <a:lstStyle/>
          <a:p>
            <a:r>
              <a:rPr lang="en-US" sz="4000"/>
              <a:t>OTBI Update</a:t>
            </a:r>
          </a:p>
        </p:txBody>
      </p:sp>
      <p:sp>
        <p:nvSpPr>
          <p:cNvPr id="6" name="TextBox 5">
            <a:extLst>
              <a:ext uri="{FF2B5EF4-FFF2-40B4-BE49-F238E27FC236}">
                <a16:creationId xmlns:a16="http://schemas.microsoft.com/office/drawing/2014/main" id="{C56526F2-AEAB-9C51-F24B-8B8C94055750}"/>
              </a:ext>
            </a:extLst>
          </p:cNvPr>
          <p:cNvSpPr txBox="1"/>
          <p:nvPr/>
        </p:nvSpPr>
        <p:spPr>
          <a:xfrm>
            <a:off x="537431" y="1182231"/>
            <a:ext cx="10890451" cy="2308324"/>
          </a:xfrm>
          <a:prstGeom prst="rect">
            <a:avLst/>
          </a:prstGeom>
          <a:noFill/>
        </p:spPr>
        <p:txBody>
          <a:bodyPr wrap="square">
            <a:spAutoFit/>
          </a:bodyPr>
          <a:lstStyle/>
          <a:p>
            <a:pPr marL="342900" indent="-342900" algn="l">
              <a:buFont typeface="Arial" panose="020B0604020202020204" pitchFamily="34" charset="0"/>
              <a:buChar char="•"/>
            </a:pPr>
            <a:r>
              <a:rPr lang="en-US" sz="2400"/>
              <a:t>Thank you to everyone who has inquired and reviewed the BI Author security roles/requests for your agency/university.</a:t>
            </a:r>
          </a:p>
          <a:p>
            <a:pPr marL="342900" indent="-342900" algn="l">
              <a:buFont typeface="Arial" panose="020B0604020202020204" pitchFamily="34" charset="0"/>
              <a:buChar char="•"/>
            </a:pPr>
            <a:endParaRPr lang="en-US" sz="2400" b="0" i="0">
              <a:solidFill>
                <a:srgbClr val="3B3B3B"/>
              </a:solidFill>
              <a:effectLst/>
              <a:latin typeface="system-ui"/>
            </a:endParaRPr>
          </a:p>
          <a:p>
            <a:pPr marL="342900" indent="-342900" algn="l">
              <a:buFont typeface="Arial" panose="020B0604020202020204" pitchFamily="34" charset="0"/>
              <a:buChar char="•"/>
            </a:pPr>
            <a:r>
              <a:rPr lang="en-US" sz="2400"/>
              <a:t>We appreciate your patience as we continue to work through our technical and security items to ensure that users are accessing appropriate data for their agency/university.</a:t>
            </a:r>
          </a:p>
        </p:txBody>
      </p:sp>
    </p:spTree>
    <p:custDataLst>
      <p:tags r:id="rId1"/>
    </p:custDataLst>
    <p:extLst>
      <p:ext uri="{BB962C8B-B14F-4D97-AF65-F5344CB8AC3E}">
        <p14:creationId xmlns:p14="http://schemas.microsoft.com/office/powerpoint/2010/main" val="3402994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88D8A-FEE1-3911-4363-010797F2B8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53572C-BE31-C8A1-34A5-FC6D0E49219D}"/>
              </a:ext>
            </a:extLst>
          </p:cNvPr>
          <p:cNvSpPr>
            <a:spLocks noGrp="1"/>
          </p:cNvSpPr>
          <p:nvPr>
            <p:ph type="title"/>
          </p:nvPr>
        </p:nvSpPr>
        <p:spPr/>
        <p:txBody>
          <a:bodyPr>
            <a:normAutofit fontScale="90000"/>
          </a:bodyPr>
          <a:lstStyle/>
          <a:p>
            <a:r>
              <a:rPr lang="en-US" sz="4400"/>
              <a:t>November 2026 Functional Calendar</a:t>
            </a:r>
            <a:br>
              <a:rPr lang="en-US"/>
            </a:br>
            <a:endParaRPr lang="en-US"/>
          </a:p>
        </p:txBody>
      </p:sp>
      <p:sp>
        <p:nvSpPr>
          <p:cNvPr id="3" name="Slide Number Placeholder 2">
            <a:extLst>
              <a:ext uri="{FF2B5EF4-FFF2-40B4-BE49-F238E27FC236}">
                <a16:creationId xmlns:a16="http://schemas.microsoft.com/office/drawing/2014/main" id="{4205FBF0-E3BD-2790-53FA-1F18F3E4045F}"/>
              </a:ext>
            </a:extLst>
          </p:cNvPr>
          <p:cNvSpPr>
            <a:spLocks noGrp="1"/>
          </p:cNvSpPr>
          <p:nvPr>
            <p:ph type="sldNum" sz="quarter" idx="14"/>
          </p:nvPr>
        </p:nvSpPr>
        <p:spPr/>
        <p:txBody>
          <a:bodyPr/>
          <a:lstStyle/>
          <a:p>
            <a:pPr algn="l"/>
            <a:fld id="{3E93FFCE-3932-4DE9-B639-79A716969F42}" type="slidenum">
              <a:rPr lang="en-US" smtClean="0"/>
              <a:pPr algn="l"/>
              <a:t>25</a:t>
            </a:fld>
            <a:endParaRPr lang="en-US"/>
          </a:p>
        </p:txBody>
      </p:sp>
      <p:cxnSp>
        <p:nvCxnSpPr>
          <p:cNvPr id="5" name="Straight Connector 4">
            <a:extLst>
              <a:ext uri="{FF2B5EF4-FFF2-40B4-BE49-F238E27FC236}">
                <a16:creationId xmlns:a16="http://schemas.microsoft.com/office/drawing/2014/main" id="{87F96F7D-EE4D-AE5A-00D7-54FADD6F43E0}"/>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11" name="TextBox 10">
            <a:extLst>
              <a:ext uri="{FF2B5EF4-FFF2-40B4-BE49-F238E27FC236}">
                <a16:creationId xmlns:a16="http://schemas.microsoft.com/office/drawing/2014/main" id="{69046859-9958-6EEA-DD00-C9D8A34C4C99}"/>
              </a:ext>
            </a:extLst>
          </p:cNvPr>
          <p:cNvSpPr txBox="1"/>
          <p:nvPr/>
        </p:nvSpPr>
        <p:spPr>
          <a:xfrm>
            <a:off x="7507224" y="1047318"/>
            <a:ext cx="4684776" cy="3046988"/>
          </a:xfrm>
          <a:prstGeom prst="rect">
            <a:avLst/>
          </a:prstGeom>
          <a:noFill/>
        </p:spPr>
        <p:txBody>
          <a:bodyPr wrap="square">
            <a:spAutoFit/>
          </a:bodyPr>
          <a:lstStyle/>
          <a:p>
            <a:r>
              <a:rPr lang="en-US" sz="1600" b="1" i="0" u="sng">
                <a:solidFill>
                  <a:schemeClr val="tx1"/>
                </a:solidFill>
                <a:effectLst/>
                <a:latin typeface="+mn-lt"/>
              </a:rPr>
              <a:t>Key</a:t>
            </a:r>
            <a:r>
              <a:rPr lang="en-US" sz="1600" b="0" i="0">
                <a:solidFill>
                  <a:schemeClr val="tx1"/>
                </a:solidFill>
                <a:effectLst/>
                <a:latin typeface="+mn-lt"/>
              </a:rPr>
              <a:t>: </a:t>
            </a:r>
          </a:p>
          <a:p>
            <a:r>
              <a:rPr lang="en-US" sz="1600" b="0" i="1">
                <a:solidFill>
                  <a:schemeClr val="tx1"/>
                </a:solidFill>
                <a:effectLst/>
                <a:latin typeface="+mn-lt"/>
              </a:rPr>
              <a:t>Green</a:t>
            </a:r>
            <a:r>
              <a:rPr lang="en-US" sz="1600" b="0" i="0">
                <a:solidFill>
                  <a:schemeClr val="tx1"/>
                </a:solidFill>
                <a:effectLst/>
                <a:latin typeface="+mn-lt"/>
              </a:rPr>
              <a:t> = Subledgers - Accounts Payable, Fixed Assets, Inventory, and Accounts Receivable </a:t>
            </a:r>
            <a:endParaRPr lang="en-US" sz="1600"/>
          </a:p>
          <a:p>
            <a:r>
              <a:rPr lang="en-US" sz="1600" b="0" i="1">
                <a:solidFill>
                  <a:schemeClr val="tx1"/>
                </a:solidFill>
                <a:effectLst/>
                <a:latin typeface="+mn-lt"/>
              </a:rPr>
              <a:t>Light Blue </a:t>
            </a:r>
            <a:r>
              <a:rPr lang="en-US" sz="1600" b="0" i="0">
                <a:solidFill>
                  <a:schemeClr val="tx1"/>
                </a:solidFill>
                <a:effectLst/>
                <a:latin typeface="+mn-lt"/>
              </a:rPr>
              <a:t>= General Ledger and Cash Management </a:t>
            </a:r>
            <a:r>
              <a:rPr lang="en-US" sz="1600" b="0" i="1">
                <a:solidFill>
                  <a:schemeClr val="tx1"/>
                </a:solidFill>
                <a:effectLst/>
                <a:latin typeface="+mn-lt"/>
              </a:rPr>
              <a:t>Dark Blue </a:t>
            </a:r>
            <a:r>
              <a:rPr lang="en-US" sz="1600" b="0" i="0">
                <a:solidFill>
                  <a:schemeClr val="tx1"/>
                </a:solidFill>
                <a:effectLst/>
                <a:latin typeface="+mn-lt"/>
              </a:rPr>
              <a:t>= Fixed Assets</a:t>
            </a:r>
          </a:p>
          <a:p>
            <a:r>
              <a:rPr lang="en-US" sz="1600" b="0" i="1">
                <a:solidFill>
                  <a:schemeClr val="tx1"/>
                </a:solidFill>
                <a:effectLst/>
                <a:latin typeface="+mn-lt"/>
              </a:rPr>
              <a:t>Purple</a:t>
            </a:r>
            <a:r>
              <a:rPr lang="en-US" sz="1600" b="0" i="0">
                <a:solidFill>
                  <a:schemeClr val="tx1"/>
                </a:solidFill>
                <a:effectLst/>
                <a:latin typeface="+mn-lt"/>
              </a:rPr>
              <a:t> = NCFS Insights and Information Sessions | </a:t>
            </a:r>
            <a:r>
              <a:rPr lang="en-US" sz="1600" b="0" i="1">
                <a:solidFill>
                  <a:schemeClr val="tx1"/>
                </a:solidFill>
                <a:effectLst/>
                <a:latin typeface="+mn-lt"/>
              </a:rPr>
              <a:t>Red</a:t>
            </a:r>
            <a:r>
              <a:rPr lang="en-US" sz="1600" b="0" i="0">
                <a:solidFill>
                  <a:schemeClr val="tx1"/>
                </a:solidFill>
                <a:effectLst/>
                <a:latin typeface="+mn-lt"/>
              </a:rPr>
              <a:t> = State Holiday</a:t>
            </a:r>
          </a:p>
          <a:p>
            <a:r>
              <a:rPr lang="en-US" sz="1600" b="0" i="1">
                <a:solidFill>
                  <a:schemeClr val="tx1"/>
                </a:solidFill>
                <a:effectLst/>
                <a:latin typeface="+mn-lt"/>
              </a:rPr>
              <a:t>Brown</a:t>
            </a:r>
            <a:r>
              <a:rPr lang="en-US" sz="1600" b="0" i="0">
                <a:solidFill>
                  <a:schemeClr val="tx1"/>
                </a:solidFill>
                <a:effectLst/>
                <a:latin typeface="+mn-lt"/>
              </a:rPr>
              <a:t> = 2026 ACFR</a:t>
            </a:r>
          </a:p>
          <a:p>
            <a:endParaRPr lang="en-US" sz="1600">
              <a:hlinkClick r:id="rId2"/>
            </a:endParaRPr>
          </a:p>
          <a:p>
            <a:r>
              <a:rPr lang="en-US" sz="1600">
                <a:hlinkClick r:id="rId2"/>
              </a:rPr>
              <a:t>Calendars</a:t>
            </a:r>
            <a:r>
              <a:rPr lang="en-US" sz="1600"/>
              <a:t> can be viewed as a monthly, weekly, or list view.</a:t>
            </a:r>
          </a:p>
          <a:p>
            <a:endParaRPr lang="en-US" sz="1600"/>
          </a:p>
        </p:txBody>
      </p:sp>
      <p:pic>
        <p:nvPicPr>
          <p:cNvPr id="10" name="Picture 9">
            <a:extLst>
              <a:ext uri="{FF2B5EF4-FFF2-40B4-BE49-F238E27FC236}">
                <a16:creationId xmlns:a16="http://schemas.microsoft.com/office/drawing/2014/main" id="{CBE00A92-8C55-37C2-4734-EC2B3FCB2101}"/>
              </a:ext>
            </a:extLst>
          </p:cNvPr>
          <p:cNvPicPr>
            <a:picLocks noChangeAspect="1"/>
          </p:cNvPicPr>
          <p:nvPr/>
        </p:nvPicPr>
        <p:blipFill>
          <a:blip r:embed="rId3"/>
          <a:stretch>
            <a:fillRect/>
          </a:stretch>
        </p:blipFill>
        <p:spPr>
          <a:xfrm>
            <a:off x="514351" y="1062902"/>
            <a:ext cx="6191249" cy="5795098"/>
          </a:xfrm>
          <a:prstGeom prst="rect">
            <a:avLst/>
          </a:prstGeom>
        </p:spPr>
      </p:pic>
    </p:spTree>
    <p:extLst>
      <p:ext uri="{BB962C8B-B14F-4D97-AF65-F5344CB8AC3E}">
        <p14:creationId xmlns:p14="http://schemas.microsoft.com/office/powerpoint/2010/main" val="578364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C2DF8-6550-3B68-CF63-18A5DCD78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FF1DDC-4FAD-96D1-6506-E1F40C8D3350}"/>
              </a:ext>
            </a:extLst>
          </p:cNvPr>
          <p:cNvSpPr>
            <a:spLocks noGrp="1"/>
          </p:cNvSpPr>
          <p:nvPr>
            <p:ph type="title"/>
          </p:nvPr>
        </p:nvSpPr>
        <p:spPr/>
        <p:txBody>
          <a:bodyPr>
            <a:normAutofit fontScale="90000"/>
          </a:bodyPr>
          <a:lstStyle/>
          <a:p>
            <a:r>
              <a:rPr lang="en-US" sz="4400"/>
              <a:t>December 2026 Functional Calendar</a:t>
            </a:r>
            <a:br>
              <a:rPr lang="en-US"/>
            </a:br>
            <a:endParaRPr lang="en-US"/>
          </a:p>
        </p:txBody>
      </p:sp>
      <p:sp>
        <p:nvSpPr>
          <p:cNvPr id="3" name="Slide Number Placeholder 2">
            <a:extLst>
              <a:ext uri="{FF2B5EF4-FFF2-40B4-BE49-F238E27FC236}">
                <a16:creationId xmlns:a16="http://schemas.microsoft.com/office/drawing/2014/main" id="{16747F4C-47AB-163B-E61F-C451CCFE08BA}"/>
              </a:ext>
            </a:extLst>
          </p:cNvPr>
          <p:cNvSpPr>
            <a:spLocks noGrp="1"/>
          </p:cNvSpPr>
          <p:nvPr>
            <p:ph type="sldNum" sz="quarter" idx="14"/>
          </p:nvPr>
        </p:nvSpPr>
        <p:spPr/>
        <p:txBody>
          <a:bodyPr/>
          <a:lstStyle/>
          <a:p>
            <a:pPr algn="l"/>
            <a:fld id="{3E93FFCE-3932-4DE9-B639-79A716969F42}" type="slidenum">
              <a:rPr lang="en-US" smtClean="0"/>
              <a:pPr algn="l"/>
              <a:t>26</a:t>
            </a:fld>
            <a:endParaRPr lang="en-US"/>
          </a:p>
        </p:txBody>
      </p:sp>
      <p:cxnSp>
        <p:nvCxnSpPr>
          <p:cNvPr id="5" name="Straight Connector 4">
            <a:extLst>
              <a:ext uri="{FF2B5EF4-FFF2-40B4-BE49-F238E27FC236}">
                <a16:creationId xmlns:a16="http://schemas.microsoft.com/office/drawing/2014/main" id="{51509711-857B-6122-513E-FBDC9FE10A68}"/>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11" name="TextBox 10">
            <a:extLst>
              <a:ext uri="{FF2B5EF4-FFF2-40B4-BE49-F238E27FC236}">
                <a16:creationId xmlns:a16="http://schemas.microsoft.com/office/drawing/2014/main" id="{6A3502B0-6CE1-52C9-35D7-468940259034}"/>
              </a:ext>
            </a:extLst>
          </p:cNvPr>
          <p:cNvSpPr txBox="1"/>
          <p:nvPr/>
        </p:nvSpPr>
        <p:spPr>
          <a:xfrm>
            <a:off x="7242048" y="1047318"/>
            <a:ext cx="4684776" cy="3046988"/>
          </a:xfrm>
          <a:prstGeom prst="rect">
            <a:avLst/>
          </a:prstGeom>
          <a:noFill/>
        </p:spPr>
        <p:txBody>
          <a:bodyPr wrap="square">
            <a:spAutoFit/>
          </a:bodyPr>
          <a:lstStyle/>
          <a:p>
            <a:r>
              <a:rPr lang="en-US" sz="1600" b="1" i="0" u="sng">
                <a:solidFill>
                  <a:schemeClr val="tx1"/>
                </a:solidFill>
                <a:effectLst/>
                <a:latin typeface="+mn-lt"/>
              </a:rPr>
              <a:t>Key</a:t>
            </a:r>
            <a:r>
              <a:rPr lang="en-US" sz="1600" b="0" i="0">
                <a:solidFill>
                  <a:schemeClr val="tx1"/>
                </a:solidFill>
                <a:effectLst/>
                <a:latin typeface="+mn-lt"/>
              </a:rPr>
              <a:t>: </a:t>
            </a:r>
          </a:p>
          <a:p>
            <a:r>
              <a:rPr lang="en-US" sz="1600" b="0" i="1">
                <a:solidFill>
                  <a:schemeClr val="tx1"/>
                </a:solidFill>
                <a:effectLst/>
                <a:latin typeface="+mn-lt"/>
              </a:rPr>
              <a:t>Green</a:t>
            </a:r>
            <a:r>
              <a:rPr lang="en-US" sz="1600" b="0" i="0">
                <a:solidFill>
                  <a:schemeClr val="tx1"/>
                </a:solidFill>
                <a:effectLst/>
                <a:latin typeface="+mn-lt"/>
              </a:rPr>
              <a:t> = Subledgers - Accounts Payable, Fixed Assets, Inventory, and Accounts Receivable </a:t>
            </a:r>
            <a:endParaRPr lang="en-US" sz="1600"/>
          </a:p>
          <a:p>
            <a:r>
              <a:rPr lang="en-US" sz="1600" b="0" i="1">
                <a:solidFill>
                  <a:schemeClr val="tx1"/>
                </a:solidFill>
                <a:effectLst/>
                <a:latin typeface="+mn-lt"/>
              </a:rPr>
              <a:t>Light Blue </a:t>
            </a:r>
            <a:r>
              <a:rPr lang="en-US" sz="1600" b="0" i="0">
                <a:solidFill>
                  <a:schemeClr val="tx1"/>
                </a:solidFill>
                <a:effectLst/>
                <a:latin typeface="+mn-lt"/>
              </a:rPr>
              <a:t>= General Ledger and Cash Management </a:t>
            </a:r>
            <a:r>
              <a:rPr lang="en-US" sz="1600" b="0" i="1">
                <a:solidFill>
                  <a:schemeClr val="tx1"/>
                </a:solidFill>
                <a:effectLst/>
                <a:latin typeface="+mn-lt"/>
              </a:rPr>
              <a:t>Dark Blue </a:t>
            </a:r>
            <a:r>
              <a:rPr lang="en-US" sz="1600" b="0" i="0">
                <a:solidFill>
                  <a:schemeClr val="tx1"/>
                </a:solidFill>
                <a:effectLst/>
                <a:latin typeface="+mn-lt"/>
              </a:rPr>
              <a:t>= Fixed Assets</a:t>
            </a:r>
          </a:p>
          <a:p>
            <a:r>
              <a:rPr lang="en-US" sz="1600" b="0" i="1">
                <a:solidFill>
                  <a:schemeClr val="tx1"/>
                </a:solidFill>
                <a:effectLst/>
                <a:latin typeface="+mn-lt"/>
              </a:rPr>
              <a:t>Purple</a:t>
            </a:r>
            <a:r>
              <a:rPr lang="en-US" sz="1600" b="0" i="0">
                <a:solidFill>
                  <a:schemeClr val="tx1"/>
                </a:solidFill>
                <a:effectLst/>
                <a:latin typeface="+mn-lt"/>
              </a:rPr>
              <a:t> = NCFS Insights and Information Sessions | </a:t>
            </a:r>
            <a:r>
              <a:rPr lang="en-US" sz="1600" b="0" i="1">
                <a:solidFill>
                  <a:schemeClr val="tx1"/>
                </a:solidFill>
                <a:effectLst/>
                <a:latin typeface="+mn-lt"/>
              </a:rPr>
              <a:t>Red</a:t>
            </a:r>
            <a:r>
              <a:rPr lang="en-US" sz="1600" b="0" i="0">
                <a:solidFill>
                  <a:schemeClr val="tx1"/>
                </a:solidFill>
                <a:effectLst/>
                <a:latin typeface="+mn-lt"/>
              </a:rPr>
              <a:t> = State Holiday</a:t>
            </a:r>
          </a:p>
          <a:p>
            <a:r>
              <a:rPr lang="en-US" sz="1600" b="0" i="1">
                <a:solidFill>
                  <a:schemeClr val="tx1"/>
                </a:solidFill>
                <a:effectLst/>
                <a:latin typeface="+mn-lt"/>
              </a:rPr>
              <a:t>Brown</a:t>
            </a:r>
            <a:r>
              <a:rPr lang="en-US" sz="1600" b="0" i="0">
                <a:solidFill>
                  <a:schemeClr val="tx1"/>
                </a:solidFill>
                <a:effectLst/>
                <a:latin typeface="+mn-lt"/>
              </a:rPr>
              <a:t> = 2026 ACFR</a:t>
            </a:r>
          </a:p>
          <a:p>
            <a:endParaRPr lang="en-US" sz="1600">
              <a:hlinkClick r:id="rId2"/>
            </a:endParaRPr>
          </a:p>
          <a:p>
            <a:r>
              <a:rPr lang="en-US" sz="1600">
                <a:hlinkClick r:id="rId2"/>
              </a:rPr>
              <a:t>Calendars</a:t>
            </a:r>
            <a:r>
              <a:rPr lang="en-US" sz="1600"/>
              <a:t> can be viewed as a monthly, weekly, or list view.</a:t>
            </a:r>
          </a:p>
          <a:p>
            <a:endParaRPr lang="en-US" sz="1600"/>
          </a:p>
        </p:txBody>
      </p:sp>
      <p:pic>
        <p:nvPicPr>
          <p:cNvPr id="14" name="Picture 13">
            <a:extLst>
              <a:ext uri="{FF2B5EF4-FFF2-40B4-BE49-F238E27FC236}">
                <a16:creationId xmlns:a16="http://schemas.microsoft.com/office/drawing/2014/main" id="{D725B16A-A1ED-5041-CDA0-D1B52F612E08}"/>
              </a:ext>
            </a:extLst>
          </p:cNvPr>
          <p:cNvPicPr>
            <a:picLocks noChangeAspect="1"/>
          </p:cNvPicPr>
          <p:nvPr/>
        </p:nvPicPr>
        <p:blipFill>
          <a:blip r:embed="rId3"/>
          <a:stretch>
            <a:fillRect/>
          </a:stretch>
        </p:blipFill>
        <p:spPr>
          <a:xfrm>
            <a:off x="514351" y="1129928"/>
            <a:ext cx="6316218" cy="5620115"/>
          </a:xfrm>
          <a:prstGeom prst="rect">
            <a:avLst/>
          </a:prstGeom>
        </p:spPr>
      </p:pic>
    </p:spTree>
    <p:extLst>
      <p:ext uri="{BB962C8B-B14F-4D97-AF65-F5344CB8AC3E}">
        <p14:creationId xmlns:p14="http://schemas.microsoft.com/office/powerpoint/2010/main" val="751630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3B9BE-F07D-52BA-FEA2-1DECF83F75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CC18C4-2EA0-A234-6DDD-0255395D2D43}"/>
              </a:ext>
            </a:extLst>
          </p:cNvPr>
          <p:cNvSpPr>
            <a:spLocks noGrp="1"/>
          </p:cNvSpPr>
          <p:nvPr>
            <p:ph type="title"/>
          </p:nvPr>
        </p:nvSpPr>
        <p:spPr/>
        <p:txBody>
          <a:bodyPr>
            <a:normAutofit fontScale="90000"/>
          </a:bodyPr>
          <a:lstStyle/>
          <a:p>
            <a:r>
              <a:rPr lang="en-US" sz="4400"/>
              <a:t>What’s Next </a:t>
            </a:r>
            <a:br>
              <a:rPr lang="en-US"/>
            </a:br>
            <a:endParaRPr lang="en-US"/>
          </a:p>
        </p:txBody>
      </p:sp>
      <p:sp>
        <p:nvSpPr>
          <p:cNvPr id="3" name="Slide Number Placeholder 2">
            <a:extLst>
              <a:ext uri="{FF2B5EF4-FFF2-40B4-BE49-F238E27FC236}">
                <a16:creationId xmlns:a16="http://schemas.microsoft.com/office/drawing/2014/main" id="{501F4FD6-4DB0-0961-C597-AC0B3421A634}"/>
              </a:ext>
            </a:extLst>
          </p:cNvPr>
          <p:cNvSpPr>
            <a:spLocks noGrp="1"/>
          </p:cNvSpPr>
          <p:nvPr>
            <p:ph type="sldNum" sz="quarter" idx="14"/>
          </p:nvPr>
        </p:nvSpPr>
        <p:spPr/>
        <p:txBody>
          <a:bodyPr/>
          <a:lstStyle/>
          <a:p>
            <a:pPr algn="l"/>
            <a:fld id="{3E93FFCE-3932-4DE9-B639-79A716969F42}" type="slidenum">
              <a:rPr lang="en-US" smtClean="0"/>
              <a:pPr algn="l"/>
              <a:t>27</a:t>
            </a:fld>
            <a:endParaRPr lang="en-US"/>
          </a:p>
        </p:txBody>
      </p:sp>
      <p:cxnSp>
        <p:nvCxnSpPr>
          <p:cNvPr id="5" name="Straight Connector 4">
            <a:extLst>
              <a:ext uri="{FF2B5EF4-FFF2-40B4-BE49-F238E27FC236}">
                <a16:creationId xmlns:a16="http://schemas.microsoft.com/office/drawing/2014/main" id="{8FD0ABBD-FF8E-04E3-B137-2EA0EAF4AFCA}"/>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graphicFrame>
        <p:nvGraphicFramePr>
          <p:cNvPr id="4" name="Table 3">
            <a:extLst>
              <a:ext uri="{FF2B5EF4-FFF2-40B4-BE49-F238E27FC236}">
                <a16:creationId xmlns:a16="http://schemas.microsoft.com/office/drawing/2014/main" id="{6D90D0E7-20D3-39DB-B032-189A925BA527}"/>
              </a:ext>
            </a:extLst>
          </p:cNvPr>
          <p:cNvGraphicFramePr>
            <a:graphicFrameLocks noGrp="1"/>
          </p:cNvGraphicFramePr>
          <p:nvPr>
            <p:extLst>
              <p:ext uri="{D42A27DB-BD31-4B8C-83A1-F6EECF244321}">
                <p14:modId xmlns:p14="http://schemas.microsoft.com/office/powerpoint/2010/main" val="1195674029"/>
              </p:ext>
            </p:extLst>
          </p:nvPr>
        </p:nvGraphicFramePr>
        <p:xfrm>
          <a:off x="514350" y="1131569"/>
          <a:ext cx="9416035" cy="1499555"/>
        </p:xfrm>
        <a:graphic>
          <a:graphicData uri="http://schemas.openxmlformats.org/drawingml/2006/table">
            <a:tbl>
              <a:tblPr firstRow="1" firstCol="1" bandRow="1">
                <a:tableStyleId>{5C22544A-7EE6-4342-B048-85BDC9FD1C3A}</a:tableStyleId>
              </a:tblPr>
              <a:tblGrid>
                <a:gridCol w="4070523">
                  <a:extLst>
                    <a:ext uri="{9D8B030D-6E8A-4147-A177-3AD203B41FA5}">
                      <a16:colId xmlns:a16="http://schemas.microsoft.com/office/drawing/2014/main" val="2524912183"/>
                    </a:ext>
                  </a:extLst>
                </a:gridCol>
                <a:gridCol w="3121537">
                  <a:extLst>
                    <a:ext uri="{9D8B030D-6E8A-4147-A177-3AD203B41FA5}">
                      <a16:colId xmlns:a16="http://schemas.microsoft.com/office/drawing/2014/main" val="2721689472"/>
                    </a:ext>
                  </a:extLst>
                </a:gridCol>
                <a:gridCol w="2223975">
                  <a:extLst>
                    <a:ext uri="{9D8B030D-6E8A-4147-A177-3AD203B41FA5}">
                      <a16:colId xmlns:a16="http://schemas.microsoft.com/office/drawing/2014/main" val="2880789575"/>
                    </a:ext>
                  </a:extLst>
                </a:gridCol>
              </a:tblGrid>
              <a:tr h="0">
                <a:tc>
                  <a:txBody>
                    <a:bodyPr/>
                    <a:lstStyle/>
                    <a:p>
                      <a:pPr marL="0" marR="0">
                        <a:lnSpc>
                          <a:spcPct val="115000"/>
                        </a:lnSpc>
                        <a:spcAft>
                          <a:spcPts val="800"/>
                        </a:spcAft>
                        <a:buNone/>
                      </a:pPr>
                      <a:r>
                        <a:rPr lang="en-US" sz="1800" kern="100">
                          <a:effectLst/>
                        </a:rPr>
                        <a:t>Session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800" kern="100">
                          <a:effectLst/>
                        </a:rPr>
                        <a:t>Date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800" kern="100">
                          <a:effectLst/>
                        </a:rPr>
                        <a:t>Time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54885053"/>
                  </a:ext>
                </a:extLst>
              </a:tr>
              <a:tr h="0">
                <a:tc>
                  <a:txBody>
                    <a:bodyPr/>
                    <a:lstStyle/>
                    <a:p>
                      <a:pPr marL="0" marR="0">
                        <a:lnSpc>
                          <a:spcPct val="115000"/>
                        </a:lnSpc>
                        <a:spcAft>
                          <a:spcPts val="800"/>
                        </a:spcAft>
                        <a:buNone/>
                      </a:pPr>
                      <a:r>
                        <a:rPr lang="en-US" sz="1800" kern="100">
                          <a:effectLst/>
                        </a:rPr>
                        <a:t>NCFS 1099 Information Session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800" kern="100">
                          <a:effectLst/>
                        </a:rPr>
                        <a:t>November 18, 2026</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800" kern="100">
                          <a:effectLst/>
                        </a:rPr>
                        <a:t>11:00 AM – 12:00 PM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6837206"/>
                  </a:ext>
                </a:extLst>
              </a:tr>
              <a:tr h="0">
                <a:tc>
                  <a:txBody>
                    <a:bodyPr/>
                    <a:lstStyle/>
                    <a:p>
                      <a:pPr marL="0" marR="0">
                        <a:lnSpc>
                          <a:spcPct val="115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NCFS Insights Session</a:t>
                      </a:r>
                    </a:p>
                  </a:txBody>
                  <a:tcPr marL="68580" marR="68580" marT="0" marB="0"/>
                </a:tc>
                <a:tc>
                  <a:txBody>
                    <a:bodyPr/>
                    <a:lstStyle/>
                    <a:p>
                      <a:pPr marL="0" marR="0">
                        <a:lnSpc>
                          <a:spcPct val="115000"/>
                        </a:lnSpc>
                        <a:spcAft>
                          <a:spcPts val="800"/>
                        </a:spcAft>
                        <a:buNone/>
                      </a:pPr>
                      <a:r>
                        <a:rPr lang="en-US" sz="1800" kern="100">
                          <a:effectLst/>
                        </a:rPr>
                        <a:t>December 2, 2026</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800" kern="100">
                          <a:effectLst/>
                        </a:rPr>
                        <a:t>1:00 – 2:00 PM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1799000"/>
                  </a:ext>
                </a:extLst>
              </a:tr>
              <a:tr h="0">
                <a:tc>
                  <a:txBody>
                    <a:bodyPr/>
                    <a:lstStyle/>
                    <a:p>
                      <a:pPr marL="0" marR="0">
                        <a:lnSpc>
                          <a:spcPct val="115000"/>
                        </a:lnSpc>
                        <a:spcAft>
                          <a:spcPts val="800"/>
                        </a:spcAft>
                        <a:buNone/>
                      </a:pPr>
                      <a:r>
                        <a:rPr lang="en-US" sz="1800" kern="100">
                          <a:effectLst/>
                        </a:rPr>
                        <a:t>Capital Asset Roundtable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l" defTabSz="914400" rtl="0" eaLnBrk="1" latinLnBrk="0" hangingPunct="1">
                        <a:lnSpc>
                          <a:spcPct val="115000"/>
                        </a:lnSpc>
                        <a:spcAft>
                          <a:spcPts val="800"/>
                        </a:spcAft>
                        <a:buNone/>
                      </a:pPr>
                      <a:r>
                        <a:rPr lang="en-US" sz="1800" kern="100">
                          <a:solidFill>
                            <a:schemeClr val="dk1"/>
                          </a:solidFill>
                          <a:effectLst/>
                          <a:latin typeface="+mn-lt"/>
                          <a:ea typeface="+mn-ea"/>
                          <a:cs typeface="+mn-cs"/>
                        </a:rPr>
                        <a:t>December 10, 2026</a:t>
                      </a:r>
                    </a:p>
                  </a:txBody>
                  <a:tcPr marL="68580" marR="68580" marT="0" marB="0"/>
                </a:tc>
                <a:tc>
                  <a:txBody>
                    <a:bodyPr/>
                    <a:lstStyle/>
                    <a:p>
                      <a:pPr marL="0" marR="0">
                        <a:lnSpc>
                          <a:spcPct val="115000"/>
                        </a:lnSpc>
                        <a:spcAft>
                          <a:spcPts val="800"/>
                        </a:spcAft>
                        <a:buNone/>
                      </a:pPr>
                      <a:r>
                        <a:rPr lang="en-US" sz="1800" kern="100">
                          <a:effectLst/>
                          <a:latin typeface="Aptos" panose="020B0004020202020204" pitchFamily="34" charset="0"/>
                          <a:ea typeface="Aptos" panose="020B0004020202020204" pitchFamily="34" charset="0"/>
                          <a:cs typeface="Times New Roman" panose="02020603050405020304" pitchFamily="18" charset="0"/>
                        </a:rPr>
                        <a:t>10:00 AM – 12:00 PM</a:t>
                      </a:r>
                    </a:p>
                  </a:txBody>
                  <a:tcPr marL="68580" marR="68580" marT="0" marB="0"/>
                </a:tc>
                <a:extLst>
                  <a:ext uri="{0D108BD9-81ED-4DB2-BD59-A6C34878D82A}">
                    <a16:rowId xmlns:a16="http://schemas.microsoft.com/office/drawing/2014/main" val="1670048643"/>
                  </a:ext>
                </a:extLst>
              </a:tr>
              <a:tr h="0">
                <a:tc>
                  <a:txBody>
                    <a:bodyPr/>
                    <a:lstStyle/>
                    <a:p>
                      <a:pPr marL="0" marR="0">
                        <a:lnSpc>
                          <a:spcPct val="115000"/>
                        </a:lnSpc>
                        <a:spcAft>
                          <a:spcPts val="800"/>
                        </a:spcAft>
                        <a:buNone/>
                      </a:pPr>
                      <a:r>
                        <a:rPr lang="en-US" sz="1800" kern="100">
                          <a:effectLst/>
                        </a:rPr>
                        <a:t>2026 OSC Financial Conference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l" defTabSz="914400" rtl="0" eaLnBrk="1" latinLnBrk="0" hangingPunct="1">
                        <a:lnSpc>
                          <a:spcPct val="115000"/>
                        </a:lnSpc>
                        <a:spcAft>
                          <a:spcPts val="800"/>
                        </a:spcAft>
                        <a:buNone/>
                      </a:pPr>
                      <a:r>
                        <a:rPr lang="en-US" sz="1800" kern="100">
                          <a:solidFill>
                            <a:schemeClr val="dk1"/>
                          </a:solidFill>
                          <a:effectLst/>
                          <a:latin typeface="+mn-lt"/>
                          <a:ea typeface="+mn-ea"/>
                          <a:cs typeface="+mn-cs"/>
                        </a:rPr>
                        <a:t>December 16 and 17, 2026</a:t>
                      </a:r>
                    </a:p>
                  </a:txBody>
                  <a:tcPr marL="68580" marR="68580" marT="0" marB="0"/>
                </a:tc>
                <a:tc>
                  <a:txBody>
                    <a:bodyPr/>
                    <a:lstStyle/>
                    <a:p>
                      <a:pPr marL="0" marR="0">
                        <a:lnSpc>
                          <a:spcPct val="115000"/>
                        </a:lnSpc>
                        <a:spcAft>
                          <a:spcPts val="800"/>
                        </a:spcAft>
                        <a:buNone/>
                      </a:pPr>
                      <a:r>
                        <a:rPr lang="en-US" sz="1800" kern="100">
                          <a:effectLst/>
                        </a:rPr>
                        <a:t>8:10 AM – 12:00 PM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5893215"/>
                  </a:ext>
                </a:extLst>
              </a:tr>
            </a:tbl>
          </a:graphicData>
        </a:graphic>
      </p:graphicFrame>
      <p:sp>
        <p:nvSpPr>
          <p:cNvPr id="6" name="TextBox 5">
            <a:extLst>
              <a:ext uri="{FF2B5EF4-FFF2-40B4-BE49-F238E27FC236}">
                <a16:creationId xmlns:a16="http://schemas.microsoft.com/office/drawing/2014/main" id="{1591C816-4AFE-2C88-0BFE-A1D62C73E8EA}"/>
              </a:ext>
            </a:extLst>
          </p:cNvPr>
          <p:cNvSpPr txBox="1"/>
          <p:nvPr/>
        </p:nvSpPr>
        <p:spPr>
          <a:xfrm>
            <a:off x="514350" y="3319272"/>
            <a:ext cx="4533138" cy="2092881"/>
          </a:xfrm>
          <a:prstGeom prst="rect">
            <a:avLst/>
          </a:prstGeom>
          <a:noFill/>
        </p:spPr>
        <p:txBody>
          <a:bodyPr wrap="square" rtlCol="0">
            <a:spAutoFit/>
          </a:bodyPr>
          <a:lstStyle/>
          <a:p>
            <a:r>
              <a:rPr lang="en-US" sz="2000"/>
              <a:t>Reference Links</a:t>
            </a:r>
          </a:p>
          <a:p>
            <a:r>
              <a:rPr lang="en-US">
                <a:hlinkClick r:id="rId2"/>
              </a:rPr>
              <a:t>eProcurement Supplier Registration</a:t>
            </a:r>
            <a:endParaRPr lang="en-US"/>
          </a:p>
          <a:p>
            <a:r>
              <a:rPr lang="en-US">
                <a:hlinkClick r:id="rId3"/>
              </a:rPr>
              <a:t>Oracle ADFDI Excel Add On</a:t>
            </a:r>
            <a:endParaRPr lang="en-US"/>
          </a:p>
          <a:p>
            <a:r>
              <a:rPr lang="en-US" sz="2000"/>
              <a:t>Post Touchpoint Surveys:</a:t>
            </a:r>
          </a:p>
          <a:p>
            <a:r>
              <a:rPr lang="en-US" u="sng">
                <a:hlinkClick r:id="rId4"/>
              </a:rPr>
              <a:t>Agency</a:t>
            </a:r>
            <a:endParaRPr lang="en-US" u="sng"/>
          </a:p>
          <a:p>
            <a:r>
              <a:rPr lang="en-US" u="sng">
                <a:hlinkClick r:id="rId5"/>
              </a:rPr>
              <a:t>Interface</a:t>
            </a:r>
            <a:endParaRPr lang="en-US"/>
          </a:p>
          <a:p>
            <a:r>
              <a:rPr lang="en-US" u="sng"/>
              <a:t>    </a:t>
            </a:r>
            <a:endParaRPr lang="en-US" sz="2000"/>
          </a:p>
        </p:txBody>
      </p:sp>
    </p:spTree>
    <p:extLst>
      <p:ext uri="{BB962C8B-B14F-4D97-AF65-F5344CB8AC3E}">
        <p14:creationId xmlns:p14="http://schemas.microsoft.com/office/powerpoint/2010/main" val="42441505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6C1B6D-56FF-0943-C72E-B1FEBEBF6387}"/>
              </a:ext>
            </a:extLst>
          </p:cNvPr>
          <p:cNvSpPr>
            <a:spLocks noGrp="1"/>
          </p:cNvSpPr>
          <p:nvPr>
            <p:ph type="title"/>
          </p:nvPr>
        </p:nvSpPr>
        <p:spPr>
          <a:xfrm>
            <a:off x="0" y="-1398715"/>
            <a:ext cx="10515600" cy="1325563"/>
          </a:xfrm>
        </p:spPr>
        <p:txBody>
          <a:bodyPr vert="horz" lIns="91440" tIns="45720" rIns="91440" bIns="45720" rtlCol="0" anchor="b">
            <a:normAutofit/>
          </a:bodyPr>
          <a:lstStyle/>
          <a:p>
            <a:r>
              <a:rPr lang="en-US"/>
              <a:t>Thank you</a:t>
            </a:r>
          </a:p>
        </p:txBody>
      </p:sp>
      <p:sp>
        <p:nvSpPr>
          <p:cNvPr id="2" name="Content Placeholder 1">
            <a:extLst>
              <a:ext uri="{FF2B5EF4-FFF2-40B4-BE49-F238E27FC236}">
                <a16:creationId xmlns:a16="http://schemas.microsoft.com/office/drawing/2014/main" id="{838CDCE0-1EC8-B6AD-0039-0709F9FFB5CE}"/>
              </a:ext>
            </a:extLst>
          </p:cNvPr>
          <p:cNvSpPr>
            <a:spLocks noGrp="1"/>
          </p:cNvSpPr>
          <p:nvPr>
            <p:ph sz="quarter" idx="13"/>
          </p:nvPr>
        </p:nvSpPr>
        <p:spPr/>
        <p:txBody>
          <a:bodyPr anchor="ctr"/>
          <a:lstStyle/>
          <a:p>
            <a:pPr algn="ctr"/>
            <a:r>
              <a:rPr kumimoji="0" lang="en-US" sz="3600" b="1" i="0" u="none" strike="noStrike" kern="1200" cap="none" spc="0" normalizeH="0" baseline="0" noProof="0">
                <a:ln>
                  <a:noFill/>
                </a:ln>
                <a:solidFill>
                  <a:srgbClr val="161748">
                    <a:lumMod val="95000"/>
                    <a:lumOff val="5000"/>
                  </a:srgbClr>
                </a:solidFill>
                <a:effectLst/>
                <a:uLnTx/>
                <a:uFillTx/>
                <a:latin typeface="Aptos Display" panose="02110004020202020204"/>
                <a:ea typeface="+mj-ea"/>
                <a:cs typeface="+mj-cs"/>
              </a:rPr>
              <a:t>Thank you!</a:t>
            </a:r>
            <a:br>
              <a:rPr kumimoji="0" lang="en-US" sz="2800" b="1" i="0" u="none" strike="noStrike" kern="1200" cap="none" spc="0" normalizeH="0" baseline="0" noProof="0">
                <a:ln>
                  <a:noFill/>
                </a:ln>
                <a:solidFill>
                  <a:srgbClr val="161748">
                    <a:lumMod val="95000"/>
                    <a:lumOff val="5000"/>
                  </a:srgbClr>
                </a:solidFill>
                <a:effectLst/>
                <a:uLnTx/>
                <a:uFillTx/>
                <a:latin typeface="Aptos Display" panose="02110004020202020204"/>
                <a:ea typeface="+mj-ea"/>
                <a:cs typeface="+mj-cs"/>
              </a:rPr>
            </a:br>
            <a:br>
              <a:rPr kumimoji="0" lang="en-US" sz="2800" b="1" i="0" u="none" strike="noStrike" kern="1200" cap="none" spc="0" normalizeH="0" baseline="0" noProof="0">
                <a:ln>
                  <a:noFill/>
                </a:ln>
                <a:solidFill>
                  <a:srgbClr val="161748">
                    <a:lumMod val="95000"/>
                    <a:lumOff val="5000"/>
                  </a:srgbClr>
                </a:solidFill>
                <a:effectLst/>
                <a:uLnTx/>
                <a:uFillTx/>
                <a:latin typeface="Aptos Display" panose="02110004020202020204"/>
                <a:ea typeface="+mj-ea"/>
                <a:cs typeface="+mj-cs"/>
              </a:rPr>
            </a:br>
            <a:r>
              <a:rPr kumimoji="0" lang="en-US" sz="2800" b="1" i="0" u="none" strike="noStrike" kern="1200" cap="none" spc="0" normalizeH="0" baseline="0" noProof="0">
                <a:ln>
                  <a:noFill/>
                </a:ln>
                <a:solidFill>
                  <a:srgbClr val="161748">
                    <a:lumMod val="95000"/>
                    <a:lumOff val="5000"/>
                  </a:srgbClr>
                </a:solidFill>
                <a:effectLst/>
                <a:uLnTx/>
                <a:uFillTx/>
                <a:latin typeface="Aptos Display" panose="02110004020202020204"/>
                <a:ea typeface="+mj-ea"/>
                <a:cs typeface="+mj-cs"/>
              </a:rPr>
              <a:t>For questions or assistance, contact </a:t>
            </a:r>
            <a:r>
              <a:rPr kumimoji="0" lang="en-US" sz="2800" b="1" i="0" u="none" strike="noStrike" kern="1200" cap="none" spc="0" normalizeH="0" baseline="0" noProof="0">
                <a:ln>
                  <a:noFill/>
                </a:ln>
                <a:solidFill>
                  <a:srgbClr val="161748">
                    <a:lumMod val="95000"/>
                    <a:lumOff val="5000"/>
                  </a:srgbClr>
                </a:solidFill>
                <a:effectLst/>
                <a:uLnTx/>
                <a:uFillTx/>
                <a:latin typeface="Aptos Display" panose="02110004020202020204"/>
                <a:ea typeface="+mj-ea"/>
                <a:cs typeface="+mj-cs"/>
                <a:hlinkClick r:id="rId3"/>
              </a:rPr>
              <a:t>ncfs@ncosc.go</a:t>
            </a:r>
            <a:r>
              <a:rPr lang="en-US" b="1">
                <a:solidFill>
                  <a:srgbClr val="161748">
                    <a:lumMod val="95000"/>
                    <a:lumOff val="5000"/>
                  </a:srgbClr>
                </a:solidFill>
                <a:latin typeface="Aptos Display" panose="02110004020202020204"/>
                <a:ea typeface="+mj-ea"/>
                <a:cs typeface="+mj-cs"/>
                <a:hlinkClick r:id="rId3"/>
              </a:rPr>
              <a:t>v</a:t>
            </a:r>
            <a:r>
              <a:rPr lang="en-US" b="1">
                <a:solidFill>
                  <a:srgbClr val="161748">
                    <a:lumMod val="95000"/>
                    <a:lumOff val="5000"/>
                  </a:srgbClr>
                </a:solidFill>
                <a:latin typeface="Aptos Display" panose="02110004020202020204"/>
                <a:ea typeface="+mj-ea"/>
                <a:cs typeface="+mj-cs"/>
              </a:rPr>
              <a:t>.</a:t>
            </a:r>
          </a:p>
          <a:p>
            <a:pPr algn="ctr"/>
            <a:endParaRPr lang="en-US"/>
          </a:p>
        </p:txBody>
      </p:sp>
      <p:cxnSp>
        <p:nvCxnSpPr>
          <p:cNvPr id="3" name="Straight Connector 2">
            <a:extLst>
              <a:ext uri="{FF2B5EF4-FFF2-40B4-BE49-F238E27FC236}">
                <a16:creationId xmlns:a16="http://schemas.microsoft.com/office/drawing/2014/main" id="{195ECB1F-AEC4-86EF-9088-D560246A97B3}"/>
              </a:ext>
              <a:ext uri="{C183D7F6-B498-43B3-948B-1728B52AA6E4}">
                <adec:decorative xmlns:adec="http://schemas.microsoft.com/office/drawing/2017/decorative" val="1"/>
              </a:ext>
            </a:extLst>
          </p:cNvPr>
          <p:cNvCxnSpPr>
            <a:cxnSpLocks/>
          </p:cNvCxnSpPr>
          <p:nvPr/>
        </p:nvCxnSpPr>
        <p:spPr>
          <a:xfrm>
            <a:off x="3352800" y="3212183"/>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Slide Number Placeholder 7">
            <a:extLst>
              <a:ext uri="{FF2B5EF4-FFF2-40B4-BE49-F238E27FC236}">
                <a16:creationId xmlns:a16="http://schemas.microsoft.com/office/drawing/2014/main" id="{9845E214-D5E4-0F8B-B707-F345566701D8}"/>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28</a:t>
            </a:fld>
            <a:endParaRPr lang="en-US"/>
          </a:p>
        </p:txBody>
      </p:sp>
    </p:spTree>
    <p:custDataLst>
      <p:tags r:id="rId1"/>
    </p:custDataLst>
    <p:extLst>
      <p:ext uri="{BB962C8B-B14F-4D97-AF65-F5344CB8AC3E}">
        <p14:creationId xmlns:p14="http://schemas.microsoft.com/office/powerpoint/2010/main" val="42624440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AHThNDFv"/>
  <p:tag name="ARTICULATE_DESIGN_ID_1_OFFICE THEME" val="MRkhycLd"/>
  <p:tag name="ARTICULATE_DESIGN_ID_CUSTOM DESIGN" val="slffHVmd"/>
  <p:tag name="ARTICULATE_DESIGN_ID_OSC THEME" val="KWdaX9A2"/>
  <p:tag name="ARTICULATE_SLIDE_THUMBNAIL_REFRESH" val="1"/>
  <p:tag name="ARTICULATE_PROJECT_OPEN" val="0"/>
  <p:tag name="ARTICULATE_SLIDE_COUNT" val="2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SC Theme">
  <a:themeElements>
    <a:clrScheme name="New OSC Palette">
      <a:dk1>
        <a:srgbClr val="002868"/>
      </a:dk1>
      <a:lt1>
        <a:sysClr val="window" lastClr="FFFFFF"/>
      </a:lt1>
      <a:dk2>
        <a:srgbClr val="265B5F"/>
      </a:dk2>
      <a:lt2>
        <a:srgbClr val="DADAF1"/>
      </a:lt2>
      <a:accent1>
        <a:srgbClr val="2E328B"/>
      </a:accent1>
      <a:accent2>
        <a:srgbClr val="FAEE9D"/>
      </a:accent2>
      <a:accent3>
        <a:srgbClr val="2E328B"/>
      </a:accent3>
      <a:accent4>
        <a:srgbClr val="BF0A30"/>
      </a:accent4>
      <a:accent5>
        <a:srgbClr val="3C807D"/>
      </a:accent5>
      <a:accent6>
        <a:srgbClr val="002868"/>
      </a:accent6>
      <a:hlink>
        <a:srgbClr val="2277CC"/>
      </a:hlink>
      <a:folHlink>
        <a:srgbClr val="5577A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CFS PowerPoint Template - 2026.potx  -  Read-Only" id="{019EFA48-258B-456D-A093-745D5ED2F1E9}" vid="{19FFE6AC-0F9C-434F-BA70-AA39FDB2F7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s xmlns="3684ed82-2840-4b1a-9227-992a270a08a4" xsi:nil="true"/>
    <lcf76f155ced4ddcb4097134ff3c332f xmlns="3684ed82-2840-4b1a-9227-992a270a08a4">
      <Terms xmlns="http://schemas.microsoft.com/office/infopath/2007/PartnerControls"/>
    </lcf76f155ced4ddcb4097134ff3c332f>
    <TaxCatchAll xmlns="3123569f-bf77-4831-ad13-9ec49bb4448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31553DD6B7DBA43B25B41FC7D9EFC17" ma:contentTypeVersion="20" ma:contentTypeDescription="Create a new document." ma:contentTypeScope="" ma:versionID="25e219c1d22c5e3e00c31c1f94007f51">
  <xsd:schema xmlns:xsd="http://www.w3.org/2001/XMLSchema" xmlns:xs="http://www.w3.org/2001/XMLSchema" xmlns:p="http://schemas.microsoft.com/office/2006/metadata/properties" xmlns:ns2="3123569f-bf77-4831-ad13-9ec49bb44483" xmlns:ns3="3684ed82-2840-4b1a-9227-992a270a08a4" targetNamespace="http://schemas.microsoft.com/office/2006/metadata/properties" ma:root="true" ma:fieldsID="ab8f58a341c9f55bd9a2843b3b9b63be" ns2:_="" ns3:_="">
    <xsd:import namespace="3123569f-bf77-4831-ad13-9ec49bb44483"/>
    <xsd:import namespace="3684ed82-2840-4b1a-9227-992a270a08a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Notes" minOccurs="0"/>
                <xsd:element ref="ns3:MediaLengthInSeconds" minOccurs="0"/>
                <xsd:element ref="ns3:MediaServiceBillingMetadata"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23569f-bf77-4831-ad13-9ec49bb44483" elementFormDefault="qualified">
    <xsd:import namespace="http://schemas.microsoft.com/office/2006/documentManagement/types"/>
    <xsd:import namespace="http://schemas.microsoft.com/office/infopath/2007/PartnerControls"/>
    <xsd:element name="SharedWithUsers" ma:index="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1da77be2-dc9f-42fe-9171-eca68ea2d994}" ma:internalName="TaxCatchAll" ma:showField="CatchAllData" ma:web="3123569f-bf77-4831-ad13-9ec49bb4448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684ed82-2840-4b1a-9227-992a270a08a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73cfa9a-e889-43e5-9e7e-099e1654cb8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Notes" ma:index="21" nillable="true" ma:displayName="Notes" ma:format="Dropdown" ma:internalName="Notes">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MediaServiceLocation" ma:index="24"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2ED282-218F-4A76-8AB0-6D3D97F06C7D}">
  <ds:schemaRefs>
    <ds:schemaRef ds:uri="http://schemas.microsoft.com/sharepoint/v3/contenttype/forms"/>
  </ds:schemaRefs>
</ds:datastoreItem>
</file>

<file path=customXml/itemProps2.xml><?xml version="1.0" encoding="utf-8"?>
<ds:datastoreItem xmlns:ds="http://schemas.openxmlformats.org/officeDocument/2006/customXml" ds:itemID="{3F6991D4-2143-4ECB-8B87-B95158D9CA25}">
  <ds:schemaRefs>
    <ds:schemaRef ds:uri="http://www.w3.org/XML/1998/namespace"/>
    <ds:schemaRef ds:uri="http://schemas.microsoft.com/office/2006/documentManagement/types"/>
    <ds:schemaRef ds:uri="http://schemas.openxmlformats.org/package/2006/metadata/core-properties"/>
    <ds:schemaRef ds:uri="http://purl.org/dc/terms/"/>
    <ds:schemaRef ds:uri="3684ed82-2840-4b1a-9227-992a270a08a4"/>
    <ds:schemaRef ds:uri="http://purl.org/dc/dcmitype/"/>
    <ds:schemaRef ds:uri="http://schemas.microsoft.com/office/2006/metadata/properties"/>
    <ds:schemaRef ds:uri="http://purl.org/dc/elements/1.1/"/>
    <ds:schemaRef ds:uri="http://schemas.microsoft.com/office/infopath/2007/PartnerControls"/>
    <ds:schemaRef ds:uri="3123569f-bf77-4831-ad13-9ec49bb44483"/>
  </ds:schemaRefs>
</ds:datastoreItem>
</file>

<file path=customXml/itemProps3.xml><?xml version="1.0" encoding="utf-8"?>
<ds:datastoreItem xmlns:ds="http://schemas.openxmlformats.org/officeDocument/2006/customXml" ds:itemID="{7D07E2B0-D798-4C2A-8329-11F2B8FD22A2}">
  <ds:schemaRefs>
    <ds:schemaRef ds:uri="3123569f-bf77-4831-ad13-9ec49bb44483"/>
    <ds:schemaRef ds:uri="3684ed82-2840-4b1a-9227-992a270a08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NCFS Insights Template - 2026</Template>
  <TotalTime>0</TotalTime>
  <Words>1817</Words>
  <Application>Microsoft Office PowerPoint</Application>
  <PresentationFormat>Widescreen</PresentationFormat>
  <Paragraphs>215</Paragraphs>
  <Slides>28</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Aptos</vt:lpstr>
      <vt:lpstr>Aptos Display</vt:lpstr>
      <vt:lpstr>Arial</vt:lpstr>
      <vt:lpstr>Calibri</vt:lpstr>
      <vt:lpstr>system-ui</vt:lpstr>
      <vt:lpstr>OSC Theme</vt:lpstr>
      <vt:lpstr>NCFS Insights</vt:lpstr>
      <vt:lpstr>Agenda </vt:lpstr>
      <vt:lpstr>Presenters </vt:lpstr>
      <vt:lpstr>Presenter Spotlight</vt:lpstr>
      <vt:lpstr>Statewide Accounting Update</vt:lpstr>
      <vt:lpstr>Presenter Spotlight</vt:lpstr>
      <vt:lpstr>Locating Invoice Holds </vt:lpstr>
      <vt:lpstr>Locating Invoice Holds </vt:lpstr>
      <vt:lpstr>Matching Suppliers in eProcurement to NCFS </vt:lpstr>
      <vt:lpstr>Matching Suppliers in eProcurement to NCFS </vt:lpstr>
      <vt:lpstr>Presenter Spotlight</vt:lpstr>
      <vt:lpstr>Reporting Issues- BIP Reports ( Parameter Selection)</vt:lpstr>
      <vt:lpstr>Reporting Issues- BIP Reports ( Parameter Selection) </vt:lpstr>
      <vt:lpstr>Reporting Issues- BIP Reports ( Parameter Selection)</vt:lpstr>
      <vt:lpstr>Reporting Issues- BIP Reports ( Parameter Selection)</vt:lpstr>
      <vt:lpstr>Presenter Spotlight</vt:lpstr>
      <vt:lpstr>Security Tips </vt:lpstr>
      <vt:lpstr>Security Tips </vt:lpstr>
      <vt:lpstr>Security Tips </vt:lpstr>
      <vt:lpstr>Presenter Spotlight</vt:lpstr>
      <vt:lpstr>Training</vt:lpstr>
      <vt:lpstr>Presenter Spotlight</vt:lpstr>
      <vt:lpstr>Fall Engagement Touchpoints</vt:lpstr>
      <vt:lpstr>OTBI Update</vt:lpstr>
      <vt:lpstr>November 2026 Functional Calendar </vt:lpstr>
      <vt:lpstr>December 2026 Functional Calendar </vt:lpstr>
      <vt:lpstr>What’s Next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NCFS Insights</dc:title>
  <dc:creator>Jan Prevo</dc:creator>
  <cp:lastModifiedBy>Jan Prevo</cp:lastModifiedBy>
  <cp:revision>1</cp:revision>
  <dcterms:created xsi:type="dcterms:W3CDTF">2026-06-22T15:16:04Z</dcterms:created>
  <dcterms:modified xsi:type="dcterms:W3CDTF">2026-11-04T20:34:31Z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F6EFC013-F68A-4F9A-A672-B492AD419549</vt:lpwstr>
  </property>
  <property fmtid="{D5CDD505-2E9C-101B-9397-08002B2CF9AE}" pid="3" name="ArticulatePath">
    <vt:lpwstr>Presentation9</vt:lpwstr>
  </property>
  <property fmtid="{D5CDD505-2E9C-101B-9397-08002B2CF9AE}" pid="4" name="ContentTypeId">
    <vt:lpwstr>0x010100031553DD6B7DBA43B25B41FC7D9EFC17</vt:lpwstr>
  </property>
  <property fmtid="{D5CDD505-2E9C-101B-9397-08002B2CF9AE}" pid="5" name="MSIP_Label_defa4170-0d19-0005-0001-bc88714345d2_Enabled">
    <vt:lpwstr>true</vt:lpwstr>
  </property>
  <property fmtid="{D5CDD505-2E9C-101B-9397-08002B2CF9AE}" pid="6" name="MSIP_Label_defa4170-0d19-0005-0001-bc88714345d2_SetDate">
    <vt:lpwstr>2026-06-18T15:11:34Z</vt:lpwstr>
  </property>
  <property fmtid="{D5CDD505-2E9C-101B-9397-08002B2CF9AE}" pid="7" name="MSIP_Label_defa4170-0d19-0005-0001-bc88714345d2_Method">
    <vt:lpwstr>Privileged</vt:lpwstr>
  </property>
  <property fmtid="{D5CDD505-2E9C-101B-9397-08002B2CF9AE}" pid="8" name="MSIP_Label_defa4170-0d19-0005-0001-bc88714345d2_Name">
    <vt:lpwstr>defa4170-0d19-0005-0001-bc88714345d2</vt:lpwstr>
  </property>
  <property fmtid="{D5CDD505-2E9C-101B-9397-08002B2CF9AE}" pid="9" name="MSIP_Label_defa4170-0d19-0005-0001-bc88714345d2_SiteId">
    <vt:lpwstr>a1f43f48-54fe-433f-9378-968b45bc6665</vt:lpwstr>
  </property>
  <property fmtid="{D5CDD505-2E9C-101B-9397-08002B2CF9AE}" pid="10" name="MSIP_Label_defa4170-0d19-0005-0001-bc88714345d2_ActionId">
    <vt:lpwstr>cc76808a-f318-4a10-8dfd-73808f87c668</vt:lpwstr>
  </property>
  <property fmtid="{D5CDD505-2E9C-101B-9397-08002B2CF9AE}" pid="11" name="MSIP_Label_defa4170-0d19-0005-0001-bc88714345d2_ContentBits">
    <vt:lpwstr>0</vt:lpwstr>
  </property>
  <property fmtid="{D5CDD505-2E9C-101B-9397-08002B2CF9AE}" pid="12" name="MSIP_Label_defa4170-0d19-0005-0001-bc88714345d2_Tag">
    <vt:lpwstr>10, 0, 1, 1</vt:lpwstr>
  </property>
  <property fmtid="{D5CDD505-2E9C-101B-9397-08002B2CF9AE}" pid="13" name="MediaServiceImageTags">
    <vt:lpwstr/>
  </property>
</Properties>
</file>