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5.xml" ContentType="application/vnd.openxmlformats-officedocument.presentationml.notesSlide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notesSlides/notesSlide9.xml" ContentType="application/vnd.openxmlformats-officedocument.presentationml.notesSlide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7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4"/>
  </p:notesMasterIdLst>
  <p:sldIdLst>
    <p:sldId id="286" r:id="rId5"/>
    <p:sldId id="308" r:id="rId6"/>
    <p:sldId id="315" r:id="rId7"/>
    <p:sldId id="303" r:id="rId8"/>
    <p:sldId id="316" r:id="rId9"/>
    <p:sldId id="326" r:id="rId10"/>
    <p:sldId id="354" r:id="rId11"/>
    <p:sldId id="322" r:id="rId12"/>
    <p:sldId id="367" r:id="rId13"/>
    <p:sldId id="368" r:id="rId14"/>
    <p:sldId id="377" r:id="rId15"/>
    <p:sldId id="383" r:id="rId16"/>
    <p:sldId id="380" r:id="rId17"/>
    <p:sldId id="376" r:id="rId18"/>
    <p:sldId id="370" r:id="rId19"/>
    <p:sldId id="371" r:id="rId20"/>
    <p:sldId id="372" r:id="rId21"/>
    <p:sldId id="373" r:id="rId22"/>
    <p:sldId id="382" r:id="rId23"/>
    <p:sldId id="375" r:id="rId24"/>
    <p:sldId id="374" r:id="rId25"/>
    <p:sldId id="352" r:id="rId26"/>
    <p:sldId id="356" r:id="rId27"/>
    <p:sldId id="384" r:id="rId28"/>
    <p:sldId id="385" r:id="rId29"/>
    <p:sldId id="386" r:id="rId30"/>
    <p:sldId id="379" r:id="rId31"/>
    <p:sldId id="338" r:id="rId32"/>
    <p:sldId id="305" r:id="rId33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0C0C0"/>
    <a:srgbClr val="002868"/>
    <a:srgbClr val="005FF6"/>
    <a:srgbClr val="FFCA00"/>
    <a:srgbClr val="082867"/>
    <a:srgbClr val="3900B6"/>
    <a:srgbClr val="2277CC"/>
    <a:srgbClr val="111111"/>
    <a:srgbClr val="2E32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2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Prevo" userId="a97f2b47-fee0-4f84-a663-b1d45b4d0254" providerId="ADAL" clId="{031AF2DA-752A-43C0-AAA2-CDE0790A0005}"/>
    <pc:docChg chg="modSld">
      <pc:chgData name="Jan Prevo" userId="a97f2b47-fee0-4f84-a663-b1d45b4d0254" providerId="ADAL" clId="{031AF2DA-752A-43C0-AAA2-CDE0790A0005}" dt="2026-09-02T13:32:09.185" v="3" actId="1076"/>
      <pc:docMkLst>
        <pc:docMk/>
      </pc:docMkLst>
      <pc:sldChg chg="modSp mod">
        <pc:chgData name="Jan Prevo" userId="a97f2b47-fee0-4f84-a663-b1d45b4d0254" providerId="ADAL" clId="{031AF2DA-752A-43C0-AAA2-CDE0790A0005}" dt="2026-09-02T13:32:09.185" v="3" actId="1076"/>
        <pc:sldMkLst>
          <pc:docMk/>
          <pc:sldMk cId="3697642172" sldId="352"/>
        </pc:sldMkLst>
        <pc:spChg chg="mod">
          <ac:chgData name="Jan Prevo" userId="a97f2b47-fee0-4f84-a663-b1d45b4d0254" providerId="ADAL" clId="{031AF2DA-752A-43C0-AAA2-CDE0790A0005}" dt="2026-09-02T13:32:09.185" v="3" actId="1076"/>
          <ac:spMkLst>
            <pc:docMk/>
            <pc:sldMk cId="3697642172" sldId="352"/>
            <ac:spMk id="2" creationId="{FF942E44-492D-5DE3-9B3F-97889BD144AE}"/>
          </ac:spMkLst>
        </pc:spChg>
        <pc:picChg chg="mod">
          <ac:chgData name="Jan Prevo" userId="a97f2b47-fee0-4f84-a663-b1d45b4d0254" providerId="ADAL" clId="{031AF2DA-752A-43C0-AAA2-CDE0790A0005}" dt="2026-09-02T13:32:08.261" v="2" actId="1076"/>
          <ac:picMkLst>
            <pc:docMk/>
            <pc:sldMk cId="3697642172" sldId="352"/>
            <ac:picMk id="8" creationId="{E386E81A-F26A-DCFA-D488-E8F08365E1BF}"/>
          </ac:picMkLst>
        </pc:picChg>
      </pc:sldChg>
    </pc:docChg>
  </pc:docChgLst>
  <pc:docChgLst>
    <pc:chgData name="April Durrence" userId="2314a7d0-99d3-4144-8a7f-648170c8b7b7" providerId="ADAL" clId="{EAE80DB9-CB43-4440-9E5C-0B0573E509B3}"/>
    <pc:docChg chg="undo redo custSel addSld delSld modSld">
      <pc:chgData name="April Durrence" userId="2314a7d0-99d3-4144-8a7f-648170c8b7b7" providerId="ADAL" clId="{EAE80DB9-CB43-4440-9E5C-0B0573E509B3}" dt="2026-09-10T20:56:18.249" v="2873" actId="948"/>
      <pc:docMkLst>
        <pc:docMk/>
      </pc:docMkLst>
      <pc:sldChg chg="modSp mod">
        <pc:chgData name="April Durrence" userId="2314a7d0-99d3-4144-8a7f-648170c8b7b7" providerId="ADAL" clId="{EAE80DB9-CB43-4440-9E5C-0B0573E509B3}" dt="2026-09-03T19:28:48.787" v="17" actId="962"/>
        <pc:sldMkLst>
          <pc:docMk/>
          <pc:sldMk cId="3104127544" sldId="286"/>
        </pc:sldMkLst>
        <pc:cxnChg chg="mod">
          <ac:chgData name="April Durrence" userId="2314a7d0-99d3-4144-8a7f-648170c8b7b7" providerId="ADAL" clId="{EAE80DB9-CB43-4440-9E5C-0B0573E509B3}" dt="2026-09-03T19:28:48.787" v="17" actId="962"/>
          <ac:cxnSpMkLst>
            <pc:docMk/>
            <pc:sldMk cId="3104127544" sldId="286"/>
            <ac:cxnSpMk id="5" creationId="{29DEA90A-BA45-C083-0CB3-827101CF3407}"/>
          </ac:cxnSpMkLst>
        </pc:cxnChg>
      </pc:sldChg>
      <pc:sldChg chg="addSp delSp modSp mod">
        <pc:chgData name="April Durrence" userId="2314a7d0-99d3-4144-8a7f-648170c8b7b7" providerId="ADAL" clId="{EAE80DB9-CB43-4440-9E5C-0B0573E509B3}" dt="2026-09-03T19:58:03.571" v="160" actId="404"/>
        <pc:sldMkLst>
          <pc:docMk/>
          <pc:sldMk cId="286300052" sldId="303"/>
        </pc:sldMkLst>
        <pc:spChg chg="mod">
          <ac:chgData name="April Durrence" userId="2314a7d0-99d3-4144-8a7f-648170c8b7b7" providerId="ADAL" clId="{EAE80DB9-CB43-4440-9E5C-0B0573E509B3}" dt="2026-09-03T19:58:03.571" v="160" actId="404"/>
          <ac:spMkLst>
            <pc:docMk/>
            <pc:sldMk cId="286300052" sldId="303"/>
            <ac:spMk id="2" creationId="{8E10E8F5-9EA2-35F7-5918-7F61CC10995B}"/>
          </ac:spMkLst>
        </pc:spChg>
        <pc:spChg chg="mod topLvl">
          <ac:chgData name="April Durrence" userId="2314a7d0-99d3-4144-8a7f-648170c8b7b7" providerId="ADAL" clId="{EAE80DB9-CB43-4440-9E5C-0B0573E509B3}" dt="2026-09-03T19:29:54.519" v="21" actId="164"/>
          <ac:spMkLst>
            <pc:docMk/>
            <pc:sldMk cId="286300052" sldId="303"/>
            <ac:spMk id="3" creationId="{2A4B3133-CE19-52E4-46F3-59D4629D2D93}"/>
          </ac:spMkLst>
        </pc:spChg>
        <pc:spChg chg="mod topLvl">
          <ac:chgData name="April Durrence" userId="2314a7d0-99d3-4144-8a7f-648170c8b7b7" providerId="ADAL" clId="{EAE80DB9-CB43-4440-9E5C-0B0573E509B3}" dt="2026-09-03T19:29:40.030" v="20" actId="962"/>
          <ac:spMkLst>
            <pc:docMk/>
            <pc:sldMk cId="286300052" sldId="303"/>
            <ac:spMk id="6" creationId="{7BA11C6E-3356-FA37-F4F3-A5999DE97E0F}"/>
          </ac:spMkLst>
        </pc:spChg>
        <pc:spChg chg="mod topLvl">
          <ac:chgData name="April Durrence" userId="2314a7d0-99d3-4144-8a7f-648170c8b7b7" providerId="ADAL" clId="{EAE80DB9-CB43-4440-9E5C-0B0573E509B3}" dt="2026-09-03T19:29:54.519" v="21" actId="164"/>
          <ac:spMkLst>
            <pc:docMk/>
            <pc:sldMk cId="286300052" sldId="303"/>
            <ac:spMk id="8" creationId="{E876D25A-CD07-6B1B-BFEC-38BB776DC7E2}"/>
          </ac:spMkLst>
        </pc:spChg>
        <pc:spChg chg="mod ord topLvl">
          <ac:chgData name="April Durrence" userId="2314a7d0-99d3-4144-8a7f-648170c8b7b7" providerId="ADAL" clId="{EAE80DB9-CB43-4440-9E5C-0B0573E509B3}" dt="2026-09-03T19:56:10.770" v="151" actId="164"/>
          <ac:spMkLst>
            <pc:docMk/>
            <pc:sldMk cId="286300052" sldId="303"/>
            <ac:spMk id="11" creationId="{CAE243B5-F1A0-F809-3B34-FEFC9CE4389E}"/>
          </ac:spMkLst>
        </pc:spChg>
        <pc:spChg chg="mod topLvl">
          <ac:chgData name="April Durrence" userId="2314a7d0-99d3-4144-8a7f-648170c8b7b7" providerId="ADAL" clId="{EAE80DB9-CB43-4440-9E5C-0B0573E509B3}" dt="2026-09-03T19:57:36.615" v="158" actId="1076"/>
          <ac:spMkLst>
            <pc:docMk/>
            <pc:sldMk cId="286300052" sldId="303"/>
            <ac:spMk id="13" creationId="{8C3035CD-B250-16B7-60EC-97FB637AD2B2}"/>
          </ac:spMkLst>
        </pc:spChg>
        <pc:spChg chg="mod topLvl">
          <ac:chgData name="April Durrence" userId="2314a7d0-99d3-4144-8a7f-648170c8b7b7" providerId="ADAL" clId="{EAE80DB9-CB43-4440-9E5C-0B0573E509B3}" dt="2026-09-03T19:32:22.766" v="40" actId="164"/>
          <ac:spMkLst>
            <pc:docMk/>
            <pc:sldMk cId="286300052" sldId="303"/>
            <ac:spMk id="23" creationId="{C6FFB750-84A3-1458-E3E4-B861E6CBA0C5}"/>
          </ac:spMkLst>
        </pc:spChg>
        <pc:spChg chg="mod topLvl">
          <ac:chgData name="April Durrence" userId="2314a7d0-99d3-4144-8a7f-648170c8b7b7" providerId="ADAL" clId="{EAE80DB9-CB43-4440-9E5C-0B0573E509B3}" dt="2026-09-03T19:32:22.766" v="40" actId="164"/>
          <ac:spMkLst>
            <pc:docMk/>
            <pc:sldMk cId="286300052" sldId="303"/>
            <ac:spMk id="24" creationId="{F0161690-A478-8B22-C912-46DAF3B487AC}"/>
          </ac:spMkLst>
        </pc:spChg>
        <pc:spChg chg="mod topLvl">
          <ac:chgData name="April Durrence" userId="2314a7d0-99d3-4144-8a7f-648170c8b7b7" providerId="ADAL" clId="{EAE80DB9-CB43-4440-9E5C-0B0573E509B3}" dt="2026-09-03T19:34:54.926" v="52" actId="1076"/>
          <ac:spMkLst>
            <pc:docMk/>
            <pc:sldMk cId="286300052" sldId="303"/>
            <ac:spMk id="25" creationId="{511663FD-43C7-64FE-AF33-304DFA47B614}"/>
          </ac:spMkLst>
        </pc:spChg>
        <pc:spChg chg="mod topLvl">
          <ac:chgData name="April Durrence" userId="2314a7d0-99d3-4144-8a7f-648170c8b7b7" providerId="ADAL" clId="{EAE80DB9-CB43-4440-9E5C-0B0573E509B3}" dt="2026-09-03T19:57:43.226" v="159" actId="1076"/>
          <ac:spMkLst>
            <pc:docMk/>
            <pc:sldMk cId="286300052" sldId="303"/>
            <ac:spMk id="29" creationId="{86C3FFB1-FD3F-8B5B-A8E3-B4784FE4EBF1}"/>
          </ac:spMkLst>
        </pc:spChg>
        <pc:spChg chg="add mod ord topLvl">
          <ac:chgData name="April Durrence" userId="2314a7d0-99d3-4144-8a7f-648170c8b7b7" providerId="ADAL" clId="{EAE80DB9-CB43-4440-9E5C-0B0573E509B3}" dt="2026-09-03T19:56:10.770" v="151" actId="164"/>
          <ac:spMkLst>
            <pc:docMk/>
            <pc:sldMk cId="286300052" sldId="303"/>
            <ac:spMk id="32" creationId="{AD5B6D68-D354-8E51-247D-5DD4D2115DFD}"/>
          </ac:spMkLst>
        </pc:spChg>
        <pc:spChg chg="mod ord topLvl">
          <ac:chgData name="April Durrence" userId="2314a7d0-99d3-4144-8a7f-648170c8b7b7" providerId="ADAL" clId="{EAE80DB9-CB43-4440-9E5C-0B0573E509B3}" dt="2026-09-03T19:54:26.434" v="145" actId="164"/>
          <ac:spMkLst>
            <pc:docMk/>
            <pc:sldMk cId="286300052" sldId="303"/>
            <ac:spMk id="33" creationId="{E959D5BE-CFC4-3D46-FE23-B7F75EDD2FCD}"/>
          </ac:spMkLst>
        </pc:spChg>
        <pc:spChg chg="add mod ord topLvl">
          <ac:chgData name="April Durrence" userId="2314a7d0-99d3-4144-8a7f-648170c8b7b7" providerId="ADAL" clId="{EAE80DB9-CB43-4440-9E5C-0B0573E509B3}" dt="2026-09-03T19:54:26.434" v="145" actId="164"/>
          <ac:spMkLst>
            <pc:docMk/>
            <pc:sldMk cId="286300052" sldId="303"/>
            <ac:spMk id="37" creationId="{5AB3910D-466E-ADC1-E75A-44762023863C}"/>
          </ac:spMkLst>
        </pc:spChg>
        <pc:spChg chg="ord">
          <ac:chgData name="April Durrence" userId="2314a7d0-99d3-4144-8a7f-648170c8b7b7" providerId="ADAL" clId="{EAE80DB9-CB43-4440-9E5C-0B0573E509B3}" dt="2026-09-03T19:30:40.137" v="27" actId="13244"/>
          <ac:spMkLst>
            <pc:docMk/>
            <pc:sldMk cId="286300052" sldId="303"/>
            <ac:spMk id="41" creationId="{B6869CA5-F3BA-6D83-8A83-FBB09E256046}"/>
          </ac:spMkLst>
        </pc:spChg>
        <pc:spChg chg="mod topLvl">
          <ac:chgData name="April Durrence" userId="2314a7d0-99d3-4144-8a7f-648170c8b7b7" providerId="ADAL" clId="{EAE80DB9-CB43-4440-9E5C-0B0573E509B3}" dt="2026-09-03T19:30:30.503" v="25" actId="164"/>
          <ac:spMkLst>
            <pc:docMk/>
            <pc:sldMk cId="286300052" sldId="303"/>
            <ac:spMk id="55" creationId="{558E3302-297A-286E-8BC3-019F350647E2}"/>
          </ac:spMkLst>
        </pc:spChg>
        <pc:spChg chg="mod topLvl">
          <ac:chgData name="April Durrence" userId="2314a7d0-99d3-4144-8a7f-648170c8b7b7" providerId="ADAL" clId="{EAE80DB9-CB43-4440-9E5C-0B0573E509B3}" dt="2026-09-03T19:30:30.503" v="25" actId="164"/>
          <ac:spMkLst>
            <pc:docMk/>
            <pc:sldMk cId="286300052" sldId="303"/>
            <ac:spMk id="56" creationId="{C7630EDC-8065-BBC5-4159-28B5D7BD4756}"/>
          </ac:spMkLst>
        </pc:spChg>
        <pc:spChg chg="mod topLvl">
          <ac:chgData name="April Durrence" userId="2314a7d0-99d3-4144-8a7f-648170c8b7b7" providerId="ADAL" clId="{EAE80DB9-CB43-4440-9E5C-0B0573E509B3}" dt="2026-09-03T19:57:32.100" v="157" actId="1076"/>
          <ac:spMkLst>
            <pc:docMk/>
            <pc:sldMk cId="286300052" sldId="303"/>
            <ac:spMk id="57" creationId="{1BC3C4D3-E120-146A-01B7-87B214B91837}"/>
          </ac:spMkLst>
        </pc:spChg>
        <pc:spChg chg="mod topLvl">
          <ac:chgData name="April Durrence" userId="2314a7d0-99d3-4144-8a7f-648170c8b7b7" providerId="ADAL" clId="{EAE80DB9-CB43-4440-9E5C-0B0573E509B3}" dt="2026-09-03T19:52:37.776" v="137" actId="164"/>
          <ac:spMkLst>
            <pc:docMk/>
            <pc:sldMk cId="286300052" sldId="303"/>
            <ac:spMk id="59" creationId="{92EB2458-0A02-C0B3-5650-03D5948887E7}"/>
          </ac:spMkLst>
        </pc:spChg>
        <pc:spChg chg="mod topLvl">
          <ac:chgData name="April Durrence" userId="2314a7d0-99d3-4144-8a7f-648170c8b7b7" providerId="ADAL" clId="{EAE80DB9-CB43-4440-9E5C-0B0573E509B3}" dt="2026-09-03T19:52:37.776" v="137" actId="164"/>
          <ac:spMkLst>
            <pc:docMk/>
            <pc:sldMk cId="286300052" sldId="303"/>
            <ac:spMk id="60" creationId="{4BE6233C-4AAF-747C-8AFC-14E11407F551}"/>
          </ac:spMkLst>
        </pc:spChg>
        <pc:spChg chg="mod topLvl">
          <ac:chgData name="April Durrence" userId="2314a7d0-99d3-4144-8a7f-648170c8b7b7" providerId="ADAL" clId="{EAE80DB9-CB43-4440-9E5C-0B0573E509B3}" dt="2026-09-03T19:46:15.906" v="106" actId="165"/>
          <ac:spMkLst>
            <pc:docMk/>
            <pc:sldMk cId="286300052" sldId="303"/>
            <ac:spMk id="61" creationId="{1D001B02-299C-1A41-ECF2-228B57C4F945}"/>
          </ac:spMkLst>
        </pc:spChg>
        <pc:grpChg chg="add mod">
          <ac:chgData name="April Durrence" userId="2314a7d0-99d3-4144-8a7f-648170c8b7b7" providerId="ADAL" clId="{EAE80DB9-CB43-4440-9E5C-0B0573E509B3}" dt="2026-09-03T19:31:06.357" v="30" actId="164"/>
          <ac:grpSpMkLst>
            <pc:docMk/>
            <pc:sldMk cId="286300052" sldId="303"/>
            <ac:grpSpMk id="15" creationId="{BFB5341B-BD9B-320A-704E-B8966BFD5AD8}"/>
          </ac:grpSpMkLst>
        </pc:grpChg>
        <pc:grpChg chg="add mod">
          <ac:chgData name="April Durrence" userId="2314a7d0-99d3-4144-8a7f-648170c8b7b7" providerId="ADAL" clId="{EAE80DB9-CB43-4440-9E5C-0B0573E509B3}" dt="2026-09-03T19:31:25.489" v="32" actId="164"/>
          <ac:grpSpMkLst>
            <pc:docMk/>
            <pc:sldMk cId="286300052" sldId="303"/>
            <ac:grpSpMk id="16" creationId="{6EF57083-74B1-231F-F31B-977563B05DE6}"/>
          </ac:grpSpMkLst>
        </pc:grpChg>
        <pc:grpChg chg="add mod">
          <ac:chgData name="April Durrence" userId="2314a7d0-99d3-4144-8a7f-648170c8b7b7" providerId="ADAL" clId="{EAE80DB9-CB43-4440-9E5C-0B0573E509B3}" dt="2026-09-03T19:31:28.907" v="34" actId="962"/>
          <ac:grpSpMkLst>
            <pc:docMk/>
            <pc:sldMk cId="286300052" sldId="303"/>
            <ac:grpSpMk id="17" creationId="{96465D11-CAD3-21E0-D7D7-C49475359AB4}"/>
          </ac:grpSpMkLst>
        </pc:grpChg>
        <pc:grpChg chg="add mod">
          <ac:chgData name="April Durrence" userId="2314a7d0-99d3-4144-8a7f-648170c8b7b7" providerId="ADAL" clId="{EAE80DB9-CB43-4440-9E5C-0B0573E509B3}" dt="2026-09-03T19:31:27.967" v="33" actId="962"/>
          <ac:grpSpMkLst>
            <pc:docMk/>
            <pc:sldMk cId="286300052" sldId="303"/>
            <ac:grpSpMk id="19" creationId="{DFFD71A3-776F-B113-6BCA-25D8C9F77072}"/>
          </ac:grpSpMkLst>
        </pc:grpChg>
        <pc:grpChg chg="add mod">
          <ac:chgData name="April Durrence" userId="2314a7d0-99d3-4144-8a7f-648170c8b7b7" providerId="ADAL" clId="{EAE80DB9-CB43-4440-9E5C-0B0573E509B3}" dt="2026-09-03T19:33:33.527" v="46" actId="1076"/>
          <ac:grpSpMkLst>
            <pc:docMk/>
            <pc:sldMk cId="286300052" sldId="303"/>
            <ac:grpSpMk id="20" creationId="{9A0AA061-04F6-FA9A-62E0-907643F7301C}"/>
          </ac:grpSpMkLst>
        </pc:grpChg>
        <pc:grpChg chg="add mod">
          <ac:chgData name="April Durrence" userId="2314a7d0-99d3-4144-8a7f-648170c8b7b7" providerId="ADAL" clId="{EAE80DB9-CB43-4440-9E5C-0B0573E509B3}" dt="2026-09-03T19:52:39.672" v="138" actId="962"/>
          <ac:grpSpMkLst>
            <pc:docMk/>
            <pc:sldMk cId="286300052" sldId="303"/>
            <ac:grpSpMk id="39" creationId="{62F19B9D-5C96-C290-5D86-84D61A94351B}"/>
          </ac:grpSpMkLst>
        </pc:grpChg>
        <pc:grpChg chg="add mod">
          <ac:chgData name="April Durrence" userId="2314a7d0-99d3-4144-8a7f-648170c8b7b7" providerId="ADAL" clId="{EAE80DB9-CB43-4440-9E5C-0B0573E509B3}" dt="2026-09-03T19:54:28.221" v="146" actId="962"/>
          <ac:grpSpMkLst>
            <pc:docMk/>
            <pc:sldMk cId="286300052" sldId="303"/>
            <ac:grpSpMk id="42" creationId="{16EC4AA9-5D01-CE0E-761C-3D368353607E}"/>
          </ac:grpSpMkLst>
        </pc:grpChg>
        <pc:grpChg chg="add mod">
          <ac:chgData name="April Durrence" userId="2314a7d0-99d3-4144-8a7f-648170c8b7b7" providerId="ADAL" clId="{EAE80DB9-CB43-4440-9E5C-0B0573E509B3}" dt="2026-09-03T19:56:12.686" v="152" actId="962"/>
          <ac:grpSpMkLst>
            <pc:docMk/>
            <pc:sldMk cId="286300052" sldId="303"/>
            <ac:grpSpMk id="43" creationId="{15A2BB65-D7A2-D78E-1BCA-A05E6841E67E}"/>
          </ac:grpSpMkLst>
        </pc:grpChg>
        <pc:picChg chg="mod ord">
          <ac:chgData name="April Durrence" userId="2314a7d0-99d3-4144-8a7f-648170c8b7b7" providerId="ADAL" clId="{EAE80DB9-CB43-4440-9E5C-0B0573E509B3}" dt="2026-09-03T19:31:06.357" v="30" actId="164"/>
          <ac:picMkLst>
            <pc:docMk/>
            <pc:sldMk cId="286300052" sldId="303"/>
            <ac:picMk id="7" creationId="{01E3A588-250D-BF62-3682-C4245F31A3AF}"/>
          </ac:picMkLst>
        </pc:picChg>
        <pc:picChg chg="mod ord topLvl">
          <ac:chgData name="April Durrence" userId="2314a7d0-99d3-4144-8a7f-648170c8b7b7" providerId="ADAL" clId="{EAE80DB9-CB43-4440-9E5C-0B0573E509B3}" dt="2026-09-03T19:52:37.776" v="137" actId="164"/>
          <ac:picMkLst>
            <pc:docMk/>
            <pc:sldMk cId="286300052" sldId="303"/>
            <ac:picMk id="12" creationId="{3C22FD86-C8DE-6D12-F7D1-7F113E6B6327}"/>
          </ac:picMkLst>
        </pc:picChg>
        <pc:picChg chg="mod ord topLvl">
          <ac:chgData name="April Durrence" userId="2314a7d0-99d3-4144-8a7f-648170c8b7b7" providerId="ADAL" clId="{EAE80DB9-CB43-4440-9E5C-0B0573E509B3}" dt="2026-09-03T19:56:10.770" v="151" actId="164"/>
          <ac:picMkLst>
            <pc:docMk/>
            <pc:sldMk cId="286300052" sldId="303"/>
            <ac:picMk id="14" creationId="{B1D1AB64-73E4-4CA3-88D1-BC7F0DC11E19}"/>
          </ac:picMkLst>
        </pc:picChg>
        <pc:picChg chg="mod ord">
          <ac:chgData name="April Durrence" userId="2314a7d0-99d3-4144-8a7f-648170c8b7b7" providerId="ADAL" clId="{EAE80DB9-CB43-4440-9E5C-0B0573E509B3}" dt="2026-09-03T19:31:25.489" v="32" actId="164"/>
          <ac:picMkLst>
            <pc:docMk/>
            <pc:sldMk cId="286300052" sldId="303"/>
            <ac:picMk id="18" creationId="{8A3E8637-C80C-7967-C981-2BCFAA6629B2}"/>
          </ac:picMkLst>
        </pc:picChg>
        <pc:picChg chg="mod ord">
          <ac:chgData name="April Durrence" userId="2314a7d0-99d3-4144-8a7f-648170c8b7b7" providerId="ADAL" clId="{EAE80DB9-CB43-4440-9E5C-0B0573E509B3}" dt="2026-09-03T19:32:22.766" v="40" actId="164"/>
          <ac:picMkLst>
            <pc:docMk/>
            <pc:sldMk cId="286300052" sldId="303"/>
            <ac:picMk id="26" creationId="{4E069151-FC49-4E36-C804-38FDD53FD83C}"/>
          </ac:picMkLst>
        </pc:picChg>
        <pc:picChg chg="mod ord topLvl">
          <ac:chgData name="April Durrence" userId="2314a7d0-99d3-4144-8a7f-648170c8b7b7" providerId="ADAL" clId="{EAE80DB9-CB43-4440-9E5C-0B0573E509B3}" dt="2026-09-03T19:54:26.434" v="145" actId="164"/>
          <ac:picMkLst>
            <pc:docMk/>
            <pc:sldMk cId="286300052" sldId="303"/>
            <ac:picMk id="30" creationId="{E82FDDA5-90B0-D954-23EB-102A2082A3F0}"/>
          </ac:picMkLst>
        </pc:picChg>
        <pc:cxnChg chg="mod">
          <ac:chgData name="April Durrence" userId="2314a7d0-99d3-4144-8a7f-648170c8b7b7" providerId="ADAL" clId="{EAE80DB9-CB43-4440-9E5C-0B0573E509B3}" dt="2026-09-03T19:30:49.267" v="28" actId="962"/>
          <ac:cxnSpMkLst>
            <pc:docMk/>
            <pc:sldMk cId="286300052" sldId="303"/>
            <ac:cxnSpMk id="4" creationId="{7E1AA68E-10EA-569B-A290-F506F7352B58}"/>
          </ac:cxnSpMkLst>
        </pc:cxnChg>
      </pc:sldChg>
      <pc:sldChg chg="modSp mod">
        <pc:chgData name="April Durrence" userId="2314a7d0-99d3-4144-8a7f-648170c8b7b7" providerId="ADAL" clId="{EAE80DB9-CB43-4440-9E5C-0B0573E509B3}" dt="2026-09-03T19:58:12.489" v="161" actId="404"/>
        <pc:sldMkLst>
          <pc:docMk/>
          <pc:sldMk cId="521254654" sldId="308"/>
        </pc:sldMkLst>
        <pc:spChg chg="mod">
          <ac:chgData name="April Durrence" userId="2314a7d0-99d3-4144-8a7f-648170c8b7b7" providerId="ADAL" clId="{EAE80DB9-CB43-4440-9E5C-0B0573E509B3}" dt="2026-09-03T19:58:12.489" v="161" actId="404"/>
          <ac:spMkLst>
            <pc:docMk/>
            <pc:sldMk cId="521254654" sldId="308"/>
            <ac:spMk id="2" creationId="{42186CEC-8B7D-5B04-809D-E66E233AA63B}"/>
          </ac:spMkLst>
        </pc:spChg>
        <pc:spChg chg="mod">
          <ac:chgData name="April Durrence" userId="2314a7d0-99d3-4144-8a7f-648170c8b7b7" providerId="ADAL" clId="{EAE80DB9-CB43-4440-9E5C-0B0573E509B3}" dt="2026-09-03T19:25:02.124" v="4" actId="962"/>
          <ac:spMkLst>
            <pc:docMk/>
            <pc:sldMk cId="521254654" sldId="308"/>
            <ac:spMk id="3" creationId="{D529B60F-7207-303B-D1AB-CAA725367817}"/>
          </ac:spMkLst>
        </pc:spChg>
        <pc:picChg chg="mod">
          <ac:chgData name="April Durrence" userId="2314a7d0-99d3-4144-8a7f-648170c8b7b7" providerId="ADAL" clId="{EAE80DB9-CB43-4440-9E5C-0B0573E509B3}" dt="2026-09-03T19:25:09.169" v="5" actId="962"/>
          <ac:picMkLst>
            <pc:docMk/>
            <pc:sldMk cId="521254654" sldId="308"/>
            <ac:picMk id="6" creationId="{5A6DE240-1E12-2851-75E4-20927D76B563}"/>
          </ac:picMkLst>
        </pc:picChg>
        <pc:cxnChg chg="mod">
          <ac:chgData name="April Durrence" userId="2314a7d0-99d3-4144-8a7f-648170c8b7b7" providerId="ADAL" clId="{EAE80DB9-CB43-4440-9E5C-0B0573E509B3}" dt="2026-09-03T19:25:00.276" v="3" actId="962"/>
          <ac:cxnSpMkLst>
            <pc:docMk/>
            <pc:sldMk cId="521254654" sldId="308"/>
            <ac:cxnSpMk id="7" creationId="{13C9BE14-2B6C-0A5D-180F-97224FE94F5A}"/>
          </ac:cxnSpMkLst>
        </pc:cxnChg>
      </pc:sldChg>
      <pc:sldChg chg="modSp mod">
        <pc:chgData name="April Durrence" userId="2314a7d0-99d3-4144-8a7f-648170c8b7b7" providerId="ADAL" clId="{EAE80DB9-CB43-4440-9E5C-0B0573E509B3}" dt="2026-09-03T19:58:19.539" v="162" actId="404"/>
        <pc:sldMkLst>
          <pc:docMk/>
          <pc:sldMk cId="729081422" sldId="315"/>
        </pc:sldMkLst>
        <pc:spChg chg="mod">
          <ac:chgData name="April Durrence" userId="2314a7d0-99d3-4144-8a7f-648170c8b7b7" providerId="ADAL" clId="{EAE80DB9-CB43-4440-9E5C-0B0573E509B3}" dt="2026-09-03T19:58:19.539" v="162" actId="404"/>
          <ac:spMkLst>
            <pc:docMk/>
            <pc:sldMk cId="729081422" sldId="315"/>
            <ac:spMk id="2" creationId="{C3BF331A-DD9D-640D-9B05-560E901D3DC2}"/>
          </ac:spMkLst>
        </pc:spChg>
        <pc:spChg chg="mod">
          <ac:chgData name="April Durrence" userId="2314a7d0-99d3-4144-8a7f-648170c8b7b7" providerId="ADAL" clId="{EAE80DB9-CB43-4440-9E5C-0B0573E509B3}" dt="2026-09-03T19:28:40.819" v="15" actId="962"/>
          <ac:spMkLst>
            <pc:docMk/>
            <pc:sldMk cId="729081422" sldId="315"/>
            <ac:spMk id="3" creationId="{7AF6D50F-3729-23D7-E667-DF20535BC98D}"/>
          </ac:spMkLst>
        </pc:spChg>
        <pc:spChg chg="mod">
          <ac:chgData name="April Durrence" userId="2314a7d0-99d3-4144-8a7f-648170c8b7b7" providerId="ADAL" clId="{EAE80DB9-CB43-4440-9E5C-0B0573E509B3}" dt="2026-09-03T19:28:34.012" v="14" actId="948"/>
          <ac:spMkLst>
            <pc:docMk/>
            <pc:sldMk cId="729081422" sldId="315"/>
            <ac:spMk id="4" creationId="{63CF92D4-0828-DA16-A5B6-86B64F272222}"/>
          </ac:spMkLst>
        </pc:spChg>
        <pc:cxnChg chg="mod">
          <ac:chgData name="April Durrence" userId="2314a7d0-99d3-4144-8a7f-648170c8b7b7" providerId="ADAL" clId="{EAE80DB9-CB43-4440-9E5C-0B0573E509B3}" dt="2026-09-03T19:28:42.151" v="16" actId="962"/>
          <ac:cxnSpMkLst>
            <pc:docMk/>
            <pc:sldMk cId="729081422" sldId="315"/>
            <ac:cxnSpMk id="6" creationId="{C9150B0C-D649-E405-D38E-142283EBDC2D}"/>
          </ac:cxnSpMkLst>
        </pc:cxnChg>
      </pc:sldChg>
      <pc:sldChg chg="modSp mod">
        <pc:chgData name="April Durrence" userId="2314a7d0-99d3-4144-8a7f-648170c8b7b7" providerId="ADAL" clId="{EAE80DB9-CB43-4440-9E5C-0B0573E509B3}" dt="2026-09-03T19:59:56.216" v="172" actId="962"/>
        <pc:sldMkLst>
          <pc:docMk/>
          <pc:sldMk cId="1741326774" sldId="316"/>
        </pc:sldMkLst>
        <pc:spChg chg="mod">
          <ac:chgData name="April Durrence" userId="2314a7d0-99d3-4144-8a7f-648170c8b7b7" providerId="ADAL" clId="{EAE80DB9-CB43-4440-9E5C-0B0573E509B3}" dt="2026-09-03T19:58:45.932" v="165" actId="1076"/>
          <ac:spMkLst>
            <pc:docMk/>
            <pc:sldMk cId="1741326774" sldId="316"/>
            <ac:spMk id="2" creationId="{DE880BFE-9BD7-6032-564C-482AB7082ACE}"/>
          </ac:spMkLst>
        </pc:spChg>
        <pc:spChg chg="mod">
          <ac:chgData name="April Durrence" userId="2314a7d0-99d3-4144-8a7f-648170c8b7b7" providerId="ADAL" clId="{EAE80DB9-CB43-4440-9E5C-0B0573E509B3}" dt="2026-09-03T19:59:55.098" v="171" actId="962"/>
          <ac:spMkLst>
            <pc:docMk/>
            <pc:sldMk cId="1741326774" sldId="316"/>
            <ac:spMk id="3" creationId="{3E4C4F5A-4571-AF18-8855-991CB6E06BCB}"/>
          </ac:spMkLst>
        </pc:spChg>
        <pc:spChg chg="mod">
          <ac:chgData name="April Durrence" userId="2314a7d0-99d3-4144-8a7f-648170c8b7b7" providerId="ADAL" clId="{EAE80DB9-CB43-4440-9E5C-0B0573E509B3}" dt="2026-09-03T19:59:41.680" v="170" actId="948"/>
          <ac:spMkLst>
            <pc:docMk/>
            <pc:sldMk cId="1741326774" sldId="316"/>
            <ac:spMk id="4" creationId="{4263AC7B-F3CB-FF9E-BF9D-5436DE3A9404}"/>
          </ac:spMkLst>
        </pc:spChg>
        <pc:cxnChg chg="mod">
          <ac:chgData name="April Durrence" userId="2314a7d0-99d3-4144-8a7f-648170c8b7b7" providerId="ADAL" clId="{EAE80DB9-CB43-4440-9E5C-0B0573E509B3}" dt="2026-09-03T19:59:56.216" v="172" actId="962"/>
          <ac:cxnSpMkLst>
            <pc:docMk/>
            <pc:sldMk cId="1741326774" sldId="316"/>
            <ac:cxnSpMk id="6" creationId="{0857BFFA-E766-A45A-3FAF-46DD8779D957}"/>
          </ac:cxnSpMkLst>
        </pc:cxnChg>
      </pc:sldChg>
      <pc:sldChg chg="modSp mod">
        <pc:chgData name="April Durrence" userId="2314a7d0-99d3-4144-8a7f-648170c8b7b7" providerId="ADAL" clId="{EAE80DB9-CB43-4440-9E5C-0B0573E509B3}" dt="2026-09-09T16:40:54.421" v="999" actId="962"/>
        <pc:sldMkLst>
          <pc:docMk/>
          <pc:sldMk cId="3382244057" sldId="322"/>
        </pc:sldMkLst>
        <pc:spChg chg="mod">
          <ac:chgData name="April Durrence" userId="2314a7d0-99d3-4144-8a7f-648170c8b7b7" providerId="ADAL" clId="{EAE80DB9-CB43-4440-9E5C-0B0573E509B3}" dt="2026-09-03T21:10:41.707" v="554" actId="962"/>
          <ac:spMkLst>
            <pc:docMk/>
            <pc:sldMk cId="3382244057" sldId="322"/>
            <ac:spMk id="3" creationId="{934EC5C1-BA2F-6708-B00B-9804CA2667D8}"/>
          </ac:spMkLst>
        </pc:spChg>
        <pc:picChg chg="mod">
          <ac:chgData name="April Durrence" userId="2314a7d0-99d3-4144-8a7f-648170c8b7b7" providerId="ADAL" clId="{EAE80DB9-CB43-4440-9E5C-0B0573E509B3}" dt="2026-09-09T16:40:10.389" v="843" actId="962"/>
          <ac:picMkLst>
            <pc:docMk/>
            <pc:sldMk cId="3382244057" sldId="322"/>
            <ac:picMk id="17" creationId="{6E71F280-B81B-93A3-3A17-9DC4D6C8C937}"/>
          </ac:picMkLst>
        </pc:picChg>
        <pc:picChg chg="mod">
          <ac:chgData name="April Durrence" userId="2314a7d0-99d3-4144-8a7f-648170c8b7b7" providerId="ADAL" clId="{EAE80DB9-CB43-4440-9E5C-0B0573E509B3}" dt="2026-09-09T16:40:54.421" v="999" actId="962"/>
          <ac:picMkLst>
            <pc:docMk/>
            <pc:sldMk cId="3382244057" sldId="322"/>
            <ac:picMk id="19" creationId="{FDE00CDE-7156-7722-B79B-4BBC2584B67E}"/>
          </ac:picMkLst>
        </pc:picChg>
        <pc:cxnChg chg="mod">
          <ac:chgData name="April Durrence" userId="2314a7d0-99d3-4144-8a7f-648170c8b7b7" providerId="ADAL" clId="{EAE80DB9-CB43-4440-9E5C-0B0573E509B3}" dt="2026-09-03T21:10:07.833" v="552" actId="962"/>
          <ac:cxnSpMkLst>
            <pc:docMk/>
            <pc:sldMk cId="3382244057" sldId="322"/>
            <ac:cxnSpMk id="5" creationId="{47304785-B2B2-BA9A-91A9-EADF3FB40783}"/>
          </ac:cxnSpMkLst>
        </pc:cxnChg>
      </pc:sldChg>
      <pc:sldChg chg="modSp mod">
        <pc:chgData name="April Durrence" userId="2314a7d0-99d3-4144-8a7f-648170c8b7b7" providerId="ADAL" clId="{EAE80DB9-CB43-4440-9E5C-0B0573E509B3}" dt="2026-09-10T20:56:18.249" v="2873" actId="948"/>
        <pc:sldMkLst>
          <pc:docMk/>
          <pc:sldMk cId="1336718764" sldId="338"/>
        </pc:sldMkLst>
        <pc:spChg chg="mod">
          <ac:chgData name="April Durrence" userId="2314a7d0-99d3-4144-8a7f-648170c8b7b7" providerId="ADAL" clId="{EAE80DB9-CB43-4440-9E5C-0B0573E509B3}" dt="2026-09-03T20:38:22.826" v="402" actId="1076"/>
          <ac:spMkLst>
            <pc:docMk/>
            <pc:sldMk cId="1336718764" sldId="338"/>
            <ac:spMk id="2" creationId="{19534984-5DCC-D77E-A4D7-38ABA44A9E69}"/>
          </ac:spMkLst>
        </pc:spChg>
        <pc:spChg chg="mod">
          <ac:chgData name="April Durrence" userId="2314a7d0-99d3-4144-8a7f-648170c8b7b7" providerId="ADAL" clId="{EAE80DB9-CB43-4440-9E5C-0B0573E509B3}" dt="2026-09-03T20:37:34.723" v="395" actId="962"/>
          <ac:spMkLst>
            <pc:docMk/>
            <pc:sldMk cId="1336718764" sldId="338"/>
            <ac:spMk id="3" creationId="{861EE04A-DB49-3B65-E425-457E4AAFB35F}"/>
          </ac:spMkLst>
        </pc:spChg>
        <pc:spChg chg="mod">
          <ac:chgData name="April Durrence" userId="2314a7d0-99d3-4144-8a7f-648170c8b7b7" providerId="ADAL" clId="{EAE80DB9-CB43-4440-9E5C-0B0573E509B3}" dt="2026-09-10T20:56:18.249" v="2873" actId="948"/>
          <ac:spMkLst>
            <pc:docMk/>
            <pc:sldMk cId="1336718764" sldId="338"/>
            <ac:spMk id="7" creationId="{336EB945-CD62-7F91-26AC-0E77B38F98F8}"/>
          </ac:spMkLst>
        </pc:spChg>
        <pc:cxnChg chg="mod">
          <ac:chgData name="April Durrence" userId="2314a7d0-99d3-4144-8a7f-648170c8b7b7" providerId="ADAL" clId="{EAE80DB9-CB43-4440-9E5C-0B0573E509B3}" dt="2026-09-03T20:37:33.863" v="394" actId="962"/>
          <ac:cxnSpMkLst>
            <pc:docMk/>
            <pc:sldMk cId="1336718764" sldId="338"/>
            <ac:cxnSpMk id="5" creationId="{28D1B3C3-784E-8D5E-DEFF-BBBB87F3CF42}"/>
          </ac:cxnSpMkLst>
        </pc:cxnChg>
      </pc:sldChg>
      <pc:sldChg chg="modSp mod">
        <pc:chgData name="April Durrence" userId="2314a7d0-99d3-4144-8a7f-648170c8b7b7" providerId="ADAL" clId="{EAE80DB9-CB43-4440-9E5C-0B0573E509B3}" dt="2026-09-03T20:30:44.510" v="373" actId="20577"/>
        <pc:sldMkLst>
          <pc:docMk/>
          <pc:sldMk cId="3697642172" sldId="352"/>
        </pc:sldMkLst>
        <pc:spChg chg="mod">
          <ac:chgData name="April Durrence" userId="2314a7d0-99d3-4144-8a7f-648170c8b7b7" providerId="ADAL" clId="{EAE80DB9-CB43-4440-9E5C-0B0573E509B3}" dt="2026-09-03T20:30:44.510" v="373" actId="20577"/>
          <ac:spMkLst>
            <pc:docMk/>
            <pc:sldMk cId="3697642172" sldId="352"/>
            <ac:spMk id="5" creationId="{88BD925E-EFE5-9F47-8F4B-38B95EAE3F46}"/>
          </ac:spMkLst>
        </pc:spChg>
      </pc:sldChg>
      <pc:sldChg chg="modSp mod">
        <pc:chgData name="April Durrence" userId="2314a7d0-99d3-4144-8a7f-648170c8b7b7" providerId="ADAL" clId="{EAE80DB9-CB43-4440-9E5C-0B0573E509B3}" dt="2026-09-03T20:06:27.834" v="192" actId="962"/>
        <pc:sldMkLst>
          <pc:docMk/>
          <pc:sldMk cId="1656072216" sldId="354"/>
        </pc:sldMkLst>
        <pc:spChg chg="mod">
          <ac:chgData name="April Durrence" userId="2314a7d0-99d3-4144-8a7f-648170c8b7b7" providerId="ADAL" clId="{EAE80DB9-CB43-4440-9E5C-0B0573E509B3}" dt="2026-09-03T20:00:52.179" v="177" actId="1076"/>
          <ac:spMkLst>
            <pc:docMk/>
            <pc:sldMk cId="1656072216" sldId="354"/>
            <ac:spMk id="2" creationId="{2BCD274D-63E2-5087-13E9-EF36CA511488}"/>
          </ac:spMkLst>
        </pc:spChg>
        <pc:spChg chg="mod">
          <ac:chgData name="April Durrence" userId="2314a7d0-99d3-4144-8a7f-648170c8b7b7" providerId="ADAL" clId="{EAE80DB9-CB43-4440-9E5C-0B0573E509B3}" dt="2026-09-03T20:04:18.961" v="189" actId="962"/>
          <ac:spMkLst>
            <pc:docMk/>
            <pc:sldMk cId="1656072216" sldId="354"/>
            <ac:spMk id="3" creationId="{D6AFAB42-F417-286C-E9E0-DDC64877F1DA}"/>
          </ac:spMkLst>
        </pc:spChg>
        <pc:spChg chg="mod">
          <ac:chgData name="April Durrence" userId="2314a7d0-99d3-4144-8a7f-648170c8b7b7" providerId="ADAL" clId="{EAE80DB9-CB43-4440-9E5C-0B0573E509B3}" dt="2026-09-03T20:04:33.440" v="191" actId="20577"/>
          <ac:spMkLst>
            <pc:docMk/>
            <pc:sldMk cId="1656072216" sldId="354"/>
            <ac:spMk id="9" creationId="{C7B3449F-6C38-21C3-8978-86D62464A810}"/>
          </ac:spMkLst>
        </pc:spChg>
        <pc:picChg chg="mod">
          <ac:chgData name="April Durrence" userId="2314a7d0-99d3-4144-8a7f-648170c8b7b7" providerId="ADAL" clId="{EAE80DB9-CB43-4440-9E5C-0B0573E509B3}" dt="2026-09-03T20:06:27.834" v="192" actId="962"/>
          <ac:picMkLst>
            <pc:docMk/>
            <pc:sldMk cId="1656072216" sldId="354"/>
            <ac:picMk id="5" creationId="{4142CB3C-9602-BCD9-9965-AF6A6A5AF1B5}"/>
          </ac:picMkLst>
        </pc:picChg>
        <pc:cxnChg chg="mod">
          <ac:chgData name="April Durrence" userId="2314a7d0-99d3-4144-8a7f-648170c8b7b7" providerId="ADAL" clId="{EAE80DB9-CB43-4440-9E5C-0B0573E509B3}" dt="2026-09-03T20:04:16.713" v="188" actId="962"/>
          <ac:cxnSpMkLst>
            <pc:docMk/>
            <pc:sldMk cId="1656072216" sldId="354"/>
            <ac:cxnSpMk id="6" creationId="{1C14D02F-A1EB-742C-8C3E-4DC1A4954019}"/>
          </ac:cxnSpMkLst>
        </pc:cxnChg>
      </pc:sldChg>
      <pc:sldChg chg="modSp mod">
        <pc:chgData name="April Durrence" userId="2314a7d0-99d3-4144-8a7f-648170c8b7b7" providerId="ADAL" clId="{EAE80DB9-CB43-4440-9E5C-0B0573E509B3}" dt="2026-09-10T19:53:40.690" v="2862" actId="948"/>
        <pc:sldMkLst>
          <pc:docMk/>
          <pc:sldMk cId="1824250799" sldId="356"/>
        </pc:sldMkLst>
        <pc:spChg chg="mod">
          <ac:chgData name="April Durrence" userId="2314a7d0-99d3-4144-8a7f-648170c8b7b7" providerId="ADAL" clId="{EAE80DB9-CB43-4440-9E5C-0B0573E509B3}" dt="2026-09-03T20:32:56.200" v="381" actId="962"/>
          <ac:spMkLst>
            <pc:docMk/>
            <pc:sldMk cId="1824250799" sldId="356"/>
            <ac:spMk id="3" creationId="{2A618A1E-CDFF-4483-676A-57D9E61BAFAA}"/>
          </ac:spMkLst>
        </pc:spChg>
        <pc:spChg chg="mod">
          <ac:chgData name="April Durrence" userId="2314a7d0-99d3-4144-8a7f-648170c8b7b7" providerId="ADAL" clId="{EAE80DB9-CB43-4440-9E5C-0B0573E509B3}" dt="2026-09-10T19:53:40.690" v="2862" actId="948"/>
          <ac:spMkLst>
            <pc:docMk/>
            <pc:sldMk cId="1824250799" sldId="356"/>
            <ac:spMk id="4" creationId="{A5DE0EE7-F855-BDFD-A670-BD3462A25E61}"/>
          </ac:spMkLst>
        </pc:spChg>
        <pc:spChg chg="mod ord">
          <ac:chgData name="April Durrence" userId="2314a7d0-99d3-4144-8a7f-648170c8b7b7" providerId="ADAL" clId="{EAE80DB9-CB43-4440-9E5C-0B0573E509B3}" dt="2026-09-03T20:32:54.681" v="380" actId="13244"/>
          <ac:spMkLst>
            <pc:docMk/>
            <pc:sldMk cId="1824250799" sldId="356"/>
            <ac:spMk id="8" creationId="{117B1A8F-EDA0-C58F-A191-F1F95B5DE45C}"/>
          </ac:spMkLst>
        </pc:spChg>
        <pc:cxnChg chg="mod">
          <ac:chgData name="April Durrence" userId="2314a7d0-99d3-4144-8a7f-648170c8b7b7" providerId="ADAL" clId="{EAE80DB9-CB43-4440-9E5C-0B0573E509B3}" dt="2026-09-03T20:32:51.477" v="379" actId="962"/>
          <ac:cxnSpMkLst>
            <pc:docMk/>
            <pc:sldMk cId="1824250799" sldId="356"/>
            <ac:cxnSpMk id="5" creationId="{1AF2CEEB-FECF-50A8-F909-045B0627C45D}"/>
          </ac:cxnSpMkLst>
        </pc:cxnChg>
      </pc:sldChg>
      <pc:sldChg chg="modSp mod">
        <pc:chgData name="April Durrence" userId="2314a7d0-99d3-4144-8a7f-648170c8b7b7" providerId="ADAL" clId="{EAE80DB9-CB43-4440-9E5C-0B0573E509B3}" dt="2026-09-03T20:07:23.648" v="194" actId="20577"/>
        <pc:sldMkLst>
          <pc:docMk/>
          <pc:sldMk cId="1695235283" sldId="367"/>
        </pc:sldMkLst>
        <pc:spChg chg="mod">
          <ac:chgData name="April Durrence" userId="2314a7d0-99d3-4144-8a7f-648170c8b7b7" providerId="ADAL" clId="{EAE80DB9-CB43-4440-9E5C-0B0573E509B3}" dt="2026-09-03T20:07:23.648" v="194" actId="20577"/>
          <ac:spMkLst>
            <pc:docMk/>
            <pc:sldMk cId="1695235283" sldId="367"/>
            <ac:spMk id="5" creationId="{7077D6D3-1FD1-3475-8A8E-17A7A3BEB7CC}"/>
          </ac:spMkLst>
        </pc:spChg>
      </pc:sldChg>
      <pc:sldChg chg="modSp mod">
        <pc:chgData name="April Durrence" userId="2314a7d0-99d3-4144-8a7f-648170c8b7b7" providerId="ADAL" clId="{EAE80DB9-CB43-4440-9E5C-0B0573E509B3}" dt="2026-09-03T21:10:34.082" v="553" actId="962"/>
        <pc:sldMkLst>
          <pc:docMk/>
          <pc:sldMk cId="1222653043" sldId="368"/>
        </pc:sldMkLst>
        <pc:spChg chg="mod">
          <ac:chgData name="April Durrence" userId="2314a7d0-99d3-4144-8a7f-648170c8b7b7" providerId="ADAL" clId="{EAE80DB9-CB43-4440-9E5C-0B0573E509B3}" dt="2026-09-03T20:15:27.010" v="259" actId="20577"/>
          <ac:spMkLst>
            <pc:docMk/>
            <pc:sldMk cId="1222653043" sldId="368"/>
            <ac:spMk id="2" creationId="{E05F9A84-DC31-1045-4F04-626AF6283752}"/>
          </ac:spMkLst>
        </pc:spChg>
        <pc:spChg chg="mod">
          <ac:chgData name="April Durrence" userId="2314a7d0-99d3-4144-8a7f-648170c8b7b7" providerId="ADAL" clId="{EAE80DB9-CB43-4440-9E5C-0B0573E509B3}" dt="2026-09-03T21:10:34.082" v="553" actId="962"/>
          <ac:spMkLst>
            <pc:docMk/>
            <pc:sldMk cId="1222653043" sldId="368"/>
            <ac:spMk id="3" creationId="{0454449C-6296-4FA8-02CD-D5609D71B824}"/>
          </ac:spMkLst>
        </pc:spChg>
        <pc:spChg chg="mod">
          <ac:chgData name="April Durrence" userId="2314a7d0-99d3-4144-8a7f-648170c8b7b7" providerId="ADAL" clId="{EAE80DB9-CB43-4440-9E5C-0B0573E509B3}" dt="2026-09-03T20:16:40.320" v="265" actId="14"/>
          <ac:spMkLst>
            <pc:docMk/>
            <pc:sldMk cId="1222653043" sldId="368"/>
            <ac:spMk id="4" creationId="{7C224381-F9C7-44B7-6739-8B54D61F4CD0}"/>
          </ac:spMkLst>
        </pc:spChg>
        <pc:cxnChg chg="mod">
          <ac:chgData name="April Durrence" userId="2314a7d0-99d3-4144-8a7f-648170c8b7b7" providerId="ADAL" clId="{EAE80DB9-CB43-4440-9E5C-0B0573E509B3}" dt="2026-09-03T21:09:13.649" v="549" actId="962"/>
          <ac:cxnSpMkLst>
            <pc:docMk/>
            <pc:sldMk cId="1222653043" sldId="368"/>
            <ac:cxnSpMk id="5" creationId="{24ED826C-0C45-51E0-132C-246A5AA27AD5}"/>
          </ac:cxnSpMkLst>
        </pc:cxnChg>
      </pc:sldChg>
      <pc:sldChg chg="modSp mod">
        <pc:chgData name="April Durrence" userId="2314a7d0-99d3-4144-8a7f-648170c8b7b7" providerId="ADAL" clId="{EAE80DB9-CB43-4440-9E5C-0B0573E509B3}" dt="2026-09-09T21:48:16.004" v="1761" actId="962"/>
        <pc:sldMkLst>
          <pc:docMk/>
          <pc:sldMk cId="1225017977" sldId="370"/>
        </pc:sldMkLst>
        <pc:spChg chg="mod">
          <ac:chgData name="April Durrence" userId="2314a7d0-99d3-4144-8a7f-648170c8b7b7" providerId="ADAL" clId="{EAE80DB9-CB43-4440-9E5C-0B0573E509B3}" dt="2026-09-03T20:20:07.454" v="300" actId="404"/>
          <ac:spMkLst>
            <pc:docMk/>
            <pc:sldMk cId="1225017977" sldId="370"/>
            <ac:spMk id="2" creationId="{48B0C4A6-AE29-2F74-67C0-DE7525BA9754}"/>
          </ac:spMkLst>
        </pc:spChg>
        <pc:spChg chg="mod">
          <ac:chgData name="April Durrence" userId="2314a7d0-99d3-4144-8a7f-648170c8b7b7" providerId="ADAL" clId="{EAE80DB9-CB43-4440-9E5C-0B0573E509B3}" dt="2026-09-03T20:19:24.670" v="295" actId="962"/>
          <ac:spMkLst>
            <pc:docMk/>
            <pc:sldMk cId="1225017977" sldId="370"/>
            <ac:spMk id="3" creationId="{E183D0F4-FACC-E079-9952-F893B51B1513}"/>
          </ac:spMkLst>
        </pc:spChg>
        <pc:picChg chg="mod">
          <ac:chgData name="April Durrence" userId="2314a7d0-99d3-4144-8a7f-648170c8b7b7" providerId="ADAL" clId="{EAE80DB9-CB43-4440-9E5C-0B0573E509B3}" dt="2026-09-09T21:48:16.004" v="1761" actId="962"/>
          <ac:picMkLst>
            <pc:docMk/>
            <pc:sldMk cId="1225017977" sldId="370"/>
            <ac:picMk id="7" creationId="{7EED7339-C2F2-7C67-AF2C-AD6A72760276}"/>
          </ac:picMkLst>
        </pc:picChg>
        <pc:cxnChg chg="mod">
          <ac:chgData name="April Durrence" userId="2314a7d0-99d3-4144-8a7f-648170c8b7b7" providerId="ADAL" clId="{EAE80DB9-CB43-4440-9E5C-0B0573E509B3}" dt="2026-09-03T20:19:20.871" v="291" actId="962"/>
          <ac:cxnSpMkLst>
            <pc:docMk/>
            <pc:sldMk cId="1225017977" sldId="370"/>
            <ac:cxnSpMk id="5" creationId="{ADCB1E3D-EC9D-B388-969D-2F7822C7E017}"/>
          </ac:cxnSpMkLst>
        </pc:cxnChg>
      </pc:sldChg>
      <pc:sldChg chg="modSp mod">
        <pc:chgData name="April Durrence" userId="2314a7d0-99d3-4144-8a7f-648170c8b7b7" providerId="ADAL" clId="{EAE80DB9-CB43-4440-9E5C-0B0573E509B3}" dt="2026-09-09T21:57:57.753" v="1899" actId="962"/>
        <pc:sldMkLst>
          <pc:docMk/>
          <pc:sldMk cId="4205321800" sldId="371"/>
        </pc:sldMkLst>
        <pc:spChg chg="mod">
          <ac:chgData name="April Durrence" userId="2314a7d0-99d3-4144-8a7f-648170c8b7b7" providerId="ADAL" clId="{EAE80DB9-CB43-4440-9E5C-0B0573E509B3}" dt="2026-09-03T20:21:26.754" v="306" actId="14100"/>
          <ac:spMkLst>
            <pc:docMk/>
            <pc:sldMk cId="4205321800" sldId="371"/>
            <ac:spMk id="2" creationId="{29E59AA3-E0C7-F67A-70E7-46B14AA6FBAF}"/>
          </ac:spMkLst>
        </pc:spChg>
        <pc:spChg chg="mod">
          <ac:chgData name="April Durrence" userId="2314a7d0-99d3-4144-8a7f-648170c8b7b7" providerId="ADAL" clId="{EAE80DB9-CB43-4440-9E5C-0B0573E509B3}" dt="2026-09-03T20:21:36.194" v="308" actId="962"/>
          <ac:spMkLst>
            <pc:docMk/>
            <pc:sldMk cId="4205321800" sldId="371"/>
            <ac:spMk id="3" creationId="{CCC5CA3B-BE31-36F1-1DEF-1EA662576D1B}"/>
          </ac:spMkLst>
        </pc:spChg>
        <pc:picChg chg="mod">
          <ac:chgData name="April Durrence" userId="2314a7d0-99d3-4144-8a7f-648170c8b7b7" providerId="ADAL" clId="{EAE80DB9-CB43-4440-9E5C-0B0573E509B3}" dt="2026-09-09T21:57:57.753" v="1899" actId="962"/>
          <ac:picMkLst>
            <pc:docMk/>
            <pc:sldMk cId="4205321800" sldId="371"/>
            <ac:picMk id="8" creationId="{C52E4715-9CE7-BCE6-8CD1-9222AF8F401F}"/>
          </ac:picMkLst>
        </pc:picChg>
        <pc:cxnChg chg="mod">
          <ac:chgData name="April Durrence" userId="2314a7d0-99d3-4144-8a7f-648170c8b7b7" providerId="ADAL" clId="{EAE80DB9-CB43-4440-9E5C-0B0573E509B3}" dt="2026-09-03T20:21:35.244" v="307" actId="962"/>
          <ac:cxnSpMkLst>
            <pc:docMk/>
            <pc:sldMk cId="4205321800" sldId="371"/>
            <ac:cxnSpMk id="5" creationId="{FAED8D84-AFCE-F681-9941-A9F7AEAED7FF}"/>
          </ac:cxnSpMkLst>
        </pc:cxnChg>
      </pc:sldChg>
      <pc:sldChg chg="modSp mod">
        <pc:chgData name="April Durrence" userId="2314a7d0-99d3-4144-8a7f-648170c8b7b7" providerId="ADAL" clId="{EAE80DB9-CB43-4440-9E5C-0B0573E509B3}" dt="2026-09-09T22:14:34.205" v="2465" actId="962"/>
        <pc:sldMkLst>
          <pc:docMk/>
          <pc:sldMk cId="2401852973" sldId="372"/>
        </pc:sldMkLst>
        <pc:spChg chg="mod">
          <ac:chgData name="April Durrence" userId="2314a7d0-99d3-4144-8a7f-648170c8b7b7" providerId="ADAL" clId="{EAE80DB9-CB43-4440-9E5C-0B0573E509B3}" dt="2026-09-03T20:21:54.564" v="312" actId="404"/>
          <ac:spMkLst>
            <pc:docMk/>
            <pc:sldMk cId="2401852973" sldId="372"/>
            <ac:spMk id="2" creationId="{8FBBB5D9-0D8E-6237-C729-6A7F21258899}"/>
          </ac:spMkLst>
        </pc:spChg>
        <pc:spChg chg="mod">
          <ac:chgData name="April Durrence" userId="2314a7d0-99d3-4144-8a7f-648170c8b7b7" providerId="ADAL" clId="{EAE80DB9-CB43-4440-9E5C-0B0573E509B3}" dt="2026-09-03T20:21:58.738" v="314" actId="962"/>
          <ac:spMkLst>
            <pc:docMk/>
            <pc:sldMk cId="2401852973" sldId="372"/>
            <ac:spMk id="3" creationId="{DD397CAB-2F84-4DE4-0037-BE3609044B00}"/>
          </ac:spMkLst>
        </pc:spChg>
        <pc:picChg chg="mod">
          <ac:chgData name="April Durrence" userId="2314a7d0-99d3-4144-8a7f-648170c8b7b7" providerId="ADAL" clId="{EAE80DB9-CB43-4440-9E5C-0B0573E509B3}" dt="2026-09-09T22:14:34.205" v="2465" actId="962"/>
          <ac:picMkLst>
            <pc:docMk/>
            <pc:sldMk cId="2401852973" sldId="372"/>
            <ac:picMk id="7" creationId="{8CC5F2BE-912B-3503-0E5E-4CF7B43D0A25}"/>
          </ac:picMkLst>
        </pc:picChg>
        <pc:cxnChg chg="mod">
          <ac:chgData name="April Durrence" userId="2314a7d0-99d3-4144-8a7f-648170c8b7b7" providerId="ADAL" clId="{EAE80DB9-CB43-4440-9E5C-0B0573E509B3}" dt="2026-09-03T20:21:58.034" v="313" actId="962"/>
          <ac:cxnSpMkLst>
            <pc:docMk/>
            <pc:sldMk cId="2401852973" sldId="372"/>
            <ac:cxnSpMk id="5" creationId="{B0EC61D6-9885-9A77-90DE-06DCC3BF4D92}"/>
          </ac:cxnSpMkLst>
        </pc:cxnChg>
      </pc:sldChg>
      <pc:sldChg chg="addSp delSp modSp mod">
        <pc:chgData name="April Durrence" userId="2314a7d0-99d3-4144-8a7f-648170c8b7b7" providerId="ADAL" clId="{EAE80DB9-CB43-4440-9E5C-0B0573E509B3}" dt="2026-09-10T19:37:18.064" v="2607" actId="962"/>
        <pc:sldMkLst>
          <pc:docMk/>
          <pc:sldMk cId="2461998108" sldId="373"/>
        </pc:sldMkLst>
        <pc:spChg chg="mod">
          <ac:chgData name="April Durrence" userId="2314a7d0-99d3-4144-8a7f-648170c8b7b7" providerId="ADAL" clId="{EAE80DB9-CB43-4440-9E5C-0B0573E509B3}" dt="2026-09-03T20:29:24.862" v="357" actId="20577"/>
          <ac:spMkLst>
            <pc:docMk/>
            <pc:sldMk cId="2461998108" sldId="373"/>
            <ac:spMk id="2" creationId="{67030EF3-7C86-ACAE-A8CE-2DA87EE2ACE1}"/>
          </ac:spMkLst>
        </pc:spChg>
        <pc:spChg chg="mod">
          <ac:chgData name="April Durrence" userId="2314a7d0-99d3-4144-8a7f-648170c8b7b7" providerId="ADAL" clId="{EAE80DB9-CB43-4440-9E5C-0B0573E509B3}" dt="2026-09-03T20:23:24.114" v="329" actId="962"/>
          <ac:spMkLst>
            <pc:docMk/>
            <pc:sldMk cId="2461998108" sldId="373"/>
            <ac:spMk id="3" creationId="{FD5F8B2C-6E39-3B78-52F4-600FC38252A9}"/>
          </ac:spMkLst>
        </pc:spChg>
        <pc:spChg chg="add del mod">
          <ac:chgData name="April Durrence" userId="2314a7d0-99d3-4144-8a7f-648170c8b7b7" providerId="ADAL" clId="{EAE80DB9-CB43-4440-9E5C-0B0573E509B3}" dt="2026-09-03T20:23:22.084" v="327" actId="962"/>
          <ac:spMkLst>
            <pc:docMk/>
            <pc:sldMk cId="2461998108" sldId="373"/>
            <ac:spMk id="9" creationId="{215B4F1E-631D-6131-99D7-C026F4938DE3}"/>
          </ac:spMkLst>
        </pc:spChg>
        <pc:picChg chg="mod">
          <ac:chgData name="April Durrence" userId="2314a7d0-99d3-4144-8a7f-648170c8b7b7" providerId="ADAL" clId="{EAE80DB9-CB43-4440-9E5C-0B0573E509B3}" dt="2026-09-10T19:37:18.064" v="2607" actId="962"/>
          <ac:picMkLst>
            <pc:docMk/>
            <pc:sldMk cId="2461998108" sldId="373"/>
            <ac:picMk id="7" creationId="{B08DD69C-26FF-42B4-C536-2E6B23812152}"/>
          </ac:picMkLst>
        </pc:picChg>
        <pc:cxnChg chg="mod">
          <ac:chgData name="April Durrence" userId="2314a7d0-99d3-4144-8a7f-648170c8b7b7" providerId="ADAL" clId="{EAE80DB9-CB43-4440-9E5C-0B0573E509B3}" dt="2026-09-03T20:23:23.604" v="328" actId="962"/>
          <ac:cxnSpMkLst>
            <pc:docMk/>
            <pc:sldMk cId="2461998108" sldId="373"/>
            <ac:cxnSpMk id="5" creationId="{C22F5E1C-A5DF-7832-49A8-B30F42ED8C90}"/>
          </ac:cxnSpMkLst>
        </pc:cxnChg>
      </pc:sldChg>
      <pc:sldChg chg="modSp mod">
        <pc:chgData name="April Durrence" userId="2314a7d0-99d3-4144-8a7f-648170c8b7b7" providerId="ADAL" clId="{EAE80DB9-CB43-4440-9E5C-0B0573E509B3}" dt="2026-09-03T20:30:28.151" v="371" actId="962"/>
        <pc:sldMkLst>
          <pc:docMk/>
          <pc:sldMk cId="3970869884" sldId="374"/>
        </pc:sldMkLst>
        <pc:spChg chg="mod">
          <ac:chgData name="April Durrence" userId="2314a7d0-99d3-4144-8a7f-648170c8b7b7" providerId="ADAL" clId="{EAE80DB9-CB43-4440-9E5C-0B0573E509B3}" dt="2026-09-03T20:28:48.449" v="347" actId="1076"/>
          <ac:spMkLst>
            <pc:docMk/>
            <pc:sldMk cId="3970869884" sldId="374"/>
            <ac:spMk id="2" creationId="{25814053-62CF-A550-D20F-52A70219C10E}"/>
          </ac:spMkLst>
        </pc:spChg>
        <pc:spChg chg="mod">
          <ac:chgData name="April Durrence" userId="2314a7d0-99d3-4144-8a7f-648170c8b7b7" providerId="ADAL" clId="{EAE80DB9-CB43-4440-9E5C-0B0573E509B3}" dt="2026-09-03T20:30:27.078" v="370" actId="962"/>
          <ac:spMkLst>
            <pc:docMk/>
            <pc:sldMk cId="3970869884" sldId="374"/>
            <ac:spMk id="3" creationId="{C737960D-91B8-A539-482A-86F1111738C9}"/>
          </ac:spMkLst>
        </pc:spChg>
        <pc:spChg chg="mod">
          <ac:chgData name="April Durrence" userId="2314a7d0-99d3-4144-8a7f-648170c8b7b7" providerId="ADAL" clId="{EAE80DB9-CB43-4440-9E5C-0B0573E509B3}" dt="2026-09-03T20:28:28.023" v="342" actId="14100"/>
          <ac:spMkLst>
            <pc:docMk/>
            <pc:sldMk cId="3970869884" sldId="374"/>
            <ac:spMk id="6" creationId="{4F8EEDD7-4909-7E7F-4C02-5EE909056DBC}"/>
          </ac:spMkLst>
        </pc:spChg>
        <pc:cxnChg chg="mod">
          <ac:chgData name="April Durrence" userId="2314a7d0-99d3-4144-8a7f-648170c8b7b7" providerId="ADAL" clId="{EAE80DB9-CB43-4440-9E5C-0B0573E509B3}" dt="2026-09-03T20:30:28.151" v="371" actId="962"/>
          <ac:cxnSpMkLst>
            <pc:docMk/>
            <pc:sldMk cId="3970869884" sldId="374"/>
            <ac:cxnSpMk id="5" creationId="{3866877F-17EE-8826-312D-C46EF2F8D0B2}"/>
          </ac:cxnSpMkLst>
        </pc:cxnChg>
      </pc:sldChg>
      <pc:sldChg chg="modSp mod">
        <pc:chgData name="April Durrence" userId="2314a7d0-99d3-4144-8a7f-648170c8b7b7" providerId="ADAL" clId="{EAE80DB9-CB43-4440-9E5C-0B0573E509B3}" dt="2026-09-10T19:38:40.067" v="2861" actId="962"/>
        <pc:sldMkLst>
          <pc:docMk/>
          <pc:sldMk cId="1654752100" sldId="375"/>
        </pc:sldMkLst>
        <pc:spChg chg="mod">
          <ac:chgData name="April Durrence" userId="2314a7d0-99d3-4144-8a7f-648170c8b7b7" providerId="ADAL" clId="{EAE80DB9-CB43-4440-9E5C-0B0573E509B3}" dt="2026-09-03T20:30:05.217" v="369" actId="20577"/>
          <ac:spMkLst>
            <pc:docMk/>
            <pc:sldMk cId="1654752100" sldId="375"/>
            <ac:spMk id="2" creationId="{6F348F34-B406-9CF4-F061-45C0ABCF2BD7}"/>
          </ac:spMkLst>
        </pc:spChg>
        <pc:spChg chg="mod">
          <ac:chgData name="April Durrence" userId="2314a7d0-99d3-4144-8a7f-648170c8b7b7" providerId="ADAL" clId="{EAE80DB9-CB43-4440-9E5C-0B0573E509B3}" dt="2026-09-03T20:24:49.498" v="340" actId="962"/>
          <ac:spMkLst>
            <pc:docMk/>
            <pc:sldMk cId="1654752100" sldId="375"/>
            <ac:spMk id="3" creationId="{168805AD-42DB-7214-C7C6-DBE3CDF27777}"/>
          </ac:spMkLst>
        </pc:spChg>
        <pc:picChg chg="mod">
          <ac:chgData name="April Durrence" userId="2314a7d0-99d3-4144-8a7f-648170c8b7b7" providerId="ADAL" clId="{EAE80DB9-CB43-4440-9E5C-0B0573E509B3}" dt="2026-09-10T19:38:40.067" v="2861" actId="962"/>
          <ac:picMkLst>
            <pc:docMk/>
            <pc:sldMk cId="1654752100" sldId="375"/>
            <ac:picMk id="6" creationId="{212BB723-7027-B65B-0857-B197565BCA0F}"/>
          </ac:picMkLst>
        </pc:picChg>
        <pc:cxnChg chg="mod">
          <ac:chgData name="April Durrence" userId="2314a7d0-99d3-4144-8a7f-648170c8b7b7" providerId="ADAL" clId="{EAE80DB9-CB43-4440-9E5C-0B0573E509B3}" dt="2026-09-03T20:24:50.205" v="341" actId="962"/>
          <ac:cxnSpMkLst>
            <pc:docMk/>
            <pc:sldMk cId="1654752100" sldId="375"/>
            <ac:cxnSpMk id="5" creationId="{402F2AA6-7D20-F49D-8A80-1E93DAEC023E}"/>
          </ac:cxnSpMkLst>
        </pc:cxnChg>
      </pc:sldChg>
      <pc:sldChg chg="delSp modSp mod">
        <pc:chgData name="April Durrence" userId="2314a7d0-99d3-4144-8a7f-648170c8b7b7" providerId="ADAL" clId="{EAE80DB9-CB43-4440-9E5C-0B0573E509B3}" dt="2026-09-03T20:19:08.075" v="288" actId="478"/>
        <pc:sldMkLst>
          <pc:docMk/>
          <pc:sldMk cId="398483864" sldId="376"/>
        </pc:sldMkLst>
        <pc:spChg chg="mod">
          <ac:chgData name="April Durrence" userId="2314a7d0-99d3-4144-8a7f-648170c8b7b7" providerId="ADAL" clId="{EAE80DB9-CB43-4440-9E5C-0B0573E509B3}" dt="2026-09-03T20:19:02.711" v="286" actId="962"/>
          <ac:spMkLst>
            <pc:docMk/>
            <pc:sldMk cId="398483864" sldId="376"/>
            <ac:spMk id="3" creationId="{60F0B225-5381-40E5-6FA2-E43A381A25FF}"/>
          </ac:spMkLst>
        </pc:spChg>
      </pc:sldChg>
      <pc:sldChg chg="modSp mod">
        <pc:chgData name="April Durrence" userId="2314a7d0-99d3-4144-8a7f-648170c8b7b7" providerId="ADAL" clId="{EAE80DB9-CB43-4440-9E5C-0B0573E509B3}" dt="2026-09-03T20:15:11.935" v="247" actId="20577"/>
        <pc:sldMkLst>
          <pc:docMk/>
          <pc:sldMk cId="2810200066" sldId="377"/>
        </pc:sldMkLst>
        <pc:spChg chg="mod">
          <ac:chgData name="April Durrence" userId="2314a7d0-99d3-4144-8a7f-648170c8b7b7" providerId="ADAL" clId="{EAE80DB9-CB43-4440-9E5C-0B0573E509B3}" dt="2026-09-03T20:15:11.935" v="247" actId="20577"/>
          <ac:spMkLst>
            <pc:docMk/>
            <pc:sldMk cId="2810200066" sldId="377"/>
            <ac:spMk id="2" creationId="{B17DC9C4-5251-9D44-9B66-CD349C788F0F}"/>
          </ac:spMkLst>
        </pc:spChg>
        <pc:spChg chg="mod">
          <ac:chgData name="April Durrence" userId="2314a7d0-99d3-4144-8a7f-648170c8b7b7" providerId="ADAL" clId="{EAE80DB9-CB43-4440-9E5C-0B0573E509B3}" dt="2026-09-03T20:14:31.881" v="230" actId="962"/>
          <ac:spMkLst>
            <pc:docMk/>
            <pc:sldMk cId="2810200066" sldId="377"/>
            <ac:spMk id="3" creationId="{4F6CA8DF-7142-8E1A-FEA2-479AC6318141}"/>
          </ac:spMkLst>
        </pc:spChg>
        <pc:spChg chg="mod">
          <ac:chgData name="April Durrence" userId="2314a7d0-99d3-4144-8a7f-648170c8b7b7" providerId="ADAL" clId="{EAE80DB9-CB43-4440-9E5C-0B0573E509B3}" dt="2026-09-03T20:13:51.336" v="228" actId="20577"/>
          <ac:spMkLst>
            <pc:docMk/>
            <pc:sldMk cId="2810200066" sldId="377"/>
            <ac:spMk id="4" creationId="{D94E2C71-9A37-3D94-CFF2-FA1695EA7D19}"/>
          </ac:spMkLst>
        </pc:spChg>
        <pc:cxnChg chg="mod">
          <ac:chgData name="April Durrence" userId="2314a7d0-99d3-4144-8a7f-648170c8b7b7" providerId="ADAL" clId="{EAE80DB9-CB43-4440-9E5C-0B0573E509B3}" dt="2026-09-03T20:14:31.036" v="229" actId="962"/>
          <ac:cxnSpMkLst>
            <pc:docMk/>
            <pc:sldMk cId="2810200066" sldId="377"/>
            <ac:cxnSpMk id="5" creationId="{5992EEF1-6632-EFED-606A-03D824ED52D2}"/>
          </ac:cxnSpMkLst>
        </pc:cxnChg>
      </pc:sldChg>
      <pc:sldChg chg="modSp mod">
        <pc:chgData name="April Durrence" userId="2314a7d0-99d3-4144-8a7f-648170c8b7b7" providerId="ADAL" clId="{EAE80DB9-CB43-4440-9E5C-0B0573E509B3}" dt="2026-09-03T20:57:19.205" v="533" actId="207"/>
        <pc:sldMkLst>
          <pc:docMk/>
          <pc:sldMk cId="4179080463" sldId="379"/>
        </pc:sldMkLst>
        <pc:spChg chg="mod">
          <ac:chgData name="April Durrence" userId="2314a7d0-99d3-4144-8a7f-648170c8b7b7" providerId="ADAL" clId="{EAE80DB9-CB43-4440-9E5C-0B0573E509B3}" dt="2026-09-03T20:35:35.770" v="393" actId="962"/>
          <ac:spMkLst>
            <pc:docMk/>
            <pc:sldMk cId="4179080463" sldId="379"/>
            <ac:spMk id="3" creationId="{A61A28F4-50AA-9A76-002C-DA488079D659}"/>
          </ac:spMkLst>
        </pc:spChg>
        <pc:graphicFrameChg chg="modGraphic">
          <ac:chgData name="April Durrence" userId="2314a7d0-99d3-4144-8a7f-648170c8b7b7" providerId="ADAL" clId="{EAE80DB9-CB43-4440-9E5C-0B0573E509B3}" dt="2026-09-03T20:57:19.205" v="533" actId="207"/>
          <ac:graphicFrameMkLst>
            <pc:docMk/>
            <pc:sldMk cId="4179080463" sldId="379"/>
            <ac:graphicFrameMk id="7" creationId="{4C8BA6F3-33E1-0797-C6F7-ED4BC8E2A41E}"/>
          </ac:graphicFrameMkLst>
        </pc:graphicFrameChg>
        <pc:cxnChg chg="mod">
          <ac:chgData name="April Durrence" userId="2314a7d0-99d3-4144-8a7f-648170c8b7b7" providerId="ADAL" clId="{EAE80DB9-CB43-4440-9E5C-0B0573E509B3}" dt="2026-09-03T20:35:35.100" v="392" actId="962"/>
          <ac:cxnSpMkLst>
            <pc:docMk/>
            <pc:sldMk cId="4179080463" sldId="379"/>
            <ac:cxnSpMk id="5" creationId="{244B8AFD-8208-8C1E-2819-D72F0639DBE3}"/>
          </ac:cxnSpMkLst>
        </pc:cxnChg>
      </pc:sldChg>
      <pc:sldChg chg="modSp mod">
        <pc:chgData name="April Durrence" userId="2314a7d0-99d3-4144-8a7f-648170c8b7b7" providerId="ADAL" clId="{EAE80DB9-CB43-4440-9E5C-0B0573E509B3}" dt="2026-09-09T20:08:44.087" v="1193" actId="20577"/>
        <pc:sldMkLst>
          <pc:docMk/>
          <pc:sldMk cId="2412881401" sldId="380"/>
        </pc:sldMkLst>
        <pc:spChg chg="mod">
          <ac:chgData name="April Durrence" userId="2314a7d0-99d3-4144-8a7f-648170c8b7b7" providerId="ADAL" clId="{EAE80DB9-CB43-4440-9E5C-0B0573E509B3}" dt="2026-09-03T20:17:35.737" v="272" actId="1076"/>
          <ac:spMkLst>
            <pc:docMk/>
            <pc:sldMk cId="2412881401" sldId="380"/>
            <ac:spMk id="2" creationId="{DDE33386-6201-716A-D752-BF531B4AAE2E}"/>
          </ac:spMkLst>
        </pc:spChg>
        <pc:spChg chg="mod">
          <ac:chgData name="April Durrence" userId="2314a7d0-99d3-4144-8a7f-648170c8b7b7" providerId="ADAL" clId="{EAE80DB9-CB43-4440-9E5C-0B0573E509B3}" dt="2026-09-09T20:08:44.087" v="1193" actId="20577"/>
          <ac:spMkLst>
            <pc:docMk/>
            <pc:sldMk cId="2412881401" sldId="380"/>
            <ac:spMk id="3" creationId="{1587EDEC-9444-D6A5-4FA4-1A473DCC7829}"/>
          </ac:spMkLst>
        </pc:spChg>
        <pc:spChg chg="mod">
          <ac:chgData name="April Durrence" userId="2314a7d0-99d3-4144-8a7f-648170c8b7b7" providerId="ADAL" clId="{EAE80DB9-CB43-4440-9E5C-0B0573E509B3}" dt="2026-09-03T20:19:13.477" v="290" actId="962"/>
          <ac:spMkLst>
            <pc:docMk/>
            <pc:sldMk cId="2412881401" sldId="380"/>
            <ac:spMk id="4" creationId="{9F5EA01E-E26E-CEBD-0EC1-432B67ADB21A}"/>
          </ac:spMkLst>
        </pc:spChg>
        <pc:cxnChg chg="mod">
          <ac:chgData name="April Durrence" userId="2314a7d0-99d3-4144-8a7f-648170c8b7b7" providerId="ADAL" clId="{EAE80DB9-CB43-4440-9E5C-0B0573E509B3}" dt="2026-09-03T20:19:12.605" v="289" actId="962"/>
          <ac:cxnSpMkLst>
            <pc:docMk/>
            <pc:sldMk cId="2412881401" sldId="380"/>
            <ac:cxnSpMk id="5" creationId="{398787C7-5853-6DA2-59D0-1F5BA8B6D2A4}"/>
          </ac:cxnSpMkLst>
        </pc:cxnChg>
      </pc:sldChg>
      <pc:sldChg chg="modSp mod">
        <pc:chgData name="April Durrence" userId="2314a7d0-99d3-4144-8a7f-648170c8b7b7" providerId="ADAL" clId="{EAE80DB9-CB43-4440-9E5C-0B0573E509B3}" dt="2026-09-10T19:37:55.553" v="2793" actId="962"/>
        <pc:sldMkLst>
          <pc:docMk/>
          <pc:sldMk cId="3439285615" sldId="382"/>
        </pc:sldMkLst>
        <pc:spChg chg="mod">
          <ac:chgData name="April Durrence" userId="2314a7d0-99d3-4144-8a7f-648170c8b7b7" providerId="ADAL" clId="{EAE80DB9-CB43-4440-9E5C-0B0573E509B3}" dt="2026-09-03T20:29:53.482" v="365" actId="20577"/>
          <ac:spMkLst>
            <pc:docMk/>
            <pc:sldMk cId="3439285615" sldId="382"/>
            <ac:spMk id="2" creationId="{CFB0411B-2BC0-0A2C-1206-6698B9F3A1E0}"/>
          </ac:spMkLst>
        </pc:spChg>
        <pc:spChg chg="mod">
          <ac:chgData name="April Durrence" userId="2314a7d0-99d3-4144-8a7f-648170c8b7b7" providerId="ADAL" clId="{EAE80DB9-CB43-4440-9E5C-0B0573E509B3}" dt="2026-09-03T21:11:15.897" v="555" actId="962"/>
          <ac:spMkLst>
            <pc:docMk/>
            <pc:sldMk cId="3439285615" sldId="382"/>
            <ac:spMk id="3" creationId="{C158CF50-2D92-8EBB-9A86-CCF64908D1E6}"/>
          </ac:spMkLst>
        </pc:spChg>
        <pc:picChg chg="mod">
          <ac:chgData name="April Durrence" userId="2314a7d0-99d3-4144-8a7f-648170c8b7b7" providerId="ADAL" clId="{EAE80DB9-CB43-4440-9E5C-0B0573E509B3}" dt="2026-09-10T19:37:55.553" v="2793" actId="962"/>
          <ac:picMkLst>
            <pc:docMk/>
            <pc:sldMk cId="3439285615" sldId="382"/>
            <ac:picMk id="11" creationId="{33BDFCD2-D01D-5D80-C95D-4FF4D4ED57AC}"/>
          </ac:picMkLst>
        </pc:picChg>
        <pc:cxnChg chg="mod">
          <ac:chgData name="April Durrence" userId="2314a7d0-99d3-4144-8a7f-648170c8b7b7" providerId="ADAL" clId="{EAE80DB9-CB43-4440-9E5C-0B0573E509B3}" dt="2026-09-03T21:10:00.272" v="551" actId="962"/>
          <ac:cxnSpMkLst>
            <pc:docMk/>
            <pc:sldMk cId="3439285615" sldId="382"/>
            <ac:cxnSpMk id="5" creationId="{CC85EA9C-EA3B-3E78-C324-89C3A61AFD84}"/>
          </ac:cxnSpMkLst>
        </pc:cxnChg>
      </pc:sldChg>
      <pc:sldChg chg="modSp mod">
        <pc:chgData name="April Durrence" userId="2314a7d0-99d3-4144-8a7f-648170c8b7b7" providerId="ADAL" clId="{EAE80DB9-CB43-4440-9E5C-0B0573E509B3}" dt="2026-09-03T20:17:13.445" v="267" actId="20577"/>
        <pc:sldMkLst>
          <pc:docMk/>
          <pc:sldMk cId="3097307428" sldId="383"/>
        </pc:sldMkLst>
        <pc:spChg chg="mod">
          <ac:chgData name="April Durrence" userId="2314a7d0-99d3-4144-8a7f-648170c8b7b7" providerId="ADAL" clId="{EAE80DB9-CB43-4440-9E5C-0B0573E509B3}" dt="2026-09-03T20:17:13.445" v="267" actId="20577"/>
          <ac:spMkLst>
            <pc:docMk/>
            <pc:sldMk cId="3097307428" sldId="383"/>
            <ac:spMk id="5" creationId="{08497C0B-8627-6522-6891-9217228872C7}"/>
          </ac:spMkLst>
        </pc:spChg>
      </pc:sldChg>
      <pc:sldChg chg="addSp delSp modSp add mod">
        <pc:chgData name="April Durrence" userId="2314a7d0-99d3-4144-8a7f-648170c8b7b7" providerId="ADAL" clId="{EAE80DB9-CB43-4440-9E5C-0B0573E509B3}" dt="2026-09-03T21:14:07.545" v="699" actId="962"/>
        <pc:sldMkLst>
          <pc:docMk/>
          <pc:sldMk cId="2910223957" sldId="384"/>
        </pc:sldMkLst>
        <pc:graphicFrameChg chg="add mod">
          <ac:chgData name="April Durrence" userId="2314a7d0-99d3-4144-8a7f-648170c8b7b7" providerId="ADAL" clId="{EAE80DB9-CB43-4440-9E5C-0B0573E509B3}" dt="2026-09-03T21:14:07.545" v="699" actId="962"/>
          <ac:graphicFrameMkLst>
            <pc:docMk/>
            <pc:sldMk cId="2910223957" sldId="384"/>
            <ac:graphicFrameMk id="4" creationId="{850EC42A-66E3-A80A-F5B1-22CB4898B141}"/>
          </ac:graphicFrameMkLst>
        </pc:graphicFrameChg>
      </pc:sldChg>
      <pc:sldChg chg="addSp delSp modSp add mod">
        <pc:chgData name="April Durrence" userId="2314a7d0-99d3-4144-8a7f-648170c8b7b7" providerId="ADAL" clId="{EAE80DB9-CB43-4440-9E5C-0B0573E509B3}" dt="2026-09-03T20:49:01.022" v="438" actId="948"/>
        <pc:sldMkLst>
          <pc:docMk/>
          <pc:sldMk cId="2280895948" sldId="385"/>
        </pc:sldMkLst>
        <pc:spChg chg="mod">
          <ac:chgData name="April Durrence" userId="2314a7d0-99d3-4144-8a7f-648170c8b7b7" providerId="ADAL" clId="{EAE80DB9-CB43-4440-9E5C-0B0573E509B3}" dt="2026-09-03T20:46:39.148" v="431" actId="1076"/>
          <ac:spMkLst>
            <pc:docMk/>
            <pc:sldMk cId="2280895948" sldId="385"/>
            <ac:spMk id="2" creationId="{69BF7845-A23F-6FC7-364D-8EF65A65B1BB}"/>
          </ac:spMkLst>
        </pc:spChg>
        <pc:graphicFrameChg chg="add mod modGraphic">
          <ac:chgData name="April Durrence" userId="2314a7d0-99d3-4144-8a7f-648170c8b7b7" providerId="ADAL" clId="{EAE80DB9-CB43-4440-9E5C-0B0573E509B3}" dt="2026-09-03T20:49:01.022" v="438" actId="948"/>
          <ac:graphicFrameMkLst>
            <pc:docMk/>
            <pc:sldMk cId="2280895948" sldId="385"/>
            <ac:graphicFrameMk id="7" creationId="{51B01E12-6811-0ABF-A0AA-3F3CD11C84E4}"/>
          </ac:graphicFrameMkLst>
        </pc:graphicFrameChg>
      </pc:sldChg>
      <pc:sldChg chg="modSp add mod">
        <pc:chgData name="April Durrence" userId="2314a7d0-99d3-4144-8a7f-648170c8b7b7" providerId="ADAL" clId="{EAE80DB9-CB43-4440-9E5C-0B0573E509B3}" dt="2026-09-03T20:54:17.586" v="525"/>
        <pc:sldMkLst>
          <pc:docMk/>
          <pc:sldMk cId="351061254" sldId="386"/>
        </pc:sldMkLst>
        <pc:spChg chg="mod">
          <ac:chgData name="April Durrence" userId="2314a7d0-99d3-4144-8a7f-648170c8b7b7" providerId="ADAL" clId="{EAE80DB9-CB43-4440-9E5C-0B0573E509B3}" dt="2026-09-03T20:49:57.067" v="444" actId="20577"/>
          <ac:spMkLst>
            <pc:docMk/>
            <pc:sldMk cId="351061254" sldId="386"/>
            <ac:spMk id="2" creationId="{E2A03C50-81EE-E27B-1E49-13E6D82C9A11}"/>
          </ac:spMkLst>
        </pc:spChg>
        <pc:graphicFrameChg chg="mod modGraphic">
          <ac:chgData name="April Durrence" userId="2314a7d0-99d3-4144-8a7f-648170c8b7b7" providerId="ADAL" clId="{EAE80DB9-CB43-4440-9E5C-0B0573E509B3}" dt="2026-09-03T20:54:17.586" v="525"/>
          <ac:graphicFrameMkLst>
            <pc:docMk/>
            <pc:sldMk cId="351061254" sldId="386"/>
            <ac:graphicFrameMk id="7" creationId="{9131F453-3E96-795E-3C66-3A230E0CB64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Agency</c:v>
                </c:pt>
              </c:strCache>
            </c:strRef>
          </c:tx>
          <c:spPr>
            <a:solidFill>
              <a:srgbClr val="002868"/>
            </a:solidFill>
            <a:ln w="25400">
              <a:solidFill>
                <a:schemeClr val="bg1"/>
              </a:solidFill>
            </a:ln>
            <a:effectLst/>
          </c:spPr>
          <c:invertIfNegative val="0"/>
          <c:dLbls>
            <c:spPr>
              <a:solidFill>
                <a:prstClr val="white"/>
              </a:solidFill>
              <a:ln>
                <a:solidFill>
                  <a:srgbClr val="002868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86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Sheet1!$A$2:$A$8</c:f>
              <c:numCache>
                <c:formatCode>[$-409]mmmm\-yy;@</c:formatCode>
                <c:ptCount val="7"/>
                <c:pt idx="0">
                  <c:v>46079</c:v>
                </c:pt>
                <c:pt idx="1">
                  <c:v>46107</c:v>
                </c:pt>
                <c:pt idx="2">
                  <c:v>46138</c:v>
                </c:pt>
                <c:pt idx="3">
                  <c:v>46168</c:v>
                </c:pt>
                <c:pt idx="4">
                  <c:v>46199</c:v>
                </c:pt>
                <c:pt idx="5">
                  <c:v>46229</c:v>
                </c:pt>
                <c:pt idx="6">
                  <c:v>46260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111</c:v>
                </c:pt>
                <c:pt idx="1">
                  <c:v>137</c:v>
                </c:pt>
                <c:pt idx="2">
                  <c:v>136</c:v>
                </c:pt>
                <c:pt idx="3">
                  <c:v>175</c:v>
                </c:pt>
                <c:pt idx="4">
                  <c:v>168</c:v>
                </c:pt>
                <c:pt idx="5">
                  <c:v>162</c:v>
                </c:pt>
                <c:pt idx="6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C-48B2-98E5-45D2276846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University</c:v>
                </c:pt>
              </c:strCache>
            </c:strRef>
          </c:tx>
          <c:spPr>
            <a:solidFill>
              <a:schemeClr val="accent4"/>
            </a:solidFill>
            <a:ln w="25400">
              <a:solidFill>
                <a:schemeClr val="bg1">
                  <a:alpha val="93000"/>
                </a:schemeClr>
              </a:solidFill>
            </a:ln>
            <a:effectLst/>
          </c:spPr>
          <c:invertIfNegative val="0"/>
          <c:dLbls>
            <c:spPr>
              <a:solidFill>
                <a:prstClr val="white"/>
              </a:solidFill>
              <a:ln>
                <a:solidFill>
                  <a:srgbClr val="002868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86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Sheet1!$A$2:$A$8</c:f>
              <c:numCache>
                <c:formatCode>[$-409]mmmm\-yy;@</c:formatCode>
                <c:ptCount val="7"/>
                <c:pt idx="0">
                  <c:v>46079</c:v>
                </c:pt>
                <c:pt idx="1">
                  <c:v>46107</c:v>
                </c:pt>
                <c:pt idx="2">
                  <c:v>46138</c:v>
                </c:pt>
                <c:pt idx="3">
                  <c:v>46168</c:v>
                </c:pt>
                <c:pt idx="4">
                  <c:v>46199</c:v>
                </c:pt>
                <c:pt idx="5">
                  <c:v>46229</c:v>
                </c:pt>
                <c:pt idx="6">
                  <c:v>46260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34</c:v>
                </c:pt>
                <c:pt idx="2">
                  <c:v>38</c:v>
                </c:pt>
                <c:pt idx="3">
                  <c:v>37</c:v>
                </c:pt>
                <c:pt idx="4">
                  <c:v>37</c:v>
                </c:pt>
                <c:pt idx="5">
                  <c:v>24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1C-48B2-98E5-45D2276846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Interface Groups</c:v>
                </c:pt>
              </c:strCache>
            </c:strRef>
          </c:tx>
          <c:spPr>
            <a:solidFill>
              <a:schemeClr val="accent5"/>
            </a:solidFill>
            <a:ln w="25400">
              <a:solidFill>
                <a:schemeClr val="bg1"/>
              </a:solidFill>
            </a:ln>
            <a:effectLst/>
          </c:spPr>
          <c:invertIfNegative val="0"/>
          <c:dLbls>
            <c:spPr>
              <a:solidFill>
                <a:prstClr val="white"/>
              </a:solidFill>
              <a:ln>
                <a:solidFill>
                  <a:srgbClr val="002868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86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Sheet1!$A$2:$A$8</c:f>
              <c:numCache>
                <c:formatCode>[$-409]mmmm\-yy;@</c:formatCode>
                <c:ptCount val="7"/>
                <c:pt idx="0">
                  <c:v>46079</c:v>
                </c:pt>
                <c:pt idx="1">
                  <c:v>46107</c:v>
                </c:pt>
                <c:pt idx="2">
                  <c:v>46138</c:v>
                </c:pt>
                <c:pt idx="3">
                  <c:v>46168</c:v>
                </c:pt>
                <c:pt idx="4">
                  <c:v>46199</c:v>
                </c:pt>
                <c:pt idx="5">
                  <c:v>46229</c:v>
                </c:pt>
                <c:pt idx="6">
                  <c:v>46260</c:v>
                </c:pt>
              </c:numCache>
            </c:numRef>
          </c:cat>
          <c:val>
            <c:numRef>
              <c:f>Sheet1!$D$2:$D$8</c:f>
              <c:numCache>
                <c:formatCode>0</c:formatCode>
                <c:ptCount val="7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1C-48B2-98E5-45D227684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0627967"/>
        <c:axId val="1630799247"/>
      </c:barChart>
      <c:dateAx>
        <c:axId val="1510627967"/>
        <c:scaling>
          <c:orientation val="minMax"/>
        </c:scaling>
        <c:delete val="0"/>
        <c:axPos val="b"/>
        <c:numFmt formatCode="[$-409]mmmm\-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868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0799247"/>
        <c:crosses val="autoZero"/>
        <c:auto val="1"/>
        <c:lblOffset val="100"/>
        <c:baseTimeUnit val="months"/>
      </c:dateAx>
      <c:valAx>
        <c:axId val="1630799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0627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868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8F423-D214-49CC-B9CF-CE9C18182A8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EC135-0D00-467E-B054-E8B2FAB74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2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55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87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634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6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CA717-595B-D24F-EE54-9D0FE69F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78C56F-54A1-2905-4EA7-6FC9B83F9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32BE9D-6133-2952-38EA-071F4FDAA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9C36B-916D-B64C-91B0-D1E021B22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72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2B4A3-483B-446D-5FF6-2CB4F2EE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5B1C81-EE1E-FAEC-8165-A94C42DCF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1C0E0D-39DF-747C-F5A6-B1C1D6611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1AA4D-93FB-5C19-2D9E-772EEE83B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5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79639-D2E6-0D72-8EA4-9E725C154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0C754-3EDD-56E9-7658-F956E757B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49307-E996-7446-4617-8B42809D6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0E8D2-2667-2D33-4CEF-ED8618B7D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799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6CAFE-C7A8-48CB-B758-FA393754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4DC4B-4DAD-4F38-656B-2C632CC71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3A83B7-BBBA-C457-D853-0CD3843B0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97F1C-AF07-2C9E-737E-7FD844790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80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DAC6-F97E-7975-D0D5-B3995CD6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D38381-EB6E-06DE-FB8B-36AE2967F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9B395-7A0E-90A9-73A3-BC9A9EDEC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F6A82-9A31-B145-700A-721C3865E7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522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9B85E-59AC-782D-0FA6-D334C843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C958C8-AA77-D3AB-4D28-407AD3543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8A674-824F-0E6D-D290-802E6C082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4F629-3DCA-02A8-CD43-2B83DAD436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036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87FE9-8761-14A0-9275-10791110D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00CD8-21A5-FAC7-D808-72C9602CB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C4856-6507-9394-F20F-26C01410B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C958F-7DCC-0C82-F81F-1F707A6E0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585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B73A1-C30E-000E-0AAF-5745D0D2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4B36A-2625-3C3A-6CA4-AE1B74EAA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1AA661-341E-107F-89AE-777084E17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FD43D-FB5D-E0E9-93C2-E8DFCA557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227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FDC73-C77E-5A86-C3A4-34B115D47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CC417F-247C-5D48-86DB-FE3C7C6B7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5A470-BE7C-273E-174C-AE40D2662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CD9A6-ACC9-B484-CF29-A1C94B7E6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33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D0D8-97EF-EFC3-05F5-7FDC09ABC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B652EE-EC51-A312-B864-49013B7AF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5C4AC4-391A-6ED5-A437-FB9AD1045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C338D-4006-7126-2FF4-54529A399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C135-0D00-467E-B054-E8B2FAB74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966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77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DD5A-CD21-B3E3-DB47-A6ED10EF4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5D6CBE-EEAC-3E77-AB20-23ABC6DEF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0B51EA-8658-E700-6D62-A9B069FEE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65712-A7A1-6CAA-7B8E-F6009C20B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66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C1AC-1964-14E3-FA22-65339873D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221517-5764-F2B3-69FB-CEEAEE229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21A616-1911-8C1E-5559-8E86CC126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F390E-3426-3B1B-A8E1-F86FEACC8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EC135-0D00-467E-B054-E8B2FAB748B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75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670D9F-02CC-8EA8-14D9-B6C63EC306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272" y="5835651"/>
            <a:ext cx="3074428" cy="9143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0B0F2A-8D49-0293-CB04-7204ED63A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8FBC5-848A-7BEE-8D40-C0213E710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1A8BDD-CB14-D179-545C-99D4C65507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642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1A9166-E97E-4F4F-14D1-20EF3D62B3C3}"/>
              </a:ext>
            </a:extLst>
          </p:cNvPr>
          <p:cNvSpPr/>
          <p:nvPr userDrawn="1"/>
        </p:nvSpPr>
        <p:spPr>
          <a:xfrm>
            <a:off x="0" y="4444180"/>
            <a:ext cx="12207240" cy="241382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A7734-AB4D-6CB9-8D66-7B3FFF7D2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995" y="1442172"/>
            <a:ext cx="11258549" cy="2852737"/>
          </a:xfrm>
        </p:spPr>
        <p:txBody>
          <a:bodyPr anchor="b">
            <a:normAutofit/>
          </a:bodyPr>
          <a:lstStyle>
            <a:lvl1pPr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21C487C-A018-D478-D211-3D9E2007814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63996" y="4516602"/>
            <a:ext cx="11258548" cy="15892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8BCA8-6FB1-7EFF-843E-83FF946133D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512203-1EEE-382C-E23F-0825182C65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6274117"/>
            <a:ext cx="1600200" cy="47593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A119338-F4CB-21A6-6B81-3D881D043457}"/>
              </a:ext>
            </a:extLst>
          </p:cNvPr>
          <p:cNvCxnSpPr>
            <a:cxnSpLocks/>
          </p:cNvCxnSpPr>
          <p:nvPr userDrawn="1"/>
        </p:nvCxnSpPr>
        <p:spPr>
          <a:xfrm>
            <a:off x="0" y="4480560"/>
            <a:ext cx="12207240" cy="0"/>
          </a:xfrm>
          <a:prstGeom prst="line">
            <a:avLst/>
          </a:prstGeom>
          <a:ln w="88900">
            <a:solidFill>
              <a:srgbClr val="FFCA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4865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4F741-FFDD-2050-0F5C-602100E8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5" y="365126"/>
            <a:ext cx="11351491" cy="91440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F2131-3851-666E-4726-AC99F61920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64D853-768E-5AE0-5B1F-F249BCBB017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5925" y="1428750"/>
            <a:ext cx="11350625" cy="495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62B2F6-9B0E-A92A-3CAC-954E7F2F5C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109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4F741-FFDD-2050-0F5C-602100E8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5" y="365126"/>
            <a:ext cx="11351491" cy="91440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F670F-2CC2-DC2F-1147-9A1C6BC8D9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925" y="1431636"/>
            <a:ext cx="11350625" cy="4962814"/>
          </a:xfrm>
        </p:spPr>
        <p:txBody>
          <a:bodyPr/>
          <a:lstStyle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F2131-3851-666E-4726-AC99F61920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2263EA-37AE-8D83-CEC1-3824522556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530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C8CF1-1C10-B063-7872-7947B8CDA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8" y="365126"/>
            <a:ext cx="11448288" cy="822960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B733F-B35C-37C5-D190-CE00CB627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508" y="1302327"/>
            <a:ext cx="5486402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EA5C3-9623-B6FC-B3A1-A55AD6C0F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4396" y="1302327"/>
            <a:ext cx="54864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379319-CBAE-411A-64F3-E21FED6CD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AF3A2-5D36-E7F7-A73C-230B34F43A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6313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Detaile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542E3-2560-D37A-3413-4E06E8E80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91" y="365125"/>
            <a:ext cx="11443854" cy="822960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E3B8F-7DE1-D153-47AE-9CC292A03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691" y="1269207"/>
            <a:ext cx="5641110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1CEAC-D990-55FD-E3DA-59999F648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8691" y="2174241"/>
            <a:ext cx="5641109" cy="4219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F3055-E987-91FE-DAA4-D39B667A1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69207"/>
            <a:ext cx="564184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9215A7-E681-1326-459C-120E573BB2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74241"/>
            <a:ext cx="5641109" cy="4219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A5ADD2-1110-882F-F7ED-298A9E786F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2CDAC3-71FD-74E5-BA8E-DBACC59B1D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343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542E3-2560-D37A-3413-4E06E8E80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91" y="365125"/>
            <a:ext cx="11443854" cy="822960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E3B8F-7DE1-D153-47AE-9CC292A03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020" y="1357357"/>
            <a:ext cx="3392031" cy="822960"/>
          </a:xfrm>
          <a:solidFill>
            <a:schemeClr val="tx1"/>
          </a:solidFill>
          <a:ln>
            <a:noFill/>
          </a:ln>
        </p:spPr>
        <p:txBody>
          <a:bodyPr anchor="b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1CEAC-D990-55FD-E3DA-59999F648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020" y="2180317"/>
            <a:ext cx="3392031" cy="421981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384D9D-5C3B-4618-3981-D20DBF89F16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99984" y="1351281"/>
            <a:ext cx="3392031" cy="822960"/>
          </a:xfrm>
          <a:solidFill>
            <a:schemeClr val="tx1"/>
          </a:solidFill>
          <a:ln>
            <a:noFill/>
          </a:ln>
        </p:spPr>
        <p:txBody>
          <a:bodyPr anchor="b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64073A2-4566-2A7E-90B5-C286DCE88EC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99984" y="2174241"/>
            <a:ext cx="3392031" cy="421981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78C9E11-9C66-4A49-0ACF-F144443B4CDF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147948" y="1351281"/>
            <a:ext cx="3392031" cy="822960"/>
          </a:xfrm>
          <a:solidFill>
            <a:schemeClr val="tx1"/>
          </a:solidFill>
          <a:ln>
            <a:noFill/>
          </a:ln>
        </p:spPr>
        <p:txBody>
          <a:bodyPr anchor="b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7A5DC78-C688-F95A-36B3-C388C4FE799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147948" y="2174241"/>
            <a:ext cx="3392031" cy="421981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FD36E-EE03-00CA-6D52-690B3EAAE4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4FB2B7-B7AB-6AFD-AF39-51A1774DFD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888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d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FD2D78-27A1-C816-9739-303EDA93D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" r="2079"/>
          <a:stretch/>
        </p:blipFill>
        <p:spPr>
          <a:xfrm flipV="1">
            <a:off x="-1" y="-14001"/>
            <a:ext cx="4266395" cy="68945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B43B8-74B3-AA48-24C6-60F2D7A3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09" y="111966"/>
            <a:ext cx="3996190" cy="1945433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480F2-19F3-46FA-957E-ED6E9F4CC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909" y="2057400"/>
            <a:ext cx="3996190" cy="460465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2053B-D308-7C15-4CBA-693189C56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7678" y="0"/>
            <a:ext cx="7884321" cy="68719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36213-614A-4178-FD8F-9FDA9A7C1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77047A-A8D3-1057-6400-8251F76EF6CE}"/>
              </a:ext>
            </a:extLst>
          </p:cNvPr>
          <p:cNvCxnSpPr>
            <a:cxnSpLocks/>
          </p:cNvCxnSpPr>
          <p:nvPr userDrawn="1"/>
        </p:nvCxnSpPr>
        <p:spPr>
          <a:xfrm rot="5400000" flipV="1">
            <a:off x="795528" y="3438144"/>
            <a:ext cx="6894576" cy="0"/>
          </a:xfrm>
          <a:prstGeom prst="line">
            <a:avLst/>
          </a:prstGeom>
          <a:ln w="88900">
            <a:solidFill>
              <a:srgbClr val="FFCA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3F10557-0FCF-F212-085A-3E6DFFE362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421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B43B8-74B3-AA48-24C6-60F2D7A3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4" y="258618"/>
            <a:ext cx="11689540" cy="893433"/>
          </a:xfr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C79498-0B2A-A9F1-DBB7-84D3E5D927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5275" y="1246188"/>
            <a:ext cx="3840480" cy="505229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2053B-D308-7C15-4CBA-693189C56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4" y="1246909"/>
            <a:ext cx="7680960" cy="50522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A761E-0812-7005-6DAE-7D2FD5BD353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C56CA4-9E82-D198-6077-AFD30E4CD2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2764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B8FE-4186-1A17-3F10-4134190B8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4360862" cy="1847273"/>
          </a:xfr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9D074-7150-1B2F-0E6A-73C060E6D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1847273"/>
            <a:ext cx="4360861" cy="501072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5F7FD2-7798-D122-17C3-BBCBCEAED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60862" y="0"/>
            <a:ext cx="7831137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77011-A098-427E-EB15-EDA890D9A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115DF4-EA9F-9E37-7514-C48D231E46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3537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">
    <p:bg>
      <p:bgPr>
        <a:solidFill>
          <a:srgbClr val="0028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908C2FF-B6EF-3C2B-0EE9-4077B54FD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09799" y="-457200"/>
            <a:ext cx="7772400" cy="7772400"/>
          </a:xfrm>
          <a:prstGeom prst="ellipse">
            <a:avLst/>
          </a:prstGeom>
          <a:solidFill>
            <a:schemeClr val="tx1"/>
          </a:solidFill>
          <a:ln w="177800">
            <a:solidFill>
              <a:srgbClr val="FFCA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EE2295-4E5B-9CE0-DB05-30B07399B9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33699" y="1331912"/>
            <a:ext cx="6324600" cy="419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B30F2-51F0-BE5C-0440-27CFF95851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326AB8-2CB1-3947-5F19-8DFB0C010A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6274117"/>
            <a:ext cx="1600200" cy="4759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AE4896-C130-22F6-3771-AF7D81DC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15992"/>
            <a:ext cx="10316837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0527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B160C8-2A81-ED51-757E-08B670FB44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DE8905-FF0D-C63F-F252-BFA956AA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7578"/>
            <a:ext cx="9969347" cy="6858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38DE58-BD8B-1E71-401A-ACD3814AFA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0" b="11362"/>
          <a:stretch>
            <a:fillRect/>
          </a:stretch>
        </p:blipFill>
        <p:spPr>
          <a:xfrm>
            <a:off x="10591800" y="6146800"/>
            <a:ext cx="1600200" cy="711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3228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5C3129-620B-DC86-43E3-174E785CD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FBD39-F3D4-21BA-6B59-2B960B05C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2DED0-237B-5972-7083-106456A78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" y="6384925"/>
            <a:ext cx="800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E93FFCE-3932-4DE9-B639-79A716969F42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4"/>
    </p:custDataLst>
    <p:extLst>
      <p:ext uri="{BB962C8B-B14F-4D97-AF65-F5344CB8AC3E}">
        <p14:creationId xmlns:p14="http://schemas.microsoft.com/office/powerpoint/2010/main" val="24325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1" r:id="rId2"/>
    <p:sldLayoutId id="2147483663" r:id="rId3"/>
    <p:sldLayoutId id="2147483654" r:id="rId4"/>
    <p:sldLayoutId id="2147483652" r:id="rId5"/>
    <p:sldLayoutId id="2147483653" r:id="rId6"/>
    <p:sldLayoutId id="2147483661" r:id="rId7"/>
    <p:sldLayoutId id="2147483660" r:id="rId8"/>
    <p:sldLayoutId id="2147483656" r:id="rId9"/>
    <p:sldLayoutId id="2147483657" r:id="rId10"/>
    <p:sldLayoutId id="2147483655" r:id="rId11"/>
    <p:sldLayoutId id="214748366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5" Type="http://schemas.openxmlformats.org/officeDocument/2006/relationships/image" Target="../media/image14.png"/><Relationship Id="rId4" Type="http://schemas.openxmlformats.org/officeDocument/2006/relationships/hyperlink" Target="https://www.ncosc.gov/training/ncfs-system-training/ncfs-help-documents/gen-05-schedule-reports-and-manage-report-outpu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5" Type="http://schemas.openxmlformats.org/officeDocument/2006/relationships/hyperlink" Target="https://www.osbm.nc.gov/budget/bridge-budget-system" TargetMode="External"/><Relationship Id="rId4" Type="http://schemas.openxmlformats.org/officeDocument/2006/relationships/hyperlink" Target="https://osbm.us3.list-manage.com/subscribe?u=fde1ef52b9e3518b7172f257e&amp;id=889db4018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osc.gov/training/ncfs-system-training/ncfs-security-roles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5" Type="http://schemas.openxmlformats.org/officeDocument/2006/relationships/hyperlink" Target="https://www.ncosc.gov/training/ncfs-system-training/ncfs-training-success-checklist" TargetMode="External"/><Relationship Id="rId4" Type="http://schemas.openxmlformats.org/officeDocument/2006/relationships/hyperlink" Target="https://www.ncosc.gov/state-agency-resources/statewide-policy-directory/80002-request-security-access-north-carolina-financial-system-ncf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6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Relationship Id="rId5" Type="http://schemas.openxmlformats.org/officeDocument/2006/relationships/hyperlink" Target="https://forms.cloud.microsoft/pages/responsepage.aspx?id=SD_0of5UP0OTeJaLRbxmZUcrf6ng_oRPpmOx1FtNAlRUMUtLRVU2NDI0SllDUFRKQVFSMEpVWEFRNy4u&amp;route=shorturl" TargetMode="External"/><Relationship Id="rId4" Type="http://schemas.openxmlformats.org/officeDocument/2006/relationships/hyperlink" Target="https://forms.cloud.microsoft/pages/responsepage.aspx?id=SD_0of5UP0OTeJaLRbxmZUcrf6ng_oRPpmOx1FtNAlRUM0JZQzI3OUpCVThSVUg0M0I1NTdGUlNJUi4u&amp;route=shortur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Relationship Id="rId5" Type="http://schemas.openxmlformats.org/officeDocument/2006/relationships/hyperlink" Target="https://www.ncosc.gov/state-agency-resources/ncfs-resources/2026-communications-archives" TargetMode="External"/><Relationship Id="rId4" Type="http://schemas.openxmlformats.org/officeDocument/2006/relationships/hyperlink" Target="https://teams.microsoft.com/meet/276056067976414?p=FY46tUaC8fkuTuPaAl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osc.gov/state-agency-resources/ncfs-resources/ncfs-system-information" TargetMode="External"/><Relationship Id="rId13" Type="http://schemas.openxmlformats.org/officeDocument/2006/relationships/hyperlink" Target="https://www.ncosc.gov/training/ncfs-security-roles/ncfs-security-administrators" TargetMode="External"/><Relationship Id="rId18" Type="http://schemas.openxmlformats.org/officeDocument/2006/relationships/hyperlink" Target="https://www.osbm.nc.gov/budget/bridge-budget-system" TargetMode="External"/><Relationship Id="rId3" Type="http://schemas.openxmlformats.org/officeDocument/2006/relationships/hyperlink" Target="https://www.ncosc.gov/state-agency-resources/ncfs-resources/2026-communications-archives" TargetMode="External"/><Relationship Id="rId7" Type="http://schemas.openxmlformats.org/officeDocument/2006/relationships/hyperlink" Target="https://www.ncosc.gov/sites/default/files/2026-02/NCFS_IC_Contacts_021026.xlsx" TargetMode="External"/><Relationship Id="rId12" Type="http://schemas.openxmlformats.org/officeDocument/2006/relationships/hyperlink" Target="https://emzn.fa.us8.oraclecloud.com/fscmUI/faces/FuseWelcome" TargetMode="External"/><Relationship Id="rId17" Type="http://schemas.openxmlformats.org/officeDocument/2006/relationships/hyperlink" Target="https://osbm.us3.list-manage.com/subscribe?u=fde1ef52b9e3518b7172f257e&amp;id=889db4018c" TargetMode="External"/><Relationship Id="rId2" Type="http://schemas.openxmlformats.org/officeDocument/2006/relationships/slideLayout" Target="../slideLayouts/slideLayout3.xml"/><Relationship Id="rId16" Type="http://schemas.openxmlformats.org/officeDocument/2006/relationships/hyperlink" Target="https://www.ncosc.gov/state-agency-resources/ncfs-year-end" TargetMode="External"/><Relationship Id="rId1" Type="http://schemas.openxmlformats.org/officeDocument/2006/relationships/tags" Target="../tags/tag42.xml"/><Relationship Id="rId6" Type="http://schemas.openxmlformats.org/officeDocument/2006/relationships/hyperlink" Target="https://www.ncosc.gov/state-agency-resources/ncfs-resources/ncfs-change-request-intake-form" TargetMode="External"/><Relationship Id="rId11" Type="http://schemas.openxmlformats.org/officeDocument/2006/relationships/hyperlink" Target="https://www.ncosc.gov/state-agency-resources/ncfs-resources/ncfs-pre-built-reports" TargetMode="External"/><Relationship Id="rId5" Type="http://schemas.openxmlformats.org/officeDocument/2006/relationships/hyperlink" Target="https://www.ncosc.gov/training/ncfs-system-training/ncfs-help-documents/gen-05-schedule-reports-and-manage-report-output" TargetMode="External"/><Relationship Id="rId15" Type="http://schemas.openxmlformats.org/officeDocument/2006/relationships/hyperlink" Target="https://www.ncosc.gov/training/ncfs-system-training" TargetMode="External"/><Relationship Id="rId10" Type="http://schemas.openxmlformats.org/officeDocument/2006/relationships/hyperlink" Target="https://www.ncosc.gov/training/ncfs-system-training/NCFS-help-documents" TargetMode="External"/><Relationship Id="rId4" Type="http://schemas.openxmlformats.org/officeDocument/2006/relationships/hyperlink" Target="https://www.ncosc.gov/state-agency-resources/ncfs-resources/agency-year-end-activity-checklist-and-instructions" TargetMode="External"/><Relationship Id="rId9" Type="http://schemas.openxmlformats.org/officeDocument/2006/relationships/hyperlink" Target="https://www.ncosc.gov/training/ncfs-system-training/ncfs-help-documents/gen-11-ncfs-reference-links" TargetMode="External"/><Relationship Id="rId14" Type="http://schemas.openxmlformats.org/officeDocument/2006/relationships/hyperlink" Target="https://www.ncosc.gov/training/ncfs-system-training/ncfs-security-role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ncfs@ncosc.gov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EC4A-427C-9D04-F57F-ACD444A7F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399" y="1632155"/>
            <a:ext cx="9177052" cy="1776207"/>
          </a:xfrm>
        </p:spPr>
        <p:txBody>
          <a:bodyPr>
            <a:normAutofit/>
          </a:bodyPr>
          <a:lstStyle/>
          <a:p>
            <a:pPr algn="ctr"/>
            <a:r>
              <a:rPr lang="en-US" sz="6000"/>
              <a:t>NCFS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AC402-9C30-13C8-0410-B697490EF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399" y="3734118"/>
            <a:ext cx="8288595" cy="116660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ctr"/>
            <a:endParaRPr lang="en-US" sz="4800"/>
          </a:p>
          <a:p>
            <a:pPr algn="ctr"/>
            <a:r>
              <a:rPr lang="en-US" sz="4700"/>
              <a:t>       September 2, 2026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DEA90A-BA45-C083-0CB3-827101C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31976" y="3635248"/>
            <a:ext cx="9528048" cy="1828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0412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86CEC-8B7D-5B04-809D-E66E233A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270892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Welcome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29B60F-7207-303B-D1AB-CAA725367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20729B-94D1-137D-F575-697C946F6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5925" y="1428750"/>
            <a:ext cx="3433699" cy="49561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Housekeeping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Introductions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6DE240-1E12-2851-75E4-20927D76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712" y="1664843"/>
            <a:ext cx="5181600" cy="2474214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C9BE14-2B6C-0A5D-180F-97224FE94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2125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F331A-DD9D-640D-9B05-560E901D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234316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Agenda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F6D50F-3729-23D7-E667-DF20535BC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F92D4-0828-DA16-A5B6-86B64F27222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Welcome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Functional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Training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User Engagement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Closing/Q&amp;A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150B0C-D649-E405-D38E-142283EBD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29081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0E8F5-9EA2-35F7-5918-7F61CC109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54" y="291853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Presenters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465D11-CAD3-21E0-D7D7-C49475359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0769" y="1297146"/>
            <a:ext cx="4623027" cy="1307592"/>
            <a:chOff x="950769" y="1297146"/>
            <a:chExt cx="4623027" cy="130759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B5341B-BD9B-320A-704E-B8966BFD5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950769" y="1297146"/>
              <a:ext cx="4623027" cy="1307592"/>
              <a:chOff x="950769" y="1297146"/>
              <a:chExt cx="4623027" cy="1307592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4B3133-CE19-52E4-46F3-59D4629D2D93}"/>
                  </a:ext>
                </a:extLst>
              </p:cNvPr>
              <p:cNvSpPr/>
              <p:nvPr/>
            </p:nvSpPr>
            <p:spPr>
              <a:xfrm>
                <a:off x="950769" y="1297146"/>
                <a:ext cx="822960" cy="130759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876D25A-CD07-6B1B-BFEC-38BB776DC7E2}"/>
                  </a:ext>
                </a:extLst>
              </p:cNvPr>
              <p:cNvSpPr/>
              <p:nvPr/>
            </p:nvSpPr>
            <p:spPr>
              <a:xfrm>
                <a:off x="1001796" y="1310429"/>
                <a:ext cx="4572000" cy="1280160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285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E3A588-250D-BF62-3682-C4245F31A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2637" y="1305081"/>
              <a:ext cx="1232294" cy="129258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BA11C6E-3356-FA37-F4F3-A5999DE97E0F}"/>
              </a:ext>
            </a:extLst>
          </p:cNvPr>
          <p:cNvSpPr txBox="1"/>
          <p:nvPr/>
        </p:nvSpPr>
        <p:spPr>
          <a:xfrm>
            <a:off x="2317917" y="1581655"/>
            <a:ext cx="2650355" cy="720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Darlene Langston</a:t>
            </a:r>
          </a:p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Finance Lead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FD71A3-776F-B113-6BCA-25D8C9F77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76336" y="1275588"/>
            <a:ext cx="4623027" cy="1307592"/>
            <a:chOff x="6576336" y="1275588"/>
            <a:chExt cx="4623027" cy="130759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EF57083-74B1-231F-F31B-977563B05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576336" y="1275588"/>
              <a:ext cx="4623027" cy="1307592"/>
              <a:chOff x="6576336" y="1275588"/>
              <a:chExt cx="4623027" cy="1307592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58E3302-297A-286E-8BC3-019F350647E2}"/>
                  </a:ext>
                </a:extLst>
              </p:cNvPr>
              <p:cNvSpPr/>
              <p:nvPr/>
            </p:nvSpPr>
            <p:spPr>
              <a:xfrm>
                <a:off x="6576336" y="1275588"/>
                <a:ext cx="822960" cy="130759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C7630EDC-8065-BBC5-4159-28B5D7BD4756}"/>
                  </a:ext>
                </a:extLst>
              </p:cNvPr>
              <p:cNvSpPr/>
              <p:nvPr/>
            </p:nvSpPr>
            <p:spPr>
              <a:xfrm>
                <a:off x="6627363" y="1288871"/>
                <a:ext cx="4572000" cy="1280160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285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A3E8637-C80C-7967-C981-2BCFAA662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000" r="2000"/>
            <a:stretch/>
          </p:blipFill>
          <p:spPr>
            <a:xfrm>
              <a:off x="6652923" y="1346099"/>
              <a:ext cx="1205091" cy="1208820"/>
            </a:xfrm>
            <a:prstGeom prst="ellips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BC3C4D3-E120-146A-01B7-87B214B91837}"/>
              </a:ext>
            </a:extLst>
          </p:cNvPr>
          <p:cNvSpPr txBox="1"/>
          <p:nvPr/>
        </p:nvSpPr>
        <p:spPr>
          <a:xfrm>
            <a:off x="8117441" y="1467190"/>
            <a:ext cx="2822494" cy="9700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Taylor Brumbeloe</a:t>
            </a:r>
          </a:p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NCFS Deputy State Controller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A0AA061-04F6-FA9A-62E0-907643F73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0769" y="3180562"/>
            <a:ext cx="4623027" cy="1307592"/>
            <a:chOff x="950769" y="3162256"/>
            <a:chExt cx="4623027" cy="130759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6FFB750-84A3-1458-E3E4-B861E6CBA0C5}"/>
                </a:ext>
              </a:extLst>
            </p:cNvPr>
            <p:cNvSpPr/>
            <p:nvPr/>
          </p:nvSpPr>
          <p:spPr>
            <a:xfrm>
              <a:off x="950769" y="3162256"/>
              <a:ext cx="822960" cy="1307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0161690-A478-8B22-C912-46DAF3B487AC}"/>
                </a:ext>
              </a:extLst>
            </p:cNvPr>
            <p:cNvSpPr/>
            <p:nvPr/>
          </p:nvSpPr>
          <p:spPr>
            <a:xfrm>
              <a:off x="1001796" y="3175539"/>
              <a:ext cx="4572000" cy="1280160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85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E069151-FC49-4E36-C804-38FDD53FD8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1796" y="3189687"/>
              <a:ext cx="1223135" cy="1266011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11663FD-43C7-64FE-AF33-304DFA47B614}"/>
              </a:ext>
            </a:extLst>
          </p:cNvPr>
          <p:cNvSpPr txBox="1"/>
          <p:nvPr/>
        </p:nvSpPr>
        <p:spPr>
          <a:xfrm>
            <a:off x="2362674" y="3473537"/>
            <a:ext cx="2962927" cy="720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Laura Lee</a:t>
            </a:r>
          </a:p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OSC Training Lead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1AA68E-10EA-569B-A290-F506F735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A2BB65-D7A2-D78E-1BCA-A05E6841E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76336" y="3163871"/>
            <a:ext cx="4623026" cy="1354254"/>
            <a:chOff x="6576336" y="3163871"/>
            <a:chExt cx="4623026" cy="135425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D5B6D68-D354-8E51-247D-5DD4D2115DFD}"/>
                </a:ext>
              </a:extLst>
            </p:cNvPr>
            <p:cNvSpPr/>
            <p:nvPr/>
          </p:nvSpPr>
          <p:spPr>
            <a:xfrm>
              <a:off x="6576336" y="3166412"/>
              <a:ext cx="822960" cy="1307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AE243B5-F1A0-F809-3B34-FEFC9CE4389E}"/>
                </a:ext>
              </a:extLst>
            </p:cNvPr>
            <p:cNvSpPr/>
            <p:nvPr/>
          </p:nvSpPr>
          <p:spPr>
            <a:xfrm>
              <a:off x="6652923" y="3166412"/>
              <a:ext cx="4546439" cy="130759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1AB64-73E4-4CA3-88D1-BC7F0DC11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7363" y="3163871"/>
              <a:ext cx="1316736" cy="135425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TextBox 8">
            <a:extLst>
              <a:ext uri="{FF2B5EF4-FFF2-40B4-BE49-F238E27FC236}">
                <a16:creationId xmlns:a16="http://schemas.microsoft.com/office/drawing/2014/main" id="{8C3035CD-B250-16B7-60EC-97FB637AD2B2}"/>
              </a:ext>
            </a:extLst>
          </p:cNvPr>
          <p:cNvSpPr txBox="1"/>
          <p:nvPr/>
        </p:nvSpPr>
        <p:spPr>
          <a:xfrm>
            <a:off x="8117441" y="3358543"/>
            <a:ext cx="2974262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0070C0">
                    <a:lumMod val="50000"/>
                  </a:srgbClr>
                </a:solidFill>
                <a:latin typeface="Calibri" panose="020F0502020204030204"/>
              </a:rPr>
              <a:t>Michael Euliss</a:t>
            </a:r>
            <a:br>
              <a:rPr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</a:br>
            <a:r>
              <a:rPr lang="en-US" dirty="0">
                <a:solidFill>
                  <a:srgbClr val="0070C0">
                    <a:lumMod val="50000"/>
                  </a:srgbClr>
                </a:solidFill>
                <a:latin typeface="Calibri" panose="020F0502020204030204"/>
              </a:rPr>
              <a:t>Communications and Training Director</a:t>
            </a: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2F19B9D-5C96-C290-5D86-84D61A943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4829" y="4902050"/>
            <a:ext cx="4618967" cy="1307592"/>
            <a:chOff x="954829" y="4902050"/>
            <a:chExt cx="4618967" cy="1307592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2EB2458-0A02-C0B3-5650-03D5948887E7}"/>
                </a:ext>
              </a:extLst>
            </p:cNvPr>
            <p:cNvSpPr/>
            <p:nvPr/>
          </p:nvSpPr>
          <p:spPr>
            <a:xfrm>
              <a:off x="954829" y="4902050"/>
              <a:ext cx="822960" cy="1307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4BE6233C-4AAF-747C-8AFC-14E11407F551}"/>
                </a:ext>
              </a:extLst>
            </p:cNvPr>
            <p:cNvSpPr/>
            <p:nvPr/>
          </p:nvSpPr>
          <p:spPr>
            <a:xfrm>
              <a:off x="1001796" y="4915766"/>
              <a:ext cx="4572000" cy="1280160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85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C22FD86-C8DE-6D12-F7D1-7F113E6B6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6" b="4536"/>
            <a:stretch/>
          </p:blipFill>
          <p:spPr>
            <a:xfrm>
              <a:off x="992637" y="4926209"/>
              <a:ext cx="1312346" cy="1282058"/>
            </a:xfrm>
            <a:prstGeom prst="flowChartConnector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D001B02-299C-1A41-ECF2-228B57C4F945}"/>
              </a:ext>
            </a:extLst>
          </p:cNvPr>
          <p:cNvSpPr txBox="1"/>
          <p:nvPr/>
        </p:nvSpPr>
        <p:spPr>
          <a:xfrm>
            <a:off x="2588099" y="5151464"/>
            <a:ext cx="3192777" cy="9700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Lena Andrade</a:t>
            </a:r>
          </a:p>
          <a:p>
            <a:pPr marR="0" lvl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868"/>
                </a:solidFill>
              </a:rPr>
              <a:t>NCFS User Engagement </a:t>
            </a:r>
            <a:br>
              <a:rPr lang="en-US" dirty="0">
                <a:solidFill>
                  <a:srgbClr val="002868"/>
                </a:solidFill>
              </a:rPr>
            </a:br>
            <a:r>
              <a:rPr lang="en-US" dirty="0">
                <a:solidFill>
                  <a:srgbClr val="002868"/>
                </a:solidFill>
              </a:rPr>
              <a:t>Lead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EC4AA9-5D01-CE0E-761C-3D3683536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76336" y="4911551"/>
            <a:ext cx="4623025" cy="1322250"/>
            <a:chOff x="6576336" y="4911551"/>
            <a:chExt cx="4623025" cy="132225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AB3910D-466E-ADC1-E75A-44762023863C}"/>
                </a:ext>
              </a:extLst>
            </p:cNvPr>
            <p:cNvSpPr/>
            <p:nvPr/>
          </p:nvSpPr>
          <p:spPr>
            <a:xfrm>
              <a:off x="6576336" y="4911551"/>
              <a:ext cx="822960" cy="1307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959D5BE-CFC4-3D46-FE23-B7F75EDD2FCD}"/>
                </a:ext>
              </a:extLst>
            </p:cNvPr>
            <p:cNvSpPr/>
            <p:nvPr/>
          </p:nvSpPr>
          <p:spPr>
            <a:xfrm>
              <a:off x="6595630" y="4926209"/>
              <a:ext cx="4603731" cy="130759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82FDDA5-90B0-D954-23EB-102A2082A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1762" b="1762"/>
            <a:stretch>
              <a:fillRect/>
            </a:stretch>
          </p:blipFill>
          <p:spPr>
            <a:xfrm>
              <a:off x="6616169" y="4940548"/>
              <a:ext cx="1311485" cy="1280160"/>
            </a:xfrm>
            <a:prstGeom prst="ellipse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29" name="TextBox 3">
            <a:extLst>
              <a:ext uri="{FF2B5EF4-FFF2-40B4-BE49-F238E27FC236}">
                <a16:creationId xmlns:a16="http://schemas.microsoft.com/office/drawing/2014/main" id="{86C3FFB1-FD3F-8B5B-A8E3-B4784FE4EBF1}"/>
              </a:ext>
            </a:extLst>
          </p:cNvPr>
          <p:cNvSpPr txBox="1"/>
          <p:nvPr/>
        </p:nvSpPr>
        <p:spPr>
          <a:xfrm>
            <a:off x="8117441" y="5242181"/>
            <a:ext cx="266504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Jan Prevo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NCFS Project Coordinator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B6869CA5-F3BA-6D83-8A83-FBB09E256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30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72B8B-996D-791D-D4CA-A88966C3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80BFE-9BD7-6032-564C-482AB7082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54" y="229752"/>
            <a:ext cx="11351491" cy="914400"/>
          </a:xfrm>
        </p:spPr>
        <p:txBody>
          <a:bodyPr>
            <a:normAutofit/>
          </a:bodyPr>
          <a:lstStyle/>
          <a:p>
            <a:r>
              <a:rPr lang="en-US" sz="4400" dirty="0"/>
              <a:t>Polling Question   </a:t>
            </a:r>
            <a:endParaRPr lang="en-US" sz="4000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4C4F5A-4571-AF18-8855-991CB6E06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57BFFA-E766-A45A-3FAF-46DD8779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263AC7B-F3CB-FF9E-BF9D-5436DE3A9404}"/>
              </a:ext>
            </a:extLst>
          </p:cNvPr>
          <p:cNvSpPr txBox="1"/>
          <p:nvPr/>
        </p:nvSpPr>
        <p:spPr>
          <a:xfrm>
            <a:off x="695194" y="1184970"/>
            <a:ext cx="10323326" cy="35240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sz="2800" dirty="0"/>
              <a:t>What is your preference for staying connected with the NCFS team?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Touchpoints in the fall and spring of each year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NCFS Insights sessions for sharing updates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OSC Communications webpage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All the above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132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7928D-D3BF-10B7-679E-6B74FEB2A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5520E0B-55FA-08F0-9AAF-6185850B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Presenter Spotlight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0C0F5E-159F-5349-889F-5D76AC3C01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33700" y="2663825"/>
            <a:ext cx="6324600" cy="4194175"/>
          </a:xfrm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ptos Display" panose="02110004020202020204"/>
                <a:ea typeface="+mj-ea"/>
                <a:cs typeface="+mj-cs"/>
              </a:rPr>
              <a:t>Darlene Langston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</a:t>
            </a:r>
            <a:endParaRPr lang="en-US" sz="2400" dirty="0">
              <a:solidFill>
                <a:schemeClr val="bg1"/>
              </a:solidFill>
              <a:latin typeface="Aptos" panose="02110004020202020204"/>
              <a:ea typeface="+mj-ea"/>
              <a:cs typeface="+mj-cs"/>
            </a:endParaRPr>
          </a:p>
          <a:p>
            <a:pPr algn="ctr"/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North Carolina Financial System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NC Office of the State Controller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F622E1-C23E-95A4-C323-6A3458A17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52800" y="4756198"/>
            <a:ext cx="548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F5E08-92E4-98CC-895F-A24FD01D8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60F52C-0EB7-E959-3448-0B50F9436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20" y="1617896"/>
            <a:ext cx="1921683" cy="19848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255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D274D-63E2-5087-13E9-EF36CA511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62" y="307468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Scheduling Reports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AFAB42-F417-286C-E9E0-DDC64877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14D02F-A1EB-742C-8C3E-4DC1A4954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B3449F-6C38-21C3-8978-86D62464A81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 NCFS, reports are created ad hoc when you run them.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Reports will “time out” if attempting to extract a large quantity of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more you can narrow down the parameters of the report, the less likely you are to receive this message.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recommend that you schedule large or complex reports.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Walkthrough of scheduling a report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quick reference guide is available to outline these steps: </a:t>
            </a:r>
            <a:r>
              <a:rPr lang="en-US" dirty="0">
                <a:hlinkClick r:id="rId4"/>
              </a:rPr>
              <a:t>GEN-05 Schedule Reports and Manage Report Output | NCOSC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Error message: SQL query execution time exceeds the limit {0} sec. Stopped processing. There is also an Error Details link.">
            <a:extLst>
              <a:ext uri="{FF2B5EF4-FFF2-40B4-BE49-F238E27FC236}">
                <a16:creationId xmlns:a16="http://schemas.microsoft.com/office/drawing/2014/main" id="{4142CB3C-9602-BCD9-9965-AF6A6A5AF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2523712"/>
            <a:ext cx="11210925" cy="686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6072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E8E16-BB19-1681-DA1E-47EBF788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54" y="128951"/>
            <a:ext cx="11351491" cy="914400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002868"/>
                </a:solidFill>
              </a:rPr>
              <a:t>Emailed scheduled reports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4EC5C1-BA2F-6708-B00B-9804CA266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8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304785-B2B2-BA9A-91A9-EADF3FB40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757809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5FBEFF8-DC50-D011-1CD2-68F30429A3D1}"/>
              </a:ext>
            </a:extLst>
          </p:cNvPr>
          <p:cNvSpPr txBox="1"/>
          <p:nvPr/>
        </p:nvSpPr>
        <p:spPr>
          <a:xfrm>
            <a:off x="420254" y="808184"/>
            <a:ext cx="834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Email From :  emzn.bi.sender@workflow.g1mail.us8.oraclecloud.com</a:t>
            </a:r>
          </a:p>
        </p:txBody>
      </p:sp>
      <p:pic>
        <p:nvPicPr>
          <p:cNvPr id="17" name="Picture 16" descr="Example email for small scheduled report with output as an attachment.">
            <a:extLst>
              <a:ext uri="{FF2B5EF4-FFF2-40B4-BE49-F238E27FC236}">
                <a16:creationId xmlns:a16="http://schemas.microsoft.com/office/drawing/2014/main" id="{6E71F280-B81B-93A3-3A17-9DC4D6C8C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61" y="1354509"/>
            <a:ext cx="9066667" cy="1809524"/>
          </a:xfrm>
          <a:prstGeom prst="rect">
            <a:avLst/>
          </a:prstGeom>
        </p:spPr>
      </p:pic>
      <p:pic>
        <p:nvPicPr>
          <p:cNvPr id="19" name="Picture 18" descr="Example email for larger scheduled report with link to report history in NCFS.">
            <a:extLst>
              <a:ext uri="{FF2B5EF4-FFF2-40B4-BE49-F238E27FC236}">
                <a16:creationId xmlns:a16="http://schemas.microsoft.com/office/drawing/2014/main" id="{FDE00CDE-7156-7722-B79B-4BBC2584B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3262725"/>
            <a:ext cx="10714286" cy="33047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2244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F82B-B1FD-36A5-54FC-56DDDF6CB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77D6D3-1FD1-3475-8A8E-17A7A3BEB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Presenter Spotlight 2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152D6F-FC67-FA94-12FB-CD3685F7AF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33700" y="2663825"/>
            <a:ext cx="6324600" cy="4194175"/>
          </a:xfrm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ptos Display" panose="02110004020202020204"/>
                <a:ea typeface="+mj-ea"/>
                <a:cs typeface="+mj-cs"/>
              </a:rPr>
              <a:t>Taylor Brumbeloe</a:t>
            </a:r>
            <a:br>
              <a:rPr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North Carolina Financial System</a:t>
            </a:r>
            <a:br>
              <a:rPr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NC Office of the State Controller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4A8B0C-3241-11B9-84AF-749467929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52800" y="4756198"/>
            <a:ext cx="548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A607C-3709-2A83-F37D-3FA3EE639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11CB55-5D5A-964C-9EB2-42A366FFD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09" y="1694784"/>
            <a:ext cx="2200582" cy="22672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235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C0FDD-9ABC-638F-5A58-7FEA8EB9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F9A84-DC31-1045-4F04-626AF6283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77" y="270678"/>
            <a:ext cx="11498997" cy="914400"/>
          </a:xfrm>
        </p:spPr>
        <p:txBody>
          <a:bodyPr>
            <a:normAutofit/>
          </a:bodyPr>
          <a:lstStyle/>
          <a:p>
            <a:r>
              <a:rPr lang="en-US" sz="4000" dirty="0"/>
              <a:t>OSBM BRIDGE Project – Phase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54449C-6296-4FA8-02CD-D5609D71B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10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ED826C-0C45-51E0-132C-246A5AA27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C224381-F9C7-44B7-6739-8B54D61F4CD0}"/>
              </a:ext>
            </a:extLst>
          </p:cNvPr>
          <p:cNvSpPr txBox="1"/>
          <p:nvPr/>
        </p:nvSpPr>
        <p:spPr>
          <a:xfrm>
            <a:off x="446577" y="1139677"/>
            <a:ext cx="11200198" cy="5447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b="1" dirty="0"/>
              <a:t>Phase 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Supports development of NC statewide base budget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User Acceptance Testing in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End User Training happening through August &amp; 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Scheduled to go-live the week of September 21</a:t>
            </a:r>
            <a:r>
              <a:rPr lang="en-US" sz="2400" baseline="30000" dirty="0"/>
              <a:t>st</a:t>
            </a:r>
            <a:r>
              <a:rPr lang="en-US" sz="2400" dirty="0"/>
              <a:t>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400" dirty="0"/>
              <a:t>All Phase I Base Budget users will be required to complete three BRIDGE training courses: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Introduction to BRIDGE (</a:t>
            </a:r>
            <a:r>
              <a:rPr lang="en-US" sz="2400" b="1" dirty="0"/>
              <a:t>BRI100</a:t>
            </a:r>
            <a:r>
              <a:rPr lang="en-US" sz="2400" dirty="0"/>
              <a:t>) *Self-paced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Base Budget Creation and Adjustment (</a:t>
            </a:r>
            <a:r>
              <a:rPr lang="en-US" sz="2400" b="1" dirty="0"/>
              <a:t>BRI200</a:t>
            </a:r>
            <a:r>
              <a:rPr lang="en-US" sz="2400" dirty="0"/>
              <a:t>) *Instructor-led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Budget Reporting (</a:t>
            </a:r>
            <a:r>
              <a:rPr lang="en-US" sz="2400" b="1" dirty="0"/>
              <a:t>BRI300</a:t>
            </a:r>
            <a:r>
              <a:rPr lang="en-US" sz="2400" dirty="0"/>
              <a:t>) *Instructor-led</a:t>
            </a:r>
          </a:p>
          <a:p>
            <a:pPr>
              <a:spcBef>
                <a:spcPts val="1800"/>
              </a:spcBef>
            </a:pPr>
            <a:r>
              <a:rPr lang="en-US" sz="2400" dirty="0"/>
              <a:t>Registration for training sessions is open in the Learning Management System (LMS). Training will continue into the month of September.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2653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C9C64-BD23-EF9B-DC5B-9508845F4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C9C4-5251-9D44-9B66-CD349C788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28" y="266945"/>
            <a:ext cx="11498997" cy="914400"/>
          </a:xfrm>
        </p:spPr>
        <p:txBody>
          <a:bodyPr>
            <a:normAutofit/>
          </a:bodyPr>
          <a:lstStyle/>
          <a:p>
            <a:r>
              <a:rPr lang="en-US" sz="4000" dirty="0"/>
              <a:t>OSBM BRIDGE Project – Phases 2 &amp;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6CA8DF-7142-8E1A-FEA2-479AC6318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11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92EEF1-6632-EFED-606A-03D824ED5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94E2C71-9A37-3D94-CFF2-FA1695EA7D19}"/>
              </a:ext>
            </a:extLst>
          </p:cNvPr>
          <p:cNvSpPr txBox="1"/>
          <p:nvPr/>
        </p:nvSpPr>
        <p:spPr>
          <a:xfrm>
            <a:off x="566928" y="1279526"/>
            <a:ext cx="11200198" cy="49090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b="1" dirty="0"/>
              <a:t>Phase 2</a:t>
            </a:r>
            <a:r>
              <a:rPr lang="en-US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Supports budget execution functionality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Currently working to build out through end of calendar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Scheduled to go-live in July 2027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400" b="1" dirty="0"/>
              <a:t>Phase 3</a:t>
            </a:r>
            <a:r>
              <a:rPr lang="en-US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Supports Governor’s Recommended Budget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Currently working to build out through end of calendar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Scheduled to go-live in December 2027	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hlinkClick r:id="rId4"/>
              </a:rPr>
              <a:t>Sign up for BRIDGE updates</a:t>
            </a:r>
            <a:r>
              <a:rPr lang="en-US" sz="2800" dirty="0"/>
              <a:t> &amp; report any questions or issues on the </a:t>
            </a:r>
            <a:r>
              <a:rPr lang="en-US" sz="2800" dirty="0">
                <a:hlinkClick r:id="rId5"/>
              </a:rPr>
              <a:t>BRIDGE Budget System webpage</a:t>
            </a:r>
            <a:r>
              <a:rPr lang="en-US" sz="2800" dirty="0"/>
              <a:t>!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00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05F46-743F-3A11-1EDF-3743630CE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497C0B-8627-6522-6891-921722887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Presenter Spotlight 3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1457F4-0D2D-391F-677E-F445A28D03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33700" y="2663825"/>
            <a:ext cx="6324600" cy="4194175"/>
          </a:xfrm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ptos Display" panose="02110004020202020204"/>
                <a:ea typeface="+mj-ea"/>
                <a:cs typeface="+mj-cs"/>
              </a:rPr>
              <a:t>Laura Lee</a:t>
            </a:r>
          </a:p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Michael Euliss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Communications/Learning &amp; Development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NC Office of the State Controller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8F1753-F8FA-DB0C-19EC-914161FAE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52800" y="4756198"/>
            <a:ext cx="548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C6374-674E-D284-086B-94E1A3162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8DD66C-0DF3-B26C-0064-64D3CE91B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442746"/>
            <a:ext cx="2200582" cy="2267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BC792E-A114-3C9D-EEE4-EFDBCE375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507" y="1533391"/>
            <a:ext cx="1874876" cy="2085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7307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3386-6201-716A-D752-BF531B4AA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91" y="318743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7EDEC-9444-D6A5-4FA4-1A473DCC78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2400" b="1" dirty="0"/>
              <a:t>Training Exceptions</a:t>
            </a:r>
            <a:r>
              <a:rPr lang="en-US" sz="2400" dirty="0"/>
              <a:t>: Please ensure </a:t>
            </a:r>
            <a:r>
              <a:rPr lang="en-US" sz="2400" dirty="0">
                <a:hlinkClick r:id="rId3"/>
              </a:rPr>
              <a:t>NCFS security role training</a:t>
            </a:r>
            <a:r>
              <a:rPr lang="en-US" sz="2400" dirty="0"/>
              <a:t> is completed prior to the 60-day security access exception expiration date: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CFO Request for Training Exception: </a:t>
            </a:r>
            <a:r>
              <a:rPr lang="en-US" sz="2400" dirty="0">
                <a:hlinkClick r:id="rId4"/>
              </a:rPr>
              <a:t>800.02 Request for Security Access (NCFS)</a:t>
            </a:r>
            <a:endParaRPr lang="en-US" sz="2400" dirty="0"/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Follow these steps to sign up for training right away: </a:t>
            </a:r>
            <a:r>
              <a:rPr lang="en-US" sz="2400" dirty="0">
                <a:hlinkClick r:id="rId5"/>
              </a:rPr>
              <a:t>NCFS Training Success Checklist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2400" b="1" dirty="0"/>
              <a:t>Redwood Interface</a:t>
            </a:r>
            <a:r>
              <a:rPr lang="en-US" sz="2400" dirty="0"/>
              <a:t>: Web based trainings impacted by the Redwood changes are being updated.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EA01E-E26E-CEBD-0EC1-432B67ADB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E93FFCE-3932-4DE9-B639-79A716969F42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8787C7-5853-6DA2-59D0-1F5BA8B6D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37431" y="1034648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41288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25907-D443-00EF-0A64-87666FF0E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39D91-3571-E593-BE22-5FB3B7FF0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2152385"/>
            <a:ext cx="11258549" cy="2852737"/>
          </a:xfrm>
        </p:spPr>
        <p:txBody>
          <a:bodyPr>
            <a:normAutofit/>
          </a:bodyPr>
          <a:lstStyle/>
          <a:p>
            <a:r>
              <a:rPr lang="en-US" sz="4000" dirty="0"/>
              <a:t>Design and Accessibility Updates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1591F51-D004-EB1E-CB7A-04E06D48251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/>
              <a:t>NCOSC.gov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F0B225-5381-40E5-6FA2-E43A381A2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483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F911F-1A66-5A2A-902A-0B425B76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0C4A6-AE29-2F74-67C0-DE7525BA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56487"/>
            <a:ext cx="10961370" cy="914400"/>
          </a:xfrm>
        </p:spPr>
        <p:txBody>
          <a:bodyPr>
            <a:normAutofit/>
          </a:bodyPr>
          <a:lstStyle/>
          <a:p>
            <a:r>
              <a:rPr lang="en-US" sz="4000" dirty="0"/>
              <a:t>New Look / New Features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83D0F4-FACC-E079-9952-F893B51B1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CB1E3D-EC9D-B388-969D-2F7822C7E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7" name="Picture 6" descr="OSC website has the 2 example banners, with angled red arrows pointing to the dismiss buttons on the right. Another red arrow points to the new OSC logo on the left beneath the banners.">
            <a:extLst>
              <a:ext uri="{FF2B5EF4-FFF2-40B4-BE49-F238E27FC236}">
                <a16:creationId xmlns:a16="http://schemas.microsoft.com/office/drawing/2014/main" id="{7EED7339-C2F2-7C67-AF2C-AD6A727602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310" y="1170887"/>
            <a:ext cx="9807723" cy="5214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5017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B904B-40AA-9DC7-C155-5399FD722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59AA3-E0C7-F67A-70E7-46B14AA6F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5" y="310388"/>
            <a:ext cx="11209437" cy="914400"/>
          </a:xfrm>
        </p:spPr>
        <p:txBody>
          <a:bodyPr>
            <a:normAutofit/>
          </a:bodyPr>
          <a:lstStyle/>
          <a:p>
            <a:r>
              <a:rPr lang="en-US" sz="4000" dirty="0"/>
              <a:t>Current NCFS Functional Calendar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C5CA3B-BE31-36F1-1DEF-1EA662576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ED8D84-AFCE-F681-9941-A9F7AEAED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8" name="Picture 7" descr="Example July 2026 functional calendar that is not accessible.">
            <a:extLst>
              <a:ext uri="{FF2B5EF4-FFF2-40B4-BE49-F238E27FC236}">
                <a16:creationId xmlns:a16="http://schemas.microsoft.com/office/drawing/2014/main" id="{C52E4715-9CE7-BCE6-8CD1-9222AF8F4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495" y="1116840"/>
            <a:ext cx="8561009" cy="54307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5321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6114-DA35-708A-BCC6-D75144C21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BB5D9-0D8E-6237-C729-6A7F2125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5" y="218015"/>
            <a:ext cx="11498997" cy="914400"/>
          </a:xfrm>
        </p:spPr>
        <p:txBody>
          <a:bodyPr>
            <a:normAutofit/>
          </a:bodyPr>
          <a:lstStyle/>
          <a:p>
            <a:r>
              <a:rPr lang="en-US" sz="4000" dirty="0"/>
              <a:t>Future Look and Feel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397CAB-2F84-4DE4-0037-BE3609044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EC61D6-9885-9A77-90DE-06DCC3BF4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7" name="Picture 6" descr="Example of accessible functional calendar design with red arrows pointing to forward/back navigation and today buttons on left and month, week, list options on the right.">
            <a:extLst>
              <a:ext uri="{FF2B5EF4-FFF2-40B4-BE49-F238E27FC236}">
                <a16:creationId xmlns:a16="http://schemas.microsoft.com/office/drawing/2014/main" id="{8CC5F2BE-912B-3503-0E5E-4CF7B43D0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967" y="1132415"/>
            <a:ext cx="7994066" cy="56155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1852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D8FA-184F-5A07-CA0B-59BB29075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0EF3-7C86-ACAE-A8CE-2DA87EE2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53286"/>
            <a:ext cx="11110722" cy="914400"/>
          </a:xfrm>
        </p:spPr>
        <p:txBody>
          <a:bodyPr>
            <a:normAutofit/>
          </a:bodyPr>
          <a:lstStyle/>
          <a:p>
            <a:r>
              <a:rPr lang="en-US" sz="4000" dirty="0"/>
              <a:t>Help Documents – PDF Feature (1 of 3)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5F8B2C-6E39-3B78-52F4-600FC3825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22F5E1C-A5DF-7832-49A8-B30F42ED8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7" name="Picture 6" descr="Example help document with red arrow pointing to View PDF link.">
            <a:extLst>
              <a:ext uri="{FF2B5EF4-FFF2-40B4-BE49-F238E27FC236}">
                <a16:creationId xmlns:a16="http://schemas.microsoft.com/office/drawing/2014/main" id="{B08DD69C-26FF-42B4-C536-2E6B23812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38" y="1279526"/>
            <a:ext cx="10670124" cy="50131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5B4F1E-631D-6131-99D7-C026F4938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29942" y="1503207"/>
            <a:ext cx="3334327" cy="3232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1998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8EB2F-64D7-CA76-6F9D-B5250B599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411B-2BC0-0A2C-1206-6698B9F3A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51821"/>
            <a:ext cx="11498997" cy="914400"/>
          </a:xfrm>
        </p:spPr>
        <p:txBody>
          <a:bodyPr>
            <a:normAutofit/>
          </a:bodyPr>
          <a:lstStyle/>
          <a:p>
            <a:r>
              <a:rPr lang="en-US" sz="4000" dirty="0"/>
              <a:t>Help Documents – PDF Feature </a:t>
            </a:r>
            <a:r>
              <a:rPr lang="en-US" sz="3600" dirty="0"/>
              <a:t>(2 of 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58CF50-2D92-8EBB-9A86-CCF64908D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C85EA9C-EA3B-3E78-C324-89C3A61AF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1" name="Picture 10" descr="Example help document with red arrow pointing to newly labelled Printable PDF button.">
            <a:extLst>
              <a:ext uri="{FF2B5EF4-FFF2-40B4-BE49-F238E27FC236}">
                <a16:creationId xmlns:a16="http://schemas.microsoft.com/office/drawing/2014/main" id="{33BDFCD2-D01D-5D80-C95D-4FF4D4ED5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472" y="1249760"/>
            <a:ext cx="9615055" cy="53564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9285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C55EB-ED16-304D-4111-DD5AF5F3C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8F34-B406-9CF4-F061-45C0ABCF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19709"/>
            <a:ext cx="11498997" cy="914400"/>
          </a:xfrm>
        </p:spPr>
        <p:txBody>
          <a:bodyPr>
            <a:normAutofit/>
          </a:bodyPr>
          <a:lstStyle/>
          <a:p>
            <a:r>
              <a:rPr lang="en-US" sz="4000" dirty="0"/>
              <a:t>Help Documents – PDF Feature </a:t>
            </a:r>
            <a:r>
              <a:rPr lang="en-US" sz="3600" dirty="0"/>
              <a:t>(3 of 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8805AD-42DB-7214-C7C6-DBE3CDF27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2F2AA6-7D20-F49D-8A80-1E93DAEC0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6" name="Picture 5" descr="Example pdf document to print.">
            <a:extLst>
              <a:ext uri="{FF2B5EF4-FFF2-40B4-BE49-F238E27FC236}">
                <a16:creationId xmlns:a16="http://schemas.microsoft.com/office/drawing/2014/main" id="{212BB723-7027-B65B-0857-B197565BC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209" y="1226940"/>
            <a:ext cx="5207581" cy="5157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4752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24DA8-6C56-E8F1-7FFA-56257AFE3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14053-62CF-A550-D20F-52A70219C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88141"/>
            <a:ext cx="11498997" cy="914400"/>
          </a:xfrm>
        </p:spPr>
        <p:txBody>
          <a:bodyPr>
            <a:normAutofit/>
          </a:bodyPr>
          <a:lstStyle/>
          <a:p>
            <a:r>
              <a:rPr lang="en-US" sz="4000" dirty="0"/>
              <a:t>Additional New Features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37960D-91B8-A539-482A-86F111173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3FFCE-3932-4DE9-B639-79A716969F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8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66877F-17EE-8826-312D-C46EF2F8D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F8EEDD7-4909-7E7F-4C02-5EE909056DBC}"/>
              </a:ext>
            </a:extLst>
          </p:cNvPr>
          <p:cNvSpPr txBox="1"/>
          <p:nvPr/>
        </p:nvSpPr>
        <p:spPr>
          <a:xfrm>
            <a:off x="514350" y="1390097"/>
            <a:ext cx="999210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Coming soon – New BEST customer service area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8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progress – update and review of all forms for security and accessibility.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0869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A22A5-E593-90A7-86AE-36E552107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BD925E-EFE5-9F47-8F4B-38B95EAE3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Presenter Spotlight 4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942E44-492D-5DE3-9B3F-97889BD144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9802" y="2653459"/>
            <a:ext cx="5932395" cy="3914028"/>
          </a:xfrm>
        </p:spPr>
        <p:txBody>
          <a:bodyPr anchor="ctr"/>
          <a:lstStyle/>
          <a:p>
            <a:pPr algn="ctr"/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   </a:t>
            </a:r>
            <a:endParaRPr lang="en-US">
              <a:solidFill>
                <a:schemeClr val="bg1"/>
              </a:solidFill>
              <a:latin typeface="Aptos" panose="02110004020202020204"/>
              <a:ea typeface="+mj-ea"/>
              <a:cs typeface="+mj-cs"/>
            </a:endParaRPr>
          </a:p>
          <a:p>
            <a:pPr algn="ctr"/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Lena Andrade</a:t>
            </a:r>
          </a:p>
          <a:p>
            <a:pPr algn="ctr"/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Jan Prevo</a:t>
            </a:r>
            <a:br>
              <a:rPr 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North Carolina Financial System</a:t>
            </a:r>
            <a:br>
              <a:rPr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NC Office of the State Controller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7D33CB2-5111-9B45-DEE9-727ECE641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52800" y="4756198"/>
            <a:ext cx="548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E885C-43FA-AF99-33F3-C8C7831FB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D58D3E-DEC7-A6DC-7E68-07D5C287D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509" y="1442746"/>
            <a:ext cx="2200582" cy="2267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86E81A-F26A-DCFA-D488-E8F08365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465" y="1442746"/>
            <a:ext cx="2200582" cy="22672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7642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1C8B0-F601-18BB-D44C-470B3AE06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17B1A8F-EDA0-C58F-A191-F1F95B5DE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641" y="231521"/>
            <a:ext cx="11350625" cy="914400"/>
          </a:xfrm>
        </p:spPr>
        <p:txBody>
          <a:bodyPr>
            <a:normAutofit/>
          </a:bodyPr>
          <a:lstStyle/>
          <a:p>
            <a:r>
              <a:rPr lang="en-US" sz="4000" dirty="0"/>
              <a:t>Fall Engagement Touchpoints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618A1E-CDFF-4483-676A-57D9E61BA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23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F2CEEB-FECF-50A8-F909-045B0627C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37431" y="1034648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5DE0EE7-F855-BDFD-A670-BD3462A25E61}"/>
              </a:ext>
            </a:extLst>
          </p:cNvPr>
          <p:cNvSpPr txBox="1"/>
          <p:nvPr/>
        </p:nvSpPr>
        <p:spPr>
          <a:xfrm>
            <a:off x="483641" y="1454188"/>
            <a:ext cx="10816278" cy="48167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Fall touchpoint emails requesting updated distribution lists  comings/goings – have been sent.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~54 Sessions will be held with NCFS Users from September – October across Agencies and Universities.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Invitations will be sent this week.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We will be sharing a pre meeting survey to attendees.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Agency Touchpoint Pre-Meeting Survey</a:t>
            </a:r>
            <a:endParaRPr lang="en-US" sz="2800" dirty="0"/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Interface Touchpoint Pre-Meeting Survey</a:t>
            </a:r>
            <a:endParaRPr lang="en-US" sz="2800" dirty="0"/>
          </a:p>
          <a:p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4250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0CDCD-37DE-1B58-EFF0-E31444DA0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116C-E543-1E0E-C67B-572C048FC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26" y="273686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NCFS Insights Attendance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73D3E5-211C-F1FC-26C1-03A48112B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24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A33C0D-0062-19A0-2004-4A7F85A3B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4" name="Content Placeholder 7" descr="For 2026, February: 111 agency, 56 university, and 5 interface group attendees; March: 137 agency, 34 university, and 1 interface group attendees; April: 136 agency 38 university, and 2 interface group attendees; May: 175 agency, 37 university, and 4 interface group attendees; June: 168 agency, 37 university, and 2 interface group attendees; July: 162 agency, 24 university, and 4 interface group attendees; August: 157 agency, 21 university, and 1 interface group.">
            <a:extLst>
              <a:ext uri="{FF2B5EF4-FFF2-40B4-BE49-F238E27FC236}">
                <a16:creationId xmlns:a16="http://schemas.microsoft.com/office/drawing/2014/main" id="{850EC42A-66E3-A80A-F5B1-22CB4898B1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852114620"/>
              </p:ext>
            </p:extLst>
          </p:nvPr>
        </p:nvGraphicFramePr>
        <p:xfrm>
          <a:off x="415925" y="1172818"/>
          <a:ext cx="11350625" cy="545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10223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6FA1E-6ED1-8988-C0A8-BBCDB7DF7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F7845-A23F-6FC7-364D-8EF65A65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54337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September 2026 Functional Calendar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D861EB-D253-42D0-4A97-FEA62BCD9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25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518A41-B7E6-88F2-C6DC-1B8F01EBE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1B01E12-6811-0ABF-A0AA-3F3CD11C84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992616"/>
              </p:ext>
            </p:extLst>
          </p:nvPr>
        </p:nvGraphicFramePr>
        <p:xfrm>
          <a:off x="2213537" y="1168737"/>
          <a:ext cx="7058283" cy="5520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635">
                  <a:extLst>
                    <a:ext uri="{9D8B030D-6E8A-4147-A177-3AD203B41FA5}">
                      <a16:colId xmlns:a16="http://schemas.microsoft.com/office/drawing/2014/main" val="2692475525"/>
                    </a:ext>
                  </a:extLst>
                </a:gridCol>
                <a:gridCol w="5674648">
                  <a:extLst>
                    <a:ext uri="{9D8B030D-6E8A-4147-A177-3AD203B41FA5}">
                      <a16:colId xmlns:a16="http://schemas.microsoft.com/office/drawing/2014/main" val="1951311196"/>
                    </a:ext>
                  </a:extLst>
                </a:gridCol>
              </a:tblGrid>
              <a:tr h="327082">
                <a:tc>
                  <a:txBody>
                    <a:bodyPr/>
                    <a:lstStyle/>
                    <a:p>
                      <a:pPr marL="0" marR="0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Dates</a:t>
                      </a: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321647060"/>
                  </a:ext>
                </a:extLst>
              </a:tr>
              <a:tr h="44988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1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Close Subledgers for August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1099 Information Session 1:00 – 2:00 PM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3695263437"/>
                  </a:ext>
                </a:extLst>
              </a:tr>
              <a:tr h="34412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2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NCFS Insights Session 1:00 – 2:00 PM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3879063600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7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State Holiday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357929126"/>
                  </a:ext>
                </a:extLst>
              </a:tr>
              <a:tr h="60186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September 8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Finally Close POs That Won’t Be Invoiced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Correct Invoices Incorrectly Keyed To Future Year PO Lines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800052759"/>
                  </a:ext>
                </a:extLst>
              </a:tr>
              <a:tr h="40602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15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August 2026 Certification Deadline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647722312"/>
                  </a:ext>
                </a:extLst>
              </a:tr>
              <a:tr h="42003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21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Resolve Invoices On Hold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2073654384"/>
                  </a:ext>
                </a:extLst>
              </a:tr>
              <a:tr h="105452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29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Final Day For August IC transactions – Deadline 10:25 AM</a:t>
                      </a:r>
                      <a:br>
                        <a:rPr lang="en-US" sz="1600">
                          <a:effectLst/>
                        </a:rPr>
                      </a:br>
                      <a:r>
                        <a:rPr lang="en-US" sz="1600">
                          <a:effectLst/>
                        </a:rPr>
                        <a:t>IC Module Closed For August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Open IC Module For October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650446611"/>
                  </a:ext>
                </a:extLst>
              </a:tr>
              <a:tr h="146605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September 30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August GL Journals Due By 10:25 AM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PPRs September Deadline – 10:25 AM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Open GL &amp; Subledgers For October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Close GL For August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Correct ADFDI Invoice Import Errors By 3:30 PM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5390806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80895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E2B43-F04D-FF5D-E56B-FBCBC7A7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3C50-81EE-E27B-1E49-13E6D82C9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54337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October 2026 Functional Calendar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C73C68-AAAF-2D00-1B2A-2490E66E5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26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2A3B39C-B666-6321-FF71-A41A9D3F4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31F453-3E96-795E-3C66-3A230E0CB6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945580"/>
              </p:ext>
            </p:extLst>
          </p:nvPr>
        </p:nvGraphicFramePr>
        <p:xfrm>
          <a:off x="2213537" y="1168737"/>
          <a:ext cx="7058283" cy="5077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635">
                  <a:extLst>
                    <a:ext uri="{9D8B030D-6E8A-4147-A177-3AD203B41FA5}">
                      <a16:colId xmlns:a16="http://schemas.microsoft.com/office/drawing/2014/main" val="2692475525"/>
                    </a:ext>
                  </a:extLst>
                </a:gridCol>
                <a:gridCol w="5674648">
                  <a:extLst>
                    <a:ext uri="{9D8B030D-6E8A-4147-A177-3AD203B41FA5}">
                      <a16:colId xmlns:a16="http://schemas.microsoft.com/office/drawing/2014/main" val="1951311196"/>
                    </a:ext>
                  </a:extLst>
                </a:gridCol>
              </a:tblGrid>
              <a:tr h="327082">
                <a:tc>
                  <a:txBody>
                    <a:bodyPr/>
                    <a:lstStyle/>
                    <a:p>
                      <a:pPr marL="0" marR="0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Dates</a:t>
                      </a: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2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321647060"/>
                  </a:ext>
                </a:extLst>
              </a:tr>
              <a:tr h="52500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1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Close Subledgers for September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Begin Escheats Activities In Accordance With DST Guidelines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3695263437"/>
                  </a:ext>
                </a:extLst>
              </a:tr>
              <a:tr h="43861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5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Finally Close POs That Won’t Be Invoiced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Correct Invoices Incorrectly Keyed To Future Year PO Lines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3879063600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7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NCFS Insights Session 1:00 – 2:00 PM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357929126"/>
                  </a:ext>
                </a:extLst>
              </a:tr>
              <a:tr h="39856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14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September 2026 Certification Deadline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800052759"/>
                  </a:ext>
                </a:extLst>
              </a:tr>
              <a:tr h="40602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19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Resolve Invoices On Hold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647722312"/>
                  </a:ext>
                </a:extLst>
              </a:tr>
              <a:tr h="105452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29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Final Day For September IC transactions – Deadline 10:25 AM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IC Module Closed For September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Open IC Module For November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650446611"/>
                  </a:ext>
                </a:extLst>
              </a:tr>
              <a:tr h="146605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October 30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55" marR="676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September GL Journals Due By 10:25 AM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PPRs October Deadline – 10:25 AM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Open GL &amp; Subledgers For November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Close GL For September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Correct ADFDI Invoice Import Errors By 3:30 PM</a:t>
                      </a:r>
                    </a:p>
                  </a:txBody>
                  <a:tcPr marL="67655" marR="67655" marT="0" marB="0" anchor="ctr"/>
                </a:tc>
                <a:extLst>
                  <a:ext uri="{0D108BD9-81ED-4DB2-BD59-A6C34878D82A}">
                    <a16:rowId xmlns:a16="http://schemas.microsoft.com/office/drawing/2014/main" val="15390806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1061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2436-6E20-65EF-81EC-95025EDB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2DB9-6066-BA87-696E-157DEEF54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92" y="299812"/>
            <a:ext cx="11351491" cy="914400"/>
          </a:xfrm>
        </p:spPr>
        <p:txBody>
          <a:bodyPr>
            <a:noAutofit/>
          </a:bodyPr>
          <a:lstStyle/>
          <a:p>
            <a:r>
              <a:rPr lang="en-US" sz="4000"/>
              <a:t>What’s Next?</a:t>
            </a:r>
            <a:br>
              <a:rPr lang="en-US" sz="4000"/>
            </a:br>
            <a:endParaRPr lang="en-US" sz="4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1A28F4-50AA-9A76-002C-DA488079D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27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4B8AFD-8208-8C1E-2819-D72F0639D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C8BA6F3-33E1-0797-C6F7-ED4BC8E2A4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742438"/>
              </p:ext>
            </p:extLst>
          </p:nvPr>
        </p:nvGraphicFramePr>
        <p:xfrm>
          <a:off x="566928" y="1441524"/>
          <a:ext cx="10762488" cy="3850565"/>
        </p:xfrm>
        <a:graphic>
          <a:graphicData uri="http://schemas.openxmlformats.org/drawingml/2006/table">
            <a:tbl>
              <a:tblPr firstRow="1" firstCol="1" bandRow="1"/>
              <a:tblGrid>
                <a:gridCol w="5022342">
                  <a:extLst>
                    <a:ext uri="{9D8B030D-6E8A-4147-A177-3AD203B41FA5}">
                      <a16:colId xmlns:a16="http://schemas.microsoft.com/office/drawing/2014/main" val="591726997"/>
                    </a:ext>
                  </a:extLst>
                </a:gridCol>
                <a:gridCol w="3235292">
                  <a:extLst>
                    <a:ext uri="{9D8B030D-6E8A-4147-A177-3AD203B41FA5}">
                      <a16:colId xmlns:a16="http://schemas.microsoft.com/office/drawing/2014/main" val="2961441585"/>
                    </a:ext>
                  </a:extLst>
                </a:gridCol>
                <a:gridCol w="2504854">
                  <a:extLst>
                    <a:ext uri="{9D8B030D-6E8A-4147-A177-3AD203B41FA5}">
                      <a16:colId xmlns:a16="http://schemas.microsoft.com/office/drawing/2014/main" val="707784333"/>
                    </a:ext>
                  </a:extLst>
                </a:gridCol>
              </a:tblGrid>
              <a:tr h="5656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Session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107978"/>
                  </a:ext>
                </a:extLst>
              </a:tr>
              <a:tr h="72452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1099 TCC Application Session (NCFS 1099 Reporting Agency CFOs Only)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September 1, 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1:00 – 2:00 PM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051714"/>
                  </a:ext>
                </a:extLst>
              </a:tr>
              <a:tr h="72452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1099 TCC Application Office Hour (NCFS 1099 Reporting Agency CFOs Only)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September 22, 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1:00 – 2:00 PM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81030"/>
                  </a:ext>
                </a:extLst>
              </a:tr>
              <a:tr h="5656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NCFS Escheat Info Session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September 28, 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1:00 – 2:00 PM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427402"/>
                  </a:ext>
                </a:extLst>
              </a:tr>
              <a:tr h="5656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NCFS Insights Session</a:t>
                      </a:r>
                      <a:endParaRPr lang="en-US"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October 7, 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1:00 – 2:00 PM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82564"/>
                  </a:ext>
                </a:extLst>
              </a:tr>
              <a:tr h="7046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NCFS Fall Touchpoints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September – October 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2022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79080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84CD6-987F-3D01-4496-DB76A7BA7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4984-5DCC-D77E-A4D7-38ABA44A9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82830"/>
            <a:ext cx="11351491" cy="914400"/>
          </a:xfrm>
        </p:spPr>
        <p:txBody>
          <a:bodyPr>
            <a:normAutofit/>
          </a:bodyPr>
          <a:lstStyle/>
          <a:p>
            <a:r>
              <a:rPr lang="en-US" sz="4000" dirty="0"/>
              <a:t>Reference Links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1EE04A-DB49-3B65-E425-457E4AAFB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28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8D1B3C3-784E-8D5E-DEFF-BBBB87F3C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6928" y="1014984"/>
            <a:ext cx="10762488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36EB945-CD62-7F91-26AC-0E77B38F98F8}"/>
              </a:ext>
            </a:extLst>
          </p:cNvPr>
          <p:cNvSpPr txBox="1"/>
          <p:nvPr/>
        </p:nvSpPr>
        <p:spPr>
          <a:xfrm>
            <a:off x="424875" y="1114573"/>
            <a:ext cx="10337614" cy="54784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 Communications Archives</a:t>
            </a:r>
            <a:r>
              <a:rPr lang="en-US" sz="2000" dirty="0"/>
              <a:t> (Insights, Month End, and Fixed Asset Info)</a:t>
            </a:r>
            <a:endParaRPr lang="en-US" sz="2000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Agency Year-End Info</a:t>
            </a:r>
            <a:r>
              <a:rPr lang="en-US" sz="2000" dirty="0"/>
              <a:t> (User Checklist, AP Accrual Sessions)</a:t>
            </a:r>
          </a:p>
          <a:p>
            <a:r>
              <a:rPr lang="en-US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GEN-05 Schedule Reports and Manage Report Output</a:t>
            </a:r>
            <a:endParaRPr lang="en-US" sz="2000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Change Request Intake Form</a:t>
            </a:r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IC Contacts</a:t>
            </a:r>
            <a:r>
              <a:rPr lang="en-US" sz="2000" dirty="0"/>
              <a:t> – Check your Agency/University/Interface Group and update if needed.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Functional Calendars</a:t>
            </a:r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Gen-11 Reference Links</a:t>
            </a:r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Help Documents</a:t>
            </a:r>
            <a:endParaRPr lang="en-US" sz="2000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Pre-Built Reports</a:t>
            </a:r>
            <a:endParaRPr lang="en-US" sz="2000" dirty="0"/>
          </a:p>
          <a:p>
            <a:r>
              <a:rPr lang="en-US" sz="20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Production (Oracle Cloud)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b="1" dirty="0"/>
              <a:t>NCFS Resources</a:t>
            </a:r>
          </a:p>
          <a:p>
            <a:r>
              <a:rPr lang="en-US" sz="2000" dirty="0"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Security Administrators</a:t>
            </a:r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dirty="0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Security Roles</a:t>
            </a:r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dirty="0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System Training</a:t>
            </a:r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dirty="0"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NCFS Year-End Resources</a:t>
            </a:r>
            <a:endParaRPr lang="en-US" sz="2000" dirty="0"/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BRIDGE Updates</a:t>
            </a:r>
            <a:br>
              <a:rPr lang="en-US" sz="2000" dirty="0"/>
            </a:br>
            <a:r>
              <a:rPr lang="en-US" sz="2000" dirty="0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BRIDGE Webpage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6718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6C1B6D-56FF-0943-C72E-B1FEBEBF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8715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Thank you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8CDCE0-1EC8-B6AD-0039-0709F9FFB5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ctr"/>
          <a:lstStyle/>
          <a:p>
            <a:pPr algn="ctr"/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61748">
                    <a:lumMod val="95000"/>
                    <a:lumOff val="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Thank you!</a:t>
            </a:r>
            <a:b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61748">
                    <a:lumMod val="95000"/>
                    <a:lumOff val="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61748">
                    <a:lumMod val="95000"/>
                    <a:lumOff val="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61748">
                    <a:lumMod val="95000"/>
                    <a:lumOff val="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For questions or assistance, contact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61748">
                    <a:lumMod val="95000"/>
                    <a:lumOff val="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  <a:hlinkClick r:id="rId3"/>
              </a:rPr>
              <a:t>ncfs@ncosc.go</a:t>
            </a:r>
            <a:r>
              <a:rPr lang="en-US" b="1">
                <a:solidFill>
                  <a:srgbClr val="161748">
                    <a:lumMod val="95000"/>
                    <a:lumOff val="5000"/>
                  </a:srgbClr>
                </a:solidFill>
                <a:latin typeface="Aptos Display" panose="02110004020202020204"/>
                <a:ea typeface="+mj-ea"/>
                <a:cs typeface="+mj-cs"/>
                <a:hlinkClick r:id="rId3"/>
              </a:rPr>
              <a:t>v</a:t>
            </a:r>
            <a:r>
              <a:rPr lang="en-US" b="1">
                <a:solidFill>
                  <a:srgbClr val="161748">
                    <a:lumMod val="95000"/>
                    <a:lumOff val="5000"/>
                  </a:srgbClr>
                </a:solidFill>
                <a:latin typeface="Aptos Display" panose="02110004020202020204"/>
                <a:ea typeface="+mj-ea"/>
                <a:cs typeface="+mj-cs"/>
              </a:rPr>
              <a:t>.</a:t>
            </a:r>
          </a:p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5ECB1F-AEC4-86EF-9088-D560246A9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52800" y="3212183"/>
            <a:ext cx="548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5E214-D5E4-0F8B-B707-F34556670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3E93FFCE-3932-4DE9-B639-79A716969F42}" type="slidenum">
              <a:rPr lang="en-US" smtClean="0"/>
              <a:pPr algn="l"/>
              <a:t>29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24440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AHThNDFv"/>
  <p:tag name="ARTICULATE_DESIGN_ID_1_OFFICE THEME" val="MRkhycLd"/>
  <p:tag name="ARTICULATE_DESIGN_ID_CUSTOM DESIGN" val="slffHVmd"/>
  <p:tag name="ARTICULATE_DESIGN_ID_OSC THEME" val="KWdaX9A2"/>
  <p:tag name="ARTICULATE_SLIDE_THUMBNAIL_REFRESH" val="1"/>
  <p:tag name="ARTICULATE_SLIDE_COUNT" val="2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SC Theme">
  <a:themeElements>
    <a:clrScheme name="New OSC Palette">
      <a:dk1>
        <a:srgbClr val="002868"/>
      </a:dk1>
      <a:lt1>
        <a:sysClr val="window" lastClr="FFFFFF"/>
      </a:lt1>
      <a:dk2>
        <a:srgbClr val="265B5F"/>
      </a:dk2>
      <a:lt2>
        <a:srgbClr val="DADAF1"/>
      </a:lt2>
      <a:accent1>
        <a:srgbClr val="2E328B"/>
      </a:accent1>
      <a:accent2>
        <a:srgbClr val="FAEE9D"/>
      </a:accent2>
      <a:accent3>
        <a:srgbClr val="2E328B"/>
      </a:accent3>
      <a:accent4>
        <a:srgbClr val="BF0A30"/>
      </a:accent4>
      <a:accent5>
        <a:srgbClr val="3C807D"/>
      </a:accent5>
      <a:accent6>
        <a:srgbClr val="002868"/>
      </a:accent6>
      <a:hlink>
        <a:srgbClr val="2277CC"/>
      </a:hlink>
      <a:folHlink>
        <a:srgbClr val="5577A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CFS PowerPoint Template - 2026.potx  -  Read-Only" id="{019EFA48-258B-456D-A093-745D5ED2F1E9}" vid="{19FFE6AC-0F9C-434F-BA70-AA39FDB2F7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1553DD6B7DBA43B25B41FC7D9EFC17" ma:contentTypeVersion="20" ma:contentTypeDescription="Create a new document." ma:contentTypeScope="" ma:versionID="25e219c1d22c5e3e00c31c1f94007f51">
  <xsd:schema xmlns:xsd="http://www.w3.org/2001/XMLSchema" xmlns:xs="http://www.w3.org/2001/XMLSchema" xmlns:p="http://schemas.microsoft.com/office/2006/metadata/properties" xmlns:ns2="3123569f-bf77-4831-ad13-9ec49bb44483" xmlns:ns3="3684ed82-2840-4b1a-9227-992a270a08a4" targetNamespace="http://schemas.microsoft.com/office/2006/metadata/properties" ma:root="true" ma:fieldsID="ab8f58a341c9f55bd9a2843b3b9b63be" ns2:_="" ns3:_="">
    <xsd:import namespace="3123569f-bf77-4831-ad13-9ec49bb44483"/>
    <xsd:import namespace="3684ed82-2840-4b1a-9227-992a270a08a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Notes" minOccurs="0"/>
                <xsd:element ref="ns3:MediaLengthInSecond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23569f-bf77-4831-ad13-9ec49bb444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da77be2-dc9f-42fe-9171-eca68ea2d994}" ma:internalName="TaxCatchAll" ma:showField="CatchAllData" ma:web="3123569f-bf77-4831-ad13-9ec49bb444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84ed82-2840-4b1a-9227-992a270a08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73cfa9a-e889-43e5-9e7e-099e1654cb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1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3684ed82-2840-4b1a-9227-992a270a08a4" xsi:nil="true"/>
    <lcf76f155ced4ddcb4097134ff3c332f xmlns="3684ed82-2840-4b1a-9227-992a270a08a4">
      <Terms xmlns="http://schemas.microsoft.com/office/infopath/2007/PartnerControls"/>
    </lcf76f155ced4ddcb4097134ff3c332f>
    <TaxCatchAll xmlns="3123569f-bf77-4831-ad13-9ec49bb4448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07E2B0-D798-4C2A-8329-11F2B8FD22A2}">
  <ds:schemaRefs>
    <ds:schemaRef ds:uri="3123569f-bf77-4831-ad13-9ec49bb44483"/>
    <ds:schemaRef ds:uri="3684ed82-2840-4b1a-9227-992a270a08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6991D4-2143-4ECB-8B87-B95158D9CA25}">
  <ds:schemaRefs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2006/documentManagement/types"/>
    <ds:schemaRef ds:uri="3684ed82-2840-4b1a-9227-992a270a08a4"/>
    <ds:schemaRef ds:uri="http://purl.org/dc/elements/1.1/"/>
    <ds:schemaRef ds:uri="http://www.w3.org/XML/1998/namespace"/>
    <ds:schemaRef ds:uri="http://schemas.microsoft.com/office/infopath/2007/PartnerControls"/>
    <ds:schemaRef ds:uri="3123569f-bf77-4831-ad13-9ec49bb4448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C2ED282-218F-4A76-8AB0-6D3D97F06C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NCFS Insights Template - 2026</Template>
  <TotalTime>608</TotalTime>
  <Words>1140</Words>
  <Application>Microsoft Office PowerPoint</Application>
  <PresentationFormat>Widescreen</PresentationFormat>
  <Paragraphs>225</Paragraphs>
  <Slides>29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OSC Theme</vt:lpstr>
      <vt:lpstr>NCFS Insights</vt:lpstr>
      <vt:lpstr>Welcome</vt:lpstr>
      <vt:lpstr>Agenda</vt:lpstr>
      <vt:lpstr>Presenters</vt:lpstr>
      <vt:lpstr>Polling Question   </vt:lpstr>
      <vt:lpstr>Presenter Spotlight</vt:lpstr>
      <vt:lpstr>Scheduling Reports</vt:lpstr>
      <vt:lpstr>Emailed scheduled reports</vt:lpstr>
      <vt:lpstr>Presenter Spotlight 2</vt:lpstr>
      <vt:lpstr>OSBM BRIDGE Project – Phase 1</vt:lpstr>
      <vt:lpstr>OSBM BRIDGE Project – Phases 2 &amp; 3</vt:lpstr>
      <vt:lpstr>Presenter Spotlight 3</vt:lpstr>
      <vt:lpstr>Training</vt:lpstr>
      <vt:lpstr>Design and Accessibility Updates </vt:lpstr>
      <vt:lpstr>New Look / New Features</vt:lpstr>
      <vt:lpstr>Current NCFS Functional Calendar</vt:lpstr>
      <vt:lpstr>Future Look and Feel</vt:lpstr>
      <vt:lpstr>Help Documents – PDF Feature (1 of 3)</vt:lpstr>
      <vt:lpstr>Help Documents – PDF Feature (2 of 3)</vt:lpstr>
      <vt:lpstr>Help Documents – PDF Feature (3 of 3)</vt:lpstr>
      <vt:lpstr>Additional New Features</vt:lpstr>
      <vt:lpstr>Presenter Spotlight 4</vt:lpstr>
      <vt:lpstr>Fall Engagement Touchpoints</vt:lpstr>
      <vt:lpstr>NCFS Insights Attendance</vt:lpstr>
      <vt:lpstr>September 2026 Functional Calendar</vt:lpstr>
      <vt:lpstr>October 2026 Functional Calendar</vt:lpstr>
      <vt:lpstr>What’s Next? </vt:lpstr>
      <vt:lpstr>Reference Links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NCFS Insights</dc:title>
  <dc:creator>Jan Prevo</dc:creator>
  <cp:lastModifiedBy>April Durrence</cp:lastModifiedBy>
  <cp:revision>1</cp:revision>
  <dcterms:created xsi:type="dcterms:W3CDTF">2026-06-22T15:16:04Z</dcterms:created>
  <dcterms:modified xsi:type="dcterms:W3CDTF">2026-09-10T20:56:28Z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F6EFC013-F68A-4F9A-A672-B492AD419549</vt:lpwstr>
  </property>
  <property fmtid="{D5CDD505-2E9C-101B-9397-08002B2CF9AE}" pid="3" name="ArticulatePath">
    <vt:lpwstr>Presentation9</vt:lpwstr>
  </property>
  <property fmtid="{D5CDD505-2E9C-101B-9397-08002B2CF9AE}" pid="4" name="ContentTypeId">
    <vt:lpwstr>0x010100031553DD6B7DBA43B25B41FC7D9EFC17</vt:lpwstr>
  </property>
  <property fmtid="{D5CDD505-2E9C-101B-9397-08002B2CF9AE}" pid="5" name="MSIP_Label_defa4170-0d19-0005-0001-bc88714345d2_Enabled">
    <vt:lpwstr>true</vt:lpwstr>
  </property>
  <property fmtid="{D5CDD505-2E9C-101B-9397-08002B2CF9AE}" pid="6" name="MSIP_Label_defa4170-0d19-0005-0001-bc88714345d2_SetDate">
    <vt:lpwstr>2026-06-18T15:11:34Z</vt:lpwstr>
  </property>
  <property fmtid="{D5CDD505-2E9C-101B-9397-08002B2CF9AE}" pid="7" name="MSIP_Label_defa4170-0d19-0005-0001-bc88714345d2_Method">
    <vt:lpwstr>Privileged</vt:lpwstr>
  </property>
  <property fmtid="{D5CDD505-2E9C-101B-9397-08002B2CF9AE}" pid="8" name="MSIP_Label_defa4170-0d19-0005-0001-bc88714345d2_Name">
    <vt:lpwstr>defa4170-0d19-0005-0001-bc88714345d2</vt:lpwstr>
  </property>
  <property fmtid="{D5CDD505-2E9C-101B-9397-08002B2CF9AE}" pid="9" name="MSIP_Label_defa4170-0d19-0005-0001-bc88714345d2_SiteId">
    <vt:lpwstr>a1f43f48-54fe-433f-9378-968b45bc6665</vt:lpwstr>
  </property>
  <property fmtid="{D5CDD505-2E9C-101B-9397-08002B2CF9AE}" pid="10" name="MSIP_Label_defa4170-0d19-0005-0001-bc88714345d2_ActionId">
    <vt:lpwstr>cc76808a-f318-4a10-8dfd-73808f87c668</vt:lpwstr>
  </property>
  <property fmtid="{D5CDD505-2E9C-101B-9397-08002B2CF9AE}" pid="11" name="MSIP_Label_defa4170-0d19-0005-0001-bc88714345d2_ContentBits">
    <vt:lpwstr>0</vt:lpwstr>
  </property>
  <property fmtid="{D5CDD505-2E9C-101B-9397-08002B2CF9AE}" pid="12" name="MSIP_Label_defa4170-0d19-0005-0001-bc88714345d2_Tag">
    <vt:lpwstr>10, 0, 1, 1</vt:lpwstr>
  </property>
  <property fmtid="{D5CDD505-2E9C-101B-9397-08002B2CF9AE}" pid="13" name="MediaServiceImageTags">
    <vt:lpwstr/>
  </property>
</Properties>
</file>