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4"/>
  </p:notesMasterIdLst>
  <p:sldIdLst>
    <p:sldId id="2145704820" r:id="rId5"/>
    <p:sldId id="2145704811" r:id="rId6"/>
    <p:sldId id="2145704822" r:id="rId7"/>
    <p:sldId id="2145704825" r:id="rId8"/>
    <p:sldId id="2145704827" r:id="rId9"/>
    <p:sldId id="2145704828" r:id="rId10"/>
    <p:sldId id="2145704826" r:id="rId11"/>
    <p:sldId id="2145704823" r:id="rId12"/>
    <p:sldId id="305" r:id="rId13"/>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BF0A30"/>
    <a:srgbClr val="005FF6"/>
    <a:srgbClr val="FFCA00"/>
    <a:srgbClr val="082867"/>
    <a:srgbClr val="3900B6"/>
    <a:srgbClr val="2277CC"/>
    <a:srgbClr val="002868"/>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6BA4C9-8A35-4FC6-A344-B05612F97CFD}" v="16" dt="2026-09-03T17:18:56.5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92373" autoAdjust="0"/>
  </p:normalViewPr>
  <p:slideViewPr>
    <p:cSldViewPr snapToGrid="0">
      <p:cViewPr varScale="1">
        <p:scale>
          <a:sx n="100" d="100"/>
          <a:sy n="100" d="100"/>
        </p:scale>
        <p:origin x="72" y="132"/>
      </p:cViewPr>
      <p:guideLst/>
    </p:cSldViewPr>
  </p:slideViewPr>
  <p:outlineViewPr>
    <p:cViewPr>
      <p:scale>
        <a:sx n="33" d="100"/>
        <a:sy n="33" d="100"/>
      </p:scale>
      <p:origin x="0" y="-1319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Durrence" userId="2314a7d0-99d3-4144-8a7f-648170c8b7b7" providerId="ADAL" clId="{EAE80DB9-CB43-4440-9E5C-0B0573E509B3}"/>
    <pc:docChg chg="modSld sldOrd modMainMaster">
      <pc:chgData name="April Durrence" userId="2314a7d0-99d3-4144-8a7f-648170c8b7b7" providerId="ADAL" clId="{EAE80DB9-CB43-4440-9E5C-0B0573E509B3}" dt="2026-09-03T17:18:56.599" v="15"/>
      <pc:docMkLst>
        <pc:docMk/>
      </pc:docMkLst>
      <pc:sldChg chg="addSp modSp">
        <pc:chgData name="April Durrence" userId="2314a7d0-99d3-4144-8a7f-648170c8b7b7" providerId="ADAL" clId="{EAE80DB9-CB43-4440-9E5C-0B0573E509B3}" dt="2026-09-03T16:28:37.611" v="8"/>
        <pc:sldMkLst>
          <pc:docMk/>
          <pc:sldMk cId="1979173307" sldId="2145704811"/>
        </pc:sldMkLst>
        <pc:cxnChg chg="add mod">
          <ac:chgData name="April Durrence" userId="2314a7d0-99d3-4144-8a7f-648170c8b7b7" providerId="ADAL" clId="{EAE80DB9-CB43-4440-9E5C-0B0573E509B3}" dt="2026-09-03T16:28:37.611" v="8"/>
          <ac:cxnSpMkLst>
            <pc:docMk/>
            <pc:sldMk cId="1979173307" sldId="2145704811"/>
            <ac:cxnSpMk id="2" creationId="{16E4EBA4-CAB7-ABEA-3884-9B754FCF0228}"/>
          </ac:cxnSpMkLst>
        </pc:cxnChg>
      </pc:sldChg>
      <pc:sldChg chg="modSp">
        <pc:chgData name="April Durrence" userId="2314a7d0-99d3-4144-8a7f-648170c8b7b7" providerId="ADAL" clId="{EAE80DB9-CB43-4440-9E5C-0B0573E509B3}" dt="2026-09-03T16:21:45.420" v="0"/>
        <pc:sldMkLst>
          <pc:docMk/>
          <pc:sldMk cId="2805554487" sldId="2145704820"/>
        </pc:sldMkLst>
        <pc:spChg chg="mod">
          <ac:chgData name="April Durrence" userId="2314a7d0-99d3-4144-8a7f-648170c8b7b7" providerId="ADAL" clId="{EAE80DB9-CB43-4440-9E5C-0B0573E509B3}" dt="2026-09-03T16:21:45.420" v="0"/>
          <ac:spMkLst>
            <pc:docMk/>
            <pc:sldMk cId="2805554487" sldId="2145704820"/>
            <ac:spMk id="2" creationId="{C57C005F-42FA-8AFB-C198-026C38AEAA66}"/>
          </ac:spMkLst>
        </pc:spChg>
      </pc:sldChg>
      <pc:sldChg chg="ord">
        <pc:chgData name="April Durrence" userId="2314a7d0-99d3-4144-8a7f-648170c8b7b7" providerId="ADAL" clId="{EAE80DB9-CB43-4440-9E5C-0B0573E509B3}" dt="2026-09-03T16:28:00.773" v="7"/>
        <pc:sldMkLst>
          <pc:docMk/>
          <pc:sldMk cId="1885250985" sldId="2145704821"/>
        </pc:sldMkLst>
      </pc:sldChg>
      <pc:sldChg chg="modSp">
        <pc:chgData name="April Durrence" userId="2314a7d0-99d3-4144-8a7f-648170c8b7b7" providerId="ADAL" clId="{EAE80DB9-CB43-4440-9E5C-0B0573E509B3}" dt="2026-09-03T16:42:56.137" v="9"/>
        <pc:sldMkLst>
          <pc:docMk/>
          <pc:sldMk cId="670691193" sldId="2145704822"/>
        </pc:sldMkLst>
        <pc:spChg chg="mod">
          <ac:chgData name="April Durrence" userId="2314a7d0-99d3-4144-8a7f-648170c8b7b7" providerId="ADAL" clId="{EAE80DB9-CB43-4440-9E5C-0B0573E509B3}" dt="2026-09-03T16:42:56.137" v="9"/>
          <ac:spMkLst>
            <pc:docMk/>
            <pc:sldMk cId="670691193" sldId="2145704822"/>
            <ac:spMk id="2" creationId="{7CF4F04C-F78A-2907-365D-364CC3A0D1E8}"/>
          </ac:spMkLst>
        </pc:spChg>
      </pc:sldChg>
      <pc:sldChg chg="modSp">
        <pc:chgData name="April Durrence" userId="2314a7d0-99d3-4144-8a7f-648170c8b7b7" providerId="ADAL" clId="{EAE80DB9-CB43-4440-9E5C-0B0573E509B3}" dt="2026-09-03T16:51:16.530" v="10"/>
        <pc:sldMkLst>
          <pc:docMk/>
          <pc:sldMk cId="2134896694" sldId="2145704824"/>
        </pc:sldMkLst>
        <pc:spChg chg="mod">
          <ac:chgData name="April Durrence" userId="2314a7d0-99d3-4144-8a7f-648170c8b7b7" providerId="ADAL" clId="{EAE80DB9-CB43-4440-9E5C-0B0573E509B3}" dt="2026-09-03T16:51:16.530" v="10"/>
          <ac:spMkLst>
            <pc:docMk/>
            <pc:sldMk cId="2134896694" sldId="2145704824"/>
            <ac:spMk id="2" creationId="{D89208B6-6804-A5AA-0653-02832E058E9D}"/>
          </ac:spMkLst>
        </pc:spChg>
      </pc:sldChg>
      <pc:sldChg chg="addSp modSp">
        <pc:chgData name="April Durrence" userId="2314a7d0-99d3-4144-8a7f-648170c8b7b7" providerId="ADAL" clId="{EAE80DB9-CB43-4440-9E5C-0B0573E509B3}" dt="2026-09-03T17:18:56.599" v="15"/>
        <pc:sldMkLst>
          <pc:docMk/>
          <pc:sldMk cId="2318541658" sldId="2145704828"/>
        </pc:sldMkLst>
        <pc:spChg chg="add mod">
          <ac:chgData name="April Durrence" userId="2314a7d0-99d3-4144-8a7f-648170c8b7b7" providerId="ADAL" clId="{EAE80DB9-CB43-4440-9E5C-0B0573E509B3}" dt="2026-09-03T17:07:15.960" v="11"/>
          <ac:spMkLst>
            <pc:docMk/>
            <pc:sldMk cId="2318541658" sldId="2145704828"/>
            <ac:spMk id="6" creationId="{06A7A36A-BB0B-B920-0D17-80C5E2B58A03}"/>
          </ac:spMkLst>
        </pc:spChg>
        <pc:spChg chg="add mod">
          <ac:chgData name="April Durrence" userId="2314a7d0-99d3-4144-8a7f-648170c8b7b7" providerId="ADAL" clId="{EAE80DB9-CB43-4440-9E5C-0B0573E509B3}" dt="2026-09-03T17:16:35.726" v="12"/>
          <ac:spMkLst>
            <pc:docMk/>
            <pc:sldMk cId="2318541658" sldId="2145704828"/>
            <ac:spMk id="24" creationId="{70EA3C23-3A85-890D-AAFF-2E8C88001DC2}"/>
          </ac:spMkLst>
        </pc:spChg>
        <pc:spChg chg="add mod">
          <ac:chgData name="April Durrence" userId="2314a7d0-99d3-4144-8a7f-648170c8b7b7" providerId="ADAL" clId="{EAE80DB9-CB43-4440-9E5C-0B0573E509B3}" dt="2026-09-03T17:18:01.100" v="13"/>
          <ac:spMkLst>
            <pc:docMk/>
            <pc:sldMk cId="2318541658" sldId="2145704828"/>
            <ac:spMk id="25" creationId="{98BBC2AC-60A2-AE42-78CA-C63B4D2DB491}"/>
          </ac:spMkLst>
        </pc:spChg>
        <pc:spChg chg="add mod">
          <ac:chgData name="April Durrence" userId="2314a7d0-99d3-4144-8a7f-648170c8b7b7" providerId="ADAL" clId="{EAE80DB9-CB43-4440-9E5C-0B0573E509B3}" dt="2026-09-03T17:18:31.635" v="14"/>
          <ac:spMkLst>
            <pc:docMk/>
            <pc:sldMk cId="2318541658" sldId="2145704828"/>
            <ac:spMk id="26" creationId="{B28CEEFF-2534-73A0-F18E-0F9C38E4F885}"/>
          </ac:spMkLst>
        </pc:spChg>
        <pc:spChg chg="add mod">
          <ac:chgData name="April Durrence" userId="2314a7d0-99d3-4144-8a7f-648170c8b7b7" providerId="ADAL" clId="{EAE80DB9-CB43-4440-9E5C-0B0573E509B3}" dt="2026-09-03T17:18:56.599" v="15"/>
          <ac:spMkLst>
            <pc:docMk/>
            <pc:sldMk cId="2318541658" sldId="2145704828"/>
            <ac:spMk id="27" creationId="{7BE8568D-D50E-3380-D3B2-CEB4572B8561}"/>
          </ac:spMkLst>
        </pc:spChg>
      </pc:sldChg>
      <pc:sldMasterChg chg="modSldLayout">
        <pc:chgData name="April Durrence" userId="2314a7d0-99d3-4144-8a7f-648170c8b7b7" providerId="ADAL" clId="{EAE80DB9-CB43-4440-9E5C-0B0573E509B3}" dt="2026-09-03T16:27:24.998" v="6"/>
        <pc:sldMasterMkLst>
          <pc:docMk/>
          <pc:sldMasterMk cId="2432556055" sldId="2147483648"/>
        </pc:sldMasterMkLst>
        <pc:sldLayoutChg chg="addSp modSp">
          <pc:chgData name="April Durrence" userId="2314a7d0-99d3-4144-8a7f-648170c8b7b7" providerId="ADAL" clId="{EAE80DB9-CB43-4440-9E5C-0B0573E509B3}" dt="2026-09-03T16:27:00.892" v="3"/>
          <pc:sldLayoutMkLst>
            <pc:docMk/>
            <pc:sldMasterMk cId="2432556055" sldId="2147483648"/>
            <pc:sldLayoutMk cId="2796313052" sldId="2147483652"/>
          </pc:sldLayoutMkLst>
          <pc:cxnChg chg="add mod">
            <ac:chgData name="April Durrence" userId="2314a7d0-99d3-4144-8a7f-648170c8b7b7" providerId="ADAL" clId="{EAE80DB9-CB43-4440-9E5C-0B0573E509B3}" dt="2026-09-03T16:27:00.892" v="3"/>
            <ac:cxnSpMkLst>
              <pc:docMk/>
              <pc:sldMasterMk cId="2432556055" sldId="2147483648"/>
              <pc:sldLayoutMk cId="2796313052" sldId="2147483652"/>
              <ac:cxnSpMk id="6" creationId="{AB5C1F3C-A339-DE7C-4B33-811D5DA20B82}"/>
            </ac:cxnSpMkLst>
          </pc:cxnChg>
        </pc:sldLayoutChg>
        <pc:sldLayoutChg chg="addSp modSp">
          <pc:chgData name="April Durrence" userId="2314a7d0-99d3-4144-8a7f-648170c8b7b7" providerId="ADAL" clId="{EAE80DB9-CB43-4440-9E5C-0B0573E509B3}" dt="2026-09-03T16:27:15.532" v="4"/>
          <pc:sldLayoutMkLst>
            <pc:docMk/>
            <pc:sldMasterMk cId="2432556055" sldId="2147483648"/>
            <pc:sldLayoutMk cId="3063431217" sldId="2147483653"/>
          </pc:sldLayoutMkLst>
          <pc:cxnChg chg="add mod">
            <ac:chgData name="April Durrence" userId="2314a7d0-99d3-4144-8a7f-648170c8b7b7" providerId="ADAL" clId="{EAE80DB9-CB43-4440-9E5C-0B0573E509B3}" dt="2026-09-03T16:27:15.532" v="4"/>
            <ac:cxnSpMkLst>
              <pc:docMk/>
              <pc:sldMasterMk cId="2432556055" sldId="2147483648"/>
              <pc:sldLayoutMk cId="3063431217" sldId="2147483653"/>
              <ac:cxnSpMk id="7" creationId="{4D7739CE-C02E-4D64-FEFA-5B998B8578C6}"/>
            </ac:cxnSpMkLst>
          </pc:cxnChg>
        </pc:sldLayoutChg>
        <pc:sldLayoutChg chg="addSp modSp">
          <pc:chgData name="April Durrence" userId="2314a7d0-99d3-4144-8a7f-648170c8b7b7" providerId="ADAL" clId="{EAE80DB9-CB43-4440-9E5C-0B0573E509B3}" dt="2026-09-03T16:26:51.083" v="2"/>
          <pc:sldLayoutMkLst>
            <pc:docMk/>
            <pc:sldMasterMk cId="2432556055" sldId="2147483648"/>
            <pc:sldLayoutMk cId="1515309424" sldId="2147483654"/>
          </pc:sldLayoutMkLst>
          <pc:cxnChg chg="add mod">
            <ac:chgData name="April Durrence" userId="2314a7d0-99d3-4144-8a7f-648170c8b7b7" providerId="ADAL" clId="{EAE80DB9-CB43-4440-9E5C-0B0573E509B3}" dt="2026-09-03T16:26:51.083" v="2"/>
            <ac:cxnSpMkLst>
              <pc:docMk/>
              <pc:sldMasterMk cId="2432556055" sldId="2147483648"/>
              <pc:sldLayoutMk cId="1515309424" sldId="2147483654"/>
              <ac:cxnSpMk id="3" creationId="{48CA74B0-772F-380B-3F6D-5F5D59782865}"/>
            </ac:cxnSpMkLst>
          </pc:cxnChg>
        </pc:sldLayoutChg>
        <pc:sldLayoutChg chg="addSp modSp">
          <pc:chgData name="April Durrence" userId="2314a7d0-99d3-4144-8a7f-648170c8b7b7" providerId="ADAL" clId="{EAE80DB9-CB43-4440-9E5C-0B0573E509B3}" dt="2026-09-03T16:27:24.998" v="6"/>
          <pc:sldLayoutMkLst>
            <pc:docMk/>
            <pc:sldMasterMk cId="2432556055" sldId="2147483648"/>
            <pc:sldLayoutMk cId="1922764910" sldId="2147483656"/>
          </pc:sldLayoutMkLst>
          <pc:cxnChg chg="add mod">
            <ac:chgData name="April Durrence" userId="2314a7d0-99d3-4144-8a7f-648170c8b7b7" providerId="ADAL" clId="{EAE80DB9-CB43-4440-9E5C-0B0573E509B3}" dt="2026-09-03T16:27:24.998" v="6"/>
            <ac:cxnSpMkLst>
              <pc:docMk/>
              <pc:sldMasterMk cId="2432556055" sldId="2147483648"/>
              <pc:sldLayoutMk cId="1922764910" sldId="2147483656"/>
              <ac:cxnSpMk id="4" creationId="{FA26551E-E861-C7E2-5D3A-EA341FEF2FDC}"/>
            </ac:cxnSpMkLst>
          </pc:cxnChg>
        </pc:sldLayoutChg>
        <pc:sldLayoutChg chg="addSp modSp">
          <pc:chgData name="April Durrence" userId="2314a7d0-99d3-4144-8a7f-648170c8b7b7" providerId="ADAL" clId="{EAE80DB9-CB43-4440-9E5C-0B0573E509B3}" dt="2026-09-03T16:27:19.123" v="5"/>
          <pc:sldLayoutMkLst>
            <pc:docMk/>
            <pc:sldMasterMk cId="2432556055" sldId="2147483648"/>
            <pc:sldLayoutMk cId="1058889647" sldId="2147483661"/>
          </pc:sldLayoutMkLst>
          <pc:cxnChg chg="add mod">
            <ac:chgData name="April Durrence" userId="2314a7d0-99d3-4144-8a7f-648170c8b7b7" providerId="ADAL" clId="{EAE80DB9-CB43-4440-9E5C-0B0573E509B3}" dt="2026-09-03T16:27:19.123" v="5"/>
            <ac:cxnSpMkLst>
              <pc:docMk/>
              <pc:sldMasterMk cId="2432556055" sldId="2147483648"/>
              <pc:sldLayoutMk cId="1058889647" sldId="2147483661"/>
              <ac:cxnSpMk id="5" creationId="{4EAFF76D-0C42-CB89-30AB-5991F0F0CF0A}"/>
            </ac:cxnSpMkLst>
          </pc:cxnChg>
        </pc:sldLayoutChg>
        <pc:sldLayoutChg chg="addSp modSp">
          <pc:chgData name="April Durrence" userId="2314a7d0-99d3-4144-8a7f-648170c8b7b7" providerId="ADAL" clId="{EAE80DB9-CB43-4440-9E5C-0B0573E509B3}" dt="2026-09-03T16:26:42.023" v="1"/>
          <pc:sldLayoutMkLst>
            <pc:docMk/>
            <pc:sldMasterMk cId="2432556055" sldId="2147483648"/>
            <pc:sldLayoutMk cId="4161094072" sldId="2147483663"/>
          </pc:sldLayoutMkLst>
          <pc:cxnChg chg="add mod">
            <ac:chgData name="April Durrence" userId="2314a7d0-99d3-4144-8a7f-648170c8b7b7" providerId="ADAL" clId="{EAE80DB9-CB43-4440-9E5C-0B0573E509B3}" dt="2026-09-03T16:26:42.023" v="1"/>
            <ac:cxnSpMkLst>
              <pc:docMk/>
              <pc:sldMasterMk cId="2432556055" sldId="2147483648"/>
              <pc:sldLayoutMk cId="4161094072" sldId="2147483663"/>
              <ac:cxnSpMk id="3" creationId="{7595FAEE-77C4-16A9-19DF-36785AFF8A06}"/>
            </ac:cxnSpMkLst>
          </pc:cxn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38F423-D214-49CC-B9CF-CE9C18182A88}" type="datetimeFigureOut">
              <a:rPr lang="en-US" smtClean="0"/>
              <a:t>9/3/2026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EEC135-0D00-467E-B054-E8B2FAB748BF}" type="slidenum">
              <a:rPr lang="en-US" smtClean="0"/>
              <a:t>‹#›</a:t>
            </a:fld>
            <a:endParaRPr lang="en-US" dirty="0"/>
          </a:p>
        </p:txBody>
      </p:sp>
    </p:spTree>
    <p:extLst>
      <p:ext uri="{BB962C8B-B14F-4D97-AF65-F5344CB8AC3E}">
        <p14:creationId xmlns:p14="http://schemas.microsoft.com/office/powerpoint/2010/main" val="3086925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7392DD4A-3BDD-4D5C-9F20-AD0723098B99}" type="slidenum">
              <a:rPr lang="en-US" smtClean="0"/>
              <a:t>2</a:t>
            </a:fld>
            <a:endParaRPr lang="en-US" dirty="0"/>
          </a:p>
        </p:txBody>
      </p:sp>
    </p:spTree>
    <p:extLst>
      <p:ext uri="{BB962C8B-B14F-4D97-AF65-F5344CB8AC3E}">
        <p14:creationId xmlns:p14="http://schemas.microsoft.com/office/powerpoint/2010/main" val="66164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EEC135-0D00-467E-B054-E8B2FAB748BF}" type="slidenum">
              <a:rPr lang="en-US" smtClean="0"/>
              <a:t>6</a:t>
            </a:fld>
            <a:endParaRPr lang="en-US" dirty="0"/>
          </a:p>
        </p:txBody>
      </p:sp>
    </p:spTree>
    <p:extLst>
      <p:ext uri="{BB962C8B-B14F-4D97-AF65-F5344CB8AC3E}">
        <p14:creationId xmlns:p14="http://schemas.microsoft.com/office/powerpoint/2010/main" val="7415508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C670D9F-02CC-8EA8-14D9-B6C63EC3065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03272" y="5835651"/>
            <a:ext cx="3074428" cy="914399"/>
          </a:xfrm>
          <a:prstGeom prst="rect">
            <a:avLst/>
          </a:prstGeom>
        </p:spPr>
      </p:pic>
      <p:sp>
        <p:nvSpPr>
          <p:cNvPr id="2" name="Title 1">
            <a:extLst>
              <a:ext uri="{FF2B5EF4-FFF2-40B4-BE49-F238E27FC236}">
                <a16:creationId xmlns:a16="http://schemas.microsoft.com/office/drawing/2014/main" id="{980B0F2A-8D49-0293-CB04-7204ED63AC60}"/>
              </a:ext>
            </a:extLst>
          </p:cNvPr>
          <p:cNvSpPr>
            <a:spLocks noGrp="1"/>
          </p:cNvSpPr>
          <p:nvPr>
            <p:ph type="ctrTitle"/>
          </p:nvPr>
        </p:nvSpPr>
        <p:spPr>
          <a:xfrm>
            <a:off x="1524000" y="1122363"/>
            <a:ext cx="9144000" cy="2387600"/>
          </a:xfrm>
        </p:spPr>
        <p:txBody>
          <a:bodyPr anchor="b">
            <a:normAutofit/>
          </a:bodyPr>
          <a:lstStyle>
            <a:lvl1pPr algn="l">
              <a:defRPr sz="48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9B8FBC5-848A-7BEE-8D40-C0213E71013C}"/>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Slide Number Placeholder 4">
            <a:extLst>
              <a:ext uri="{FF2B5EF4-FFF2-40B4-BE49-F238E27FC236}">
                <a16:creationId xmlns:a16="http://schemas.microsoft.com/office/drawing/2014/main" id="{9D1A8BDD-CB14-D179-545C-99D4C655074F}"/>
              </a:ext>
            </a:extLst>
          </p:cNvPr>
          <p:cNvSpPr>
            <a:spLocks noGrp="1"/>
          </p:cNvSpPr>
          <p:nvPr>
            <p:ph type="sldNum" sz="quarter" idx="10"/>
          </p:nvPr>
        </p:nvSpPr>
        <p:spPr/>
        <p:txBody>
          <a:bodyPr/>
          <a:lstStyle>
            <a:lvl1pPr>
              <a:defRPr>
                <a:solidFill>
                  <a:schemeClr val="bg1"/>
                </a:solidFill>
              </a:defRPr>
            </a:lvl1pPr>
          </a:lstStyle>
          <a:p>
            <a:fld id="{3E93FFCE-3932-4DE9-B639-79A716969F42}" type="slidenum">
              <a:rPr lang="en-US" smtClean="0"/>
              <a:pPr/>
              <a:t>‹#›</a:t>
            </a:fld>
            <a:endParaRPr lang="en-US" dirty="0">
              <a:solidFill>
                <a:schemeClr val="bg1"/>
              </a:solidFill>
            </a:endParaRPr>
          </a:p>
        </p:txBody>
      </p:sp>
    </p:spTree>
    <p:custDataLst>
      <p:tags r:id="rId1"/>
    </p:custDataLst>
    <p:extLst>
      <p:ext uri="{BB962C8B-B14F-4D97-AF65-F5344CB8AC3E}">
        <p14:creationId xmlns:p14="http://schemas.microsoft.com/office/powerpoint/2010/main" val="1206426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B1A9166-E97E-4F4F-14D1-20EF3D62B3C3}"/>
              </a:ext>
            </a:extLst>
          </p:cNvPr>
          <p:cNvSpPr/>
          <p:nvPr userDrawn="1"/>
        </p:nvSpPr>
        <p:spPr>
          <a:xfrm>
            <a:off x="0" y="4444180"/>
            <a:ext cx="12207240" cy="241382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06A7734-AB4D-6CB9-8D66-7B3FFF7D25CD}"/>
              </a:ext>
            </a:extLst>
          </p:cNvPr>
          <p:cNvSpPr>
            <a:spLocks noGrp="1"/>
          </p:cNvSpPr>
          <p:nvPr>
            <p:ph type="title"/>
          </p:nvPr>
        </p:nvSpPr>
        <p:spPr>
          <a:xfrm>
            <a:off x="563995" y="1442172"/>
            <a:ext cx="11258549" cy="2852737"/>
          </a:xfrm>
        </p:spPr>
        <p:txBody>
          <a:bodyPr anchor="b">
            <a:normAutofit/>
          </a:bodyPr>
          <a:lstStyle>
            <a:lvl1pPr>
              <a:defRPr sz="4000" b="1"/>
            </a:lvl1pPr>
          </a:lstStyle>
          <a:p>
            <a:r>
              <a:rPr lang="en-US"/>
              <a:t>Click to edit Master title style</a:t>
            </a:r>
            <a:endParaRPr lang="en-US" dirty="0"/>
          </a:p>
        </p:txBody>
      </p:sp>
      <p:sp>
        <p:nvSpPr>
          <p:cNvPr id="4" name="Subtitle 2">
            <a:extLst>
              <a:ext uri="{FF2B5EF4-FFF2-40B4-BE49-F238E27FC236}">
                <a16:creationId xmlns:a16="http://schemas.microsoft.com/office/drawing/2014/main" id="{821C487C-A018-D478-D211-3D9E20078148}"/>
              </a:ext>
            </a:extLst>
          </p:cNvPr>
          <p:cNvSpPr>
            <a:spLocks noGrp="1"/>
          </p:cNvSpPr>
          <p:nvPr>
            <p:ph type="subTitle" idx="13"/>
          </p:nvPr>
        </p:nvSpPr>
        <p:spPr>
          <a:xfrm>
            <a:off x="563996" y="4516602"/>
            <a:ext cx="11258548" cy="15892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Slide Number Placeholder 6">
            <a:extLst>
              <a:ext uri="{FF2B5EF4-FFF2-40B4-BE49-F238E27FC236}">
                <a16:creationId xmlns:a16="http://schemas.microsoft.com/office/drawing/2014/main" id="{CBA8BCA8-6FB1-7EFF-843E-83FF946133D0}"/>
              </a:ext>
            </a:extLst>
          </p:cNvPr>
          <p:cNvSpPr>
            <a:spLocks noGrp="1"/>
          </p:cNvSpPr>
          <p:nvPr>
            <p:ph type="sldNum" sz="quarter" idx="14"/>
          </p:nvPr>
        </p:nvSpPr>
        <p:spPr/>
        <p:txBody>
          <a:bodyPr/>
          <a:lstStyle>
            <a:lvl1pPr>
              <a:defRPr>
                <a:solidFill>
                  <a:schemeClr val="bg1"/>
                </a:solidFill>
              </a:defRPr>
            </a:lvl1pPr>
          </a:lstStyle>
          <a:p>
            <a:fld id="{3E93FFCE-3932-4DE9-B639-79A716969F42}" type="slidenum">
              <a:rPr lang="en-US" smtClean="0"/>
              <a:pPr/>
              <a:t>‹#›</a:t>
            </a:fld>
            <a:endParaRPr lang="en-US" dirty="0">
              <a:solidFill>
                <a:schemeClr val="bg1"/>
              </a:solidFill>
            </a:endParaRPr>
          </a:p>
        </p:txBody>
      </p:sp>
      <p:pic>
        <p:nvPicPr>
          <p:cNvPr id="5" name="Picture 4">
            <a:extLst>
              <a:ext uri="{FF2B5EF4-FFF2-40B4-BE49-F238E27FC236}">
                <a16:creationId xmlns:a16="http://schemas.microsoft.com/office/drawing/2014/main" id="{BC512203-1EEE-382C-E23F-0825182C650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77500" y="6274117"/>
            <a:ext cx="1600200" cy="475933"/>
          </a:xfrm>
          <a:prstGeom prst="rect">
            <a:avLst/>
          </a:prstGeom>
        </p:spPr>
      </p:pic>
      <p:cxnSp>
        <p:nvCxnSpPr>
          <p:cNvPr id="3" name="Straight Connector 2">
            <a:extLst>
              <a:ext uri="{FF2B5EF4-FFF2-40B4-BE49-F238E27FC236}">
                <a16:creationId xmlns:a16="http://schemas.microsoft.com/office/drawing/2014/main" id="{3A119338-F4CB-21A6-6B81-3D881D043457}"/>
              </a:ext>
            </a:extLst>
          </p:cNvPr>
          <p:cNvCxnSpPr>
            <a:cxnSpLocks/>
          </p:cNvCxnSpPr>
          <p:nvPr userDrawn="1"/>
        </p:nvCxnSpPr>
        <p:spPr>
          <a:xfrm>
            <a:off x="0" y="4480560"/>
            <a:ext cx="12207240" cy="0"/>
          </a:xfrm>
          <a:prstGeom prst="line">
            <a:avLst/>
          </a:prstGeom>
          <a:ln w="88900">
            <a:solidFill>
              <a:srgbClr val="FFCA00"/>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3486585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F741-FFDD-2050-0F5C-602100E88BBB}"/>
              </a:ext>
            </a:extLst>
          </p:cNvPr>
          <p:cNvSpPr>
            <a:spLocks noGrp="1"/>
          </p:cNvSpPr>
          <p:nvPr>
            <p:ph type="title"/>
          </p:nvPr>
        </p:nvSpPr>
        <p:spPr>
          <a:xfrm>
            <a:off x="415635" y="365126"/>
            <a:ext cx="11351491" cy="914400"/>
          </a:xfrm>
        </p:spPr>
        <p:txBody>
          <a:bodyPr>
            <a:normAutofit/>
          </a:bodyPr>
          <a:lstStyle>
            <a:lvl1pPr>
              <a:defRPr sz="3200" b="1"/>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6F5F2131-3851-666E-4726-AC99F6192073}"/>
              </a:ext>
            </a:extLst>
          </p:cNvPr>
          <p:cNvSpPr>
            <a:spLocks noGrp="1"/>
          </p:cNvSpPr>
          <p:nvPr>
            <p:ph type="sldNum" sz="quarter" idx="14"/>
          </p:nvPr>
        </p:nvSpPr>
        <p:spPr/>
        <p:txBody>
          <a:bodyPr/>
          <a:lstStyle/>
          <a:p>
            <a:pPr algn="l"/>
            <a:fld id="{3E93FFCE-3932-4DE9-B639-79A716969F42}" type="slidenum">
              <a:rPr lang="en-US" smtClean="0"/>
              <a:pPr/>
              <a:t>‹#›</a:t>
            </a:fld>
            <a:endParaRPr lang="en-US" dirty="0"/>
          </a:p>
        </p:txBody>
      </p:sp>
      <p:pic>
        <p:nvPicPr>
          <p:cNvPr id="7" name="Picture 6">
            <a:extLst>
              <a:ext uri="{FF2B5EF4-FFF2-40B4-BE49-F238E27FC236}">
                <a16:creationId xmlns:a16="http://schemas.microsoft.com/office/drawing/2014/main" id="{353B2D96-2107-17F7-85D9-386B25F506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sp>
        <p:nvSpPr>
          <p:cNvPr id="9" name="Content Placeholder 8">
            <a:extLst>
              <a:ext uri="{FF2B5EF4-FFF2-40B4-BE49-F238E27FC236}">
                <a16:creationId xmlns:a16="http://schemas.microsoft.com/office/drawing/2014/main" id="{1D64D853-768E-5AE0-5B1F-F249BCBB0178}"/>
              </a:ext>
            </a:extLst>
          </p:cNvPr>
          <p:cNvSpPr>
            <a:spLocks noGrp="1"/>
          </p:cNvSpPr>
          <p:nvPr>
            <p:ph sz="quarter" idx="15"/>
          </p:nvPr>
        </p:nvSpPr>
        <p:spPr>
          <a:xfrm>
            <a:off x="415925" y="1428750"/>
            <a:ext cx="11350625" cy="4956175"/>
          </a:xfrm>
        </p:spPr>
        <p:txBody>
          <a:bodyPr/>
          <a:lstStyle/>
          <a:p>
            <a:pPr lvl="0"/>
            <a:r>
              <a:rPr lang="en-US"/>
              <a:t>Click to edit Master text styles</a:t>
            </a:r>
          </a:p>
        </p:txBody>
      </p:sp>
      <p:cxnSp>
        <p:nvCxnSpPr>
          <p:cNvPr id="3" name="Straight Connector 2">
            <a:extLst>
              <a:ext uri="{FF2B5EF4-FFF2-40B4-BE49-F238E27FC236}">
                <a16:creationId xmlns:a16="http://schemas.microsoft.com/office/drawing/2014/main" id="{7595FAEE-77C4-16A9-19DF-36785AFF8A06}"/>
              </a:ext>
              <a:ext uri="{C183D7F6-B498-43B3-948B-1728B52AA6E4}">
                <adec:decorative xmlns:adec="http://schemas.microsoft.com/office/drawing/2017/decorative" val="1"/>
              </a:ext>
            </a:extLst>
          </p:cNvPr>
          <p:cNvCxnSpPr/>
          <p:nvPr userDrawn="1"/>
        </p:nvCxnSpPr>
        <p:spPr>
          <a:xfrm>
            <a:off x="422148" y="1122210"/>
            <a:ext cx="11347704"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4161094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F741-FFDD-2050-0F5C-602100E88BBB}"/>
              </a:ext>
            </a:extLst>
          </p:cNvPr>
          <p:cNvSpPr>
            <a:spLocks noGrp="1"/>
          </p:cNvSpPr>
          <p:nvPr>
            <p:ph type="title"/>
          </p:nvPr>
        </p:nvSpPr>
        <p:spPr>
          <a:xfrm>
            <a:off x="415635" y="365126"/>
            <a:ext cx="11351491" cy="914400"/>
          </a:xfrm>
        </p:spPr>
        <p:txBody>
          <a:bodyPr>
            <a:normAutofit/>
          </a:bodyPr>
          <a:lstStyle>
            <a:lvl1pPr>
              <a:defRPr sz="3200" b="1"/>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44F670F-2CC2-DC2F-1147-9A1C6BC8D9C2}"/>
              </a:ext>
            </a:extLst>
          </p:cNvPr>
          <p:cNvSpPr>
            <a:spLocks noGrp="1"/>
          </p:cNvSpPr>
          <p:nvPr>
            <p:ph type="body" sz="quarter" idx="13"/>
          </p:nvPr>
        </p:nvSpPr>
        <p:spPr>
          <a:xfrm>
            <a:off x="415925" y="1431636"/>
            <a:ext cx="11350625" cy="4962814"/>
          </a:xfrm>
        </p:spPr>
        <p:txBody>
          <a:bodyPr/>
          <a:lstStyle>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6F5F2131-3851-666E-4726-AC99F6192073}"/>
              </a:ext>
            </a:extLst>
          </p:cNvPr>
          <p:cNvSpPr>
            <a:spLocks noGrp="1"/>
          </p:cNvSpPr>
          <p:nvPr>
            <p:ph type="sldNum" sz="quarter" idx="14"/>
          </p:nvPr>
        </p:nvSpPr>
        <p:spPr/>
        <p:txBody>
          <a:bodyPr/>
          <a:lstStyle>
            <a:lvl1pPr>
              <a:defRPr>
                <a:solidFill>
                  <a:schemeClr val="tx1"/>
                </a:solidFill>
              </a:defRPr>
            </a:lvl1pPr>
          </a:lstStyle>
          <a:p>
            <a:fld id="{3E93FFCE-3932-4DE9-B639-79A716969F42}" type="slidenum">
              <a:rPr lang="en-US" smtClean="0"/>
              <a:pPr/>
              <a:t>‹#›</a:t>
            </a:fld>
            <a:endParaRPr lang="en-US" dirty="0"/>
          </a:p>
        </p:txBody>
      </p:sp>
      <p:pic>
        <p:nvPicPr>
          <p:cNvPr id="7" name="Picture 6">
            <a:extLst>
              <a:ext uri="{FF2B5EF4-FFF2-40B4-BE49-F238E27FC236}">
                <a16:creationId xmlns:a16="http://schemas.microsoft.com/office/drawing/2014/main" id="{353B2D96-2107-17F7-85D9-386B25F506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cxnSp>
        <p:nvCxnSpPr>
          <p:cNvPr id="3" name="Straight Connector 2">
            <a:extLst>
              <a:ext uri="{FF2B5EF4-FFF2-40B4-BE49-F238E27FC236}">
                <a16:creationId xmlns:a16="http://schemas.microsoft.com/office/drawing/2014/main" id="{48CA74B0-772F-380B-3F6D-5F5D59782865}"/>
              </a:ext>
              <a:ext uri="{C183D7F6-B498-43B3-948B-1728B52AA6E4}">
                <adec:decorative xmlns:adec="http://schemas.microsoft.com/office/drawing/2017/decorative" val="1"/>
              </a:ext>
            </a:extLst>
          </p:cNvPr>
          <p:cNvCxnSpPr/>
          <p:nvPr userDrawn="1"/>
        </p:nvCxnSpPr>
        <p:spPr>
          <a:xfrm>
            <a:off x="422148" y="1122210"/>
            <a:ext cx="11347704"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1515309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C8CF1-1C10-B063-7872-7947B8CDA687}"/>
              </a:ext>
            </a:extLst>
          </p:cNvPr>
          <p:cNvSpPr>
            <a:spLocks noGrp="1"/>
          </p:cNvSpPr>
          <p:nvPr>
            <p:ph type="title"/>
          </p:nvPr>
        </p:nvSpPr>
        <p:spPr>
          <a:xfrm>
            <a:off x="332508" y="365126"/>
            <a:ext cx="11448288" cy="822960"/>
          </a:xfrm>
        </p:spPr>
        <p:txBody>
          <a:bodyPr>
            <a:normAutofit/>
          </a:bodyPr>
          <a:lstStyle>
            <a:lvl1pPr>
              <a:defRPr sz="3600"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C9B733F-B35C-37C5-D190-CE00CB627A02}"/>
              </a:ext>
            </a:extLst>
          </p:cNvPr>
          <p:cNvSpPr>
            <a:spLocks noGrp="1"/>
          </p:cNvSpPr>
          <p:nvPr>
            <p:ph sz="half" idx="1"/>
          </p:nvPr>
        </p:nvSpPr>
        <p:spPr>
          <a:xfrm>
            <a:off x="332508" y="1302327"/>
            <a:ext cx="5486402" cy="4937760"/>
          </a:xfrm>
        </p:spPr>
        <p:txBody>
          <a:bodyPr/>
          <a:lstStyle/>
          <a:p>
            <a:pPr lvl="0"/>
            <a:r>
              <a:rPr lang="en-US"/>
              <a:t>Click to edit Master text styles</a:t>
            </a:r>
          </a:p>
        </p:txBody>
      </p:sp>
      <p:sp>
        <p:nvSpPr>
          <p:cNvPr id="4" name="Content Placeholder 3">
            <a:extLst>
              <a:ext uri="{FF2B5EF4-FFF2-40B4-BE49-F238E27FC236}">
                <a16:creationId xmlns:a16="http://schemas.microsoft.com/office/drawing/2014/main" id="{4BAEA5C3-9623-B6FC-B3A1-A55AD6C0F073}"/>
              </a:ext>
            </a:extLst>
          </p:cNvPr>
          <p:cNvSpPr>
            <a:spLocks noGrp="1"/>
          </p:cNvSpPr>
          <p:nvPr>
            <p:ph sz="half" idx="2"/>
          </p:nvPr>
        </p:nvSpPr>
        <p:spPr>
          <a:xfrm>
            <a:off x="6294396" y="1302327"/>
            <a:ext cx="5486400" cy="4937760"/>
          </a:xfrm>
        </p:spPr>
        <p:txBody>
          <a:bodyPr/>
          <a:lstStyle/>
          <a:p>
            <a:pPr lvl="0"/>
            <a:r>
              <a:rPr lang="en-US"/>
              <a:t>Click to edit Master text styles</a:t>
            </a:r>
          </a:p>
        </p:txBody>
      </p:sp>
      <p:sp>
        <p:nvSpPr>
          <p:cNvPr id="8" name="Slide Number Placeholder 7">
            <a:extLst>
              <a:ext uri="{FF2B5EF4-FFF2-40B4-BE49-F238E27FC236}">
                <a16:creationId xmlns:a16="http://schemas.microsoft.com/office/drawing/2014/main" id="{10379319-CBAE-411A-64F3-E21FED6CD243}"/>
              </a:ext>
            </a:extLst>
          </p:cNvPr>
          <p:cNvSpPr>
            <a:spLocks noGrp="1"/>
          </p:cNvSpPr>
          <p:nvPr>
            <p:ph type="sldNum" sz="quarter" idx="10"/>
          </p:nvPr>
        </p:nvSpPr>
        <p:spPr/>
        <p:txBody>
          <a:bodyPr/>
          <a:lstStyle>
            <a:lvl1pPr>
              <a:defRPr>
                <a:solidFill>
                  <a:schemeClr val="tx1"/>
                </a:solidFill>
              </a:defRPr>
            </a:lvl1pPr>
          </a:lstStyle>
          <a:p>
            <a:fld id="{3E93FFCE-3932-4DE9-B639-79A716969F42}" type="slidenum">
              <a:rPr lang="en-US" smtClean="0"/>
              <a:pPr/>
              <a:t>‹#›</a:t>
            </a:fld>
            <a:endParaRPr lang="en-US" dirty="0"/>
          </a:p>
        </p:txBody>
      </p:sp>
      <p:pic>
        <p:nvPicPr>
          <p:cNvPr id="5" name="Picture 4">
            <a:extLst>
              <a:ext uri="{FF2B5EF4-FFF2-40B4-BE49-F238E27FC236}">
                <a16:creationId xmlns:a16="http://schemas.microsoft.com/office/drawing/2014/main" id="{B390BF34-F535-C3A5-DD10-9B759AFD11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cxnSp>
        <p:nvCxnSpPr>
          <p:cNvPr id="6" name="Straight Connector 5">
            <a:extLst>
              <a:ext uri="{FF2B5EF4-FFF2-40B4-BE49-F238E27FC236}">
                <a16:creationId xmlns:a16="http://schemas.microsoft.com/office/drawing/2014/main" id="{AB5C1F3C-A339-DE7C-4B33-811D5DA20B82}"/>
              </a:ext>
              <a:ext uri="{C183D7F6-B498-43B3-948B-1728B52AA6E4}">
                <adec:decorative xmlns:adec="http://schemas.microsoft.com/office/drawing/2017/decorative" val="1"/>
              </a:ext>
            </a:extLst>
          </p:cNvPr>
          <p:cNvCxnSpPr/>
          <p:nvPr userDrawn="1"/>
        </p:nvCxnSpPr>
        <p:spPr>
          <a:xfrm>
            <a:off x="422148" y="1122210"/>
            <a:ext cx="11347704"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2796313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Detailed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42E3-2560-D37A-3413-4E06E8E80B97}"/>
              </a:ext>
            </a:extLst>
          </p:cNvPr>
          <p:cNvSpPr>
            <a:spLocks noGrp="1"/>
          </p:cNvSpPr>
          <p:nvPr>
            <p:ph type="title"/>
          </p:nvPr>
        </p:nvSpPr>
        <p:spPr>
          <a:xfrm>
            <a:off x="378691" y="365125"/>
            <a:ext cx="11443854" cy="822960"/>
          </a:xfrm>
        </p:spPr>
        <p:txBody>
          <a:bodyPr>
            <a:normAutofit/>
          </a:bodyPr>
          <a:lstStyle>
            <a:lvl1pPr>
              <a:defRPr sz="3600" b="1"/>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DE3B8F-7DE1-D153-47AE-9CC292A0354A}"/>
              </a:ext>
            </a:extLst>
          </p:cNvPr>
          <p:cNvSpPr>
            <a:spLocks noGrp="1"/>
          </p:cNvSpPr>
          <p:nvPr>
            <p:ph type="body" idx="1"/>
          </p:nvPr>
        </p:nvSpPr>
        <p:spPr>
          <a:xfrm>
            <a:off x="378691" y="1269207"/>
            <a:ext cx="5641110"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1CEAC-D990-55FD-E3DA-59999F64873D}"/>
              </a:ext>
            </a:extLst>
          </p:cNvPr>
          <p:cNvSpPr>
            <a:spLocks noGrp="1"/>
          </p:cNvSpPr>
          <p:nvPr>
            <p:ph sz="half" idx="2"/>
          </p:nvPr>
        </p:nvSpPr>
        <p:spPr>
          <a:xfrm>
            <a:off x="378691" y="2174241"/>
            <a:ext cx="5641109" cy="4219816"/>
          </a:xfrm>
        </p:spPr>
        <p:txBody>
          <a:bodyPr/>
          <a:lstStyle/>
          <a:p>
            <a:pPr lvl="0"/>
            <a:r>
              <a:rPr lang="en-US"/>
              <a:t>Click to edit Master text styles</a:t>
            </a:r>
          </a:p>
        </p:txBody>
      </p:sp>
      <p:sp>
        <p:nvSpPr>
          <p:cNvPr id="5" name="Text Placeholder 4">
            <a:extLst>
              <a:ext uri="{FF2B5EF4-FFF2-40B4-BE49-F238E27FC236}">
                <a16:creationId xmlns:a16="http://schemas.microsoft.com/office/drawing/2014/main" id="{4D7F3055-E987-91FE-DAA4-D39B667A1399}"/>
              </a:ext>
            </a:extLst>
          </p:cNvPr>
          <p:cNvSpPr>
            <a:spLocks noGrp="1"/>
          </p:cNvSpPr>
          <p:nvPr>
            <p:ph type="body" sz="quarter" idx="3"/>
          </p:nvPr>
        </p:nvSpPr>
        <p:spPr>
          <a:xfrm>
            <a:off x="6172200" y="1269207"/>
            <a:ext cx="5641848"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9215A7-E681-1326-459C-120E573BB275}"/>
              </a:ext>
            </a:extLst>
          </p:cNvPr>
          <p:cNvSpPr>
            <a:spLocks noGrp="1"/>
          </p:cNvSpPr>
          <p:nvPr>
            <p:ph sz="quarter" idx="4"/>
          </p:nvPr>
        </p:nvSpPr>
        <p:spPr>
          <a:xfrm>
            <a:off x="6172200" y="2174241"/>
            <a:ext cx="5641109" cy="4219816"/>
          </a:xfrm>
        </p:spPr>
        <p:txBody>
          <a:bodyPr/>
          <a:lstStyle/>
          <a:p>
            <a:pPr lvl="0"/>
            <a:r>
              <a:rPr lang="en-US"/>
              <a:t>Click to edit Master text styles</a:t>
            </a:r>
          </a:p>
        </p:txBody>
      </p:sp>
      <p:sp>
        <p:nvSpPr>
          <p:cNvPr id="8" name="Slide Number Placeholder 7">
            <a:extLst>
              <a:ext uri="{FF2B5EF4-FFF2-40B4-BE49-F238E27FC236}">
                <a16:creationId xmlns:a16="http://schemas.microsoft.com/office/drawing/2014/main" id="{45A5ADD2-1110-882F-F7ED-298A9E786FC0}"/>
              </a:ext>
            </a:extLst>
          </p:cNvPr>
          <p:cNvSpPr>
            <a:spLocks noGrp="1"/>
          </p:cNvSpPr>
          <p:nvPr>
            <p:ph type="sldNum" sz="quarter" idx="10"/>
          </p:nvPr>
        </p:nvSpPr>
        <p:spPr/>
        <p:txBody>
          <a:bodyPr/>
          <a:lstStyle/>
          <a:p>
            <a:pPr algn="l"/>
            <a:fld id="{3E93FFCE-3932-4DE9-B639-79A716969F42}" type="slidenum">
              <a:rPr lang="en-US" smtClean="0"/>
              <a:pPr/>
              <a:t>‹#›</a:t>
            </a:fld>
            <a:endParaRPr lang="en-US" dirty="0"/>
          </a:p>
        </p:txBody>
      </p:sp>
      <p:pic>
        <p:nvPicPr>
          <p:cNvPr id="10" name="Picture 9">
            <a:extLst>
              <a:ext uri="{FF2B5EF4-FFF2-40B4-BE49-F238E27FC236}">
                <a16:creationId xmlns:a16="http://schemas.microsoft.com/office/drawing/2014/main" id="{14590ACF-D525-E1AE-B767-7325A48834D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cxnSp>
        <p:nvCxnSpPr>
          <p:cNvPr id="7" name="Straight Connector 6">
            <a:extLst>
              <a:ext uri="{FF2B5EF4-FFF2-40B4-BE49-F238E27FC236}">
                <a16:creationId xmlns:a16="http://schemas.microsoft.com/office/drawing/2014/main" id="{4D7739CE-C02E-4D64-FEFA-5B998B8578C6}"/>
              </a:ext>
              <a:ext uri="{C183D7F6-B498-43B3-948B-1728B52AA6E4}">
                <adec:decorative xmlns:adec="http://schemas.microsoft.com/office/drawing/2017/decorative" val="1"/>
              </a:ext>
            </a:extLst>
          </p:cNvPr>
          <p:cNvCxnSpPr/>
          <p:nvPr userDrawn="1"/>
        </p:nvCxnSpPr>
        <p:spPr>
          <a:xfrm>
            <a:off x="422148" y="1122210"/>
            <a:ext cx="11347704"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3063431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tri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42E3-2560-D37A-3413-4E06E8E80B97}"/>
              </a:ext>
            </a:extLst>
          </p:cNvPr>
          <p:cNvSpPr>
            <a:spLocks noGrp="1"/>
          </p:cNvSpPr>
          <p:nvPr>
            <p:ph type="title"/>
          </p:nvPr>
        </p:nvSpPr>
        <p:spPr>
          <a:xfrm>
            <a:off x="378691" y="365125"/>
            <a:ext cx="11443854" cy="822960"/>
          </a:xfrm>
        </p:spPr>
        <p:txBody>
          <a:bodyPr>
            <a:normAutofit/>
          </a:bodyPr>
          <a:lstStyle>
            <a:lvl1pPr>
              <a:defRPr sz="3600" b="1"/>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DE3B8F-7DE1-D153-47AE-9CC292A0354A}"/>
              </a:ext>
            </a:extLst>
          </p:cNvPr>
          <p:cNvSpPr>
            <a:spLocks noGrp="1"/>
          </p:cNvSpPr>
          <p:nvPr>
            <p:ph type="body" idx="1"/>
          </p:nvPr>
        </p:nvSpPr>
        <p:spPr>
          <a:xfrm>
            <a:off x="652020" y="1357357"/>
            <a:ext cx="3392031" cy="822960"/>
          </a:xfrm>
          <a:solidFill>
            <a:schemeClr val="tx1"/>
          </a:solidFill>
          <a:ln>
            <a:noFill/>
          </a:ln>
        </p:spPr>
        <p:txBody>
          <a:bodyPr anchor="b"/>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1CEAC-D990-55FD-E3DA-59999F64873D}"/>
              </a:ext>
            </a:extLst>
          </p:cNvPr>
          <p:cNvSpPr>
            <a:spLocks noGrp="1"/>
          </p:cNvSpPr>
          <p:nvPr>
            <p:ph sz="half" idx="2"/>
          </p:nvPr>
        </p:nvSpPr>
        <p:spPr>
          <a:xfrm>
            <a:off x="652020" y="2180317"/>
            <a:ext cx="3392031" cy="4219816"/>
          </a:xfrm>
        </p:spPr>
        <p:txBody>
          <a:bodyPr>
            <a:normAutofit/>
          </a:bodyPr>
          <a:lstStyle>
            <a:lvl1pPr>
              <a:defRPr sz="1800"/>
            </a:lvl1pPr>
          </a:lstStyle>
          <a:p>
            <a:pPr lvl="0"/>
            <a:r>
              <a:rPr lang="en-US"/>
              <a:t>Click to edit Master text styles</a:t>
            </a:r>
          </a:p>
        </p:txBody>
      </p:sp>
      <p:sp>
        <p:nvSpPr>
          <p:cNvPr id="7" name="Text Placeholder 2">
            <a:extLst>
              <a:ext uri="{FF2B5EF4-FFF2-40B4-BE49-F238E27FC236}">
                <a16:creationId xmlns:a16="http://schemas.microsoft.com/office/drawing/2014/main" id="{D7384D9D-5C3B-4618-3981-D20DBF89F161}"/>
              </a:ext>
            </a:extLst>
          </p:cNvPr>
          <p:cNvSpPr>
            <a:spLocks noGrp="1"/>
          </p:cNvSpPr>
          <p:nvPr>
            <p:ph type="body" idx="13"/>
          </p:nvPr>
        </p:nvSpPr>
        <p:spPr>
          <a:xfrm>
            <a:off x="4399984" y="1351281"/>
            <a:ext cx="3392031" cy="822960"/>
          </a:xfrm>
          <a:solidFill>
            <a:schemeClr val="tx1"/>
          </a:solidFill>
          <a:ln>
            <a:noFill/>
          </a:ln>
        </p:spPr>
        <p:txBody>
          <a:bodyPr anchor="b"/>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3">
            <a:extLst>
              <a:ext uri="{FF2B5EF4-FFF2-40B4-BE49-F238E27FC236}">
                <a16:creationId xmlns:a16="http://schemas.microsoft.com/office/drawing/2014/main" id="{F64073A2-4566-2A7E-90B5-C286DCE88ECD}"/>
              </a:ext>
            </a:extLst>
          </p:cNvPr>
          <p:cNvSpPr>
            <a:spLocks noGrp="1"/>
          </p:cNvSpPr>
          <p:nvPr>
            <p:ph sz="half" idx="14"/>
          </p:nvPr>
        </p:nvSpPr>
        <p:spPr>
          <a:xfrm>
            <a:off x="4399984" y="2174241"/>
            <a:ext cx="3392031" cy="4219816"/>
          </a:xfrm>
        </p:spPr>
        <p:txBody>
          <a:bodyPr>
            <a:normAutofit/>
          </a:bodyPr>
          <a:lstStyle>
            <a:lvl1pPr>
              <a:defRPr sz="1800"/>
            </a:lvl1pPr>
          </a:lstStyle>
          <a:p>
            <a:pPr lvl="0"/>
            <a:r>
              <a:rPr lang="en-US"/>
              <a:t>Click to edit Master text styles</a:t>
            </a:r>
          </a:p>
        </p:txBody>
      </p:sp>
      <p:sp>
        <p:nvSpPr>
          <p:cNvPr id="10" name="Text Placeholder 2">
            <a:extLst>
              <a:ext uri="{FF2B5EF4-FFF2-40B4-BE49-F238E27FC236}">
                <a16:creationId xmlns:a16="http://schemas.microsoft.com/office/drawing/2014/main" id="{C78C9E11-9C66-4A49-0ACF-F144443B4CDF}"/>
              </a:ext>
            </a:extLst>
          </p:cNvPr>
          <p:cNvSpPr>
            <a:spLocks noGrp="1"/>
          </p:cNvSpPr>
          <p:nvPr>
            <p:ph type="body" idx="15"/>
          </p:nvPr>
        </p:nvSpPr>
        <p:spPr>
          <a:xfrm>
            <a:off x="8147948" y="1351281"/>
            <a:ext cx="3392031" cy="822960"/>
          </a:xfrm>
          <a:solidFill>
            <a:schemeClr val="tx1"/>
          </a:solidFill>
          <a:ln>
            <a:noFill/>
          </a:ln>
        </p:spPr>
        <p:txBody>
          <a:bodyPr anchor="b"/>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A7A5DC78-C688-F95A-36B3-C388C4FE799A}"/>
              </a:ext>
            </a:extLst>
          </p:cNvPr>
          <p:cNvSpPr>
            <a:spLocks noGrp="1"/>
          </p:cNvSpPr>
          <p:nvPr>
            <p:ph sz="half" idx="16"/>
          </p:nvPr>
        </p:nvSpPr>
        <p:spPr>
          <a:xfrm>
            <a:off x="8147948" y="2174241"/>
            <a:ext cx="3392031" cy="4219816"/>
          </a:xfrm>
        </p:spPr>
        <p:txBody>
          <a:bodyPr>
            <a:normAutofit/>
          </a:bodyPr>
          <a:lstStyle>
            <a:lvl1pPr>
              <a:defRPr sz="1800"/>
            </a:lvl1pPr>
          </a:lstStyle>
          <a:p>
            <a:pPr lvl="0"/>
            <a:r>
              <a:rPr lang="en-US"/>
              <a:t>Click to edit Master text styles</a:t>
            </a:r>
          </a:p>
        </p:txBody>
      </p:sp>
      <p:sp>
        <p:nvSpPr>
          <p:cNvPr id="6" name="Slide Number Placeholder 5">
            <a:extLst>
              <a:ext uri="{FF2B5EF4-FFF2-40B4-BE49-F238E27FC236}">
                <a16:creationId xmlns:a16="http://schemas.microsoft.com/office/drawing/2014/main" id="{5F3FD36E-EE03-00CA-6D52-690B3EAAE4FD}"/>
              </a:ext>
            </a:extLst>
          </p:cNvPr>
          <p:cNvSpPr>
            <a:spLocks noGrp="1"/>
          </p:cNvSpPr>
          <p:nvPr>
            <p:ph type="sldNum" sz="quarter" idx="17"/>
          </p:nvPr>
        </p:nvSpPr>
        <p:spPr/>
        <p:txBody>
          <a:bodyPr/>
          <a:lstStyle>
            <a:lvl1pPr>
              <a:defRPr>
                <a:solidFill>
                  <a:schemeClr val="tx1"/>
                </a:solidFill>
              </a:defRPr>
            </a:lvl1pPr>
          </a:lstStyle>
          <a:p>
            <a:fld id="{3E93FFCE-3932-4DE9-B639-79A716969F42}" type="slidenum">
              <a:rPr lang="en-US" smtClean="0"/>
              <a:pPr/>
              <a:t>‹#›</a:t>
            </a:fld>
            <a:endParaRPr lang="en-US" dirty="0"/>
          </a:p>
        </p:txBody>
      </p:sp>
      <p:pic>
        <p:nvPicPr>
          <p:cNvPr id="12" name="Picture 11">
            <a:extLst>
              <a:ext uri="{FF2B5EF4-FFF2-40B4-BE49-F238E27FC236}">
                <a16:creationId xmlns:a16="http://schemas.microsoft.com/office/drawing/2014/main" id="{32C1C47F-934C-61CF-2588-15D249EB9CD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cxnSp>
        <p:nvCxnSpPr>
          <p:cNvPr id="5" name="Straight Connector 4">
            <a:extLst>
              <a:ext uri="{FF2B5EF4-FFF2-40B4-BE49-F238E27FC236}">
                <a16:creationId xmlns:a16="http://schemas.microsoft.com/office/drawing/2014/main" id="{4EAFF76D-0C42-CB89-30AB-5991F0F0CF0A}"/>
              </a:ext>
              <a:ext uri="{C183D7F6-B498-43B3-948B-1728B52AA6E4}">
                <adec:decorative xmlns:adec="http://schemas.microsoft.com/office/drawing/2017/decorative" val="1"/>
              </a:ext>
            </a:extLst>
          </p:cNvPr>
          <p:cNvCxnSpPr/>
          <p:nvPr userDrawn="1"/>
        </p:nvCxnSpPr>
        <p:spPr>
          <a:xfrm>
            <a:off x="422148" y="1122210"/>
            <a:ext cx="11347704"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105888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d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FD2D78-27A1-C816-9739-303EDA93D22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l="2079" r="2079"/>
          <a:stretch/>
        </p:blipFill>
        <p:spPr>
          <a:xfrm flipV="1">
            <a:off x="-1" y="-14001"/>
            <a:ext cx="4266395" cy="6894576"/>
          </a:xfrm>
          <a:prstGeom prst="rect">
            <a:avLst/>
          </a:prstGeom>
        </p:spPr>
      </p:pic>
      <p:sp>
        <p:nvSpPr>
          <p:cNvPr id="2" name="Title 1">
            <a:extLst>
              <a:ext uri="{FF2B5EF4-FFF2-40B4-BE49-F238E27FC236}">
                <a16:creationId xmlns:a16="http://schemas.microsoft.com/office/drawing/2014/main" id="{1D6B43B8-74B3-AA48-24C6-60F2D7A313B8}"/>
              </a:ext>
            </a:extLst>
          </p:cNvPr>
          <p:cNvSpPr>
            <a:spLocks noGrp="1"/>
          </p:cNvSpPr>
          <p:nvPr>
            <p:ph type="title"/>
          </p:nvPr>
        </p:nvSpPr>
        <p:spPr>
          <a:xfrm>
            <a:off x="102909" y="111966"/>
            <a:ext cx="3996190" cy="1945433"/>
          </a:xfrm>
        </p:spPr>
        <p:txBody>
          <a:bodyPr anchor="t">
            <a:normAutofit/>
          </a:bodyPr>
          <a:lstStyle>
            <a:lvl1pPr>
              <a:defRPr sz="3600" b="1">
                <a:solidFill>
                  <a:schemeClr val="bg1">
                    <a:lumMod val="95000"/>
                  </a:schemeClr>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06F480F2-19F3-46FA-957E-ED6E9F4CC5AF}"/>
              </a:ext>
            </a:extLst>
          </p:cNvPr>
          <p:cNvSpPr>
            <a:spLocks noGrp="1"/>
          </p:cNvSpPr>
          <p:nvPr>
            <p:ph type="body" sz="half" idx="2"/>
          </p:nvPr>
        </p:nvSpPr>
        <p:spPr>
          <a:xfrm>
            <a:off x="102909" y="2057400"/>
            <a:ext cx="3996190" cy="4604658"/>
          </a:xfrm>
        </p:spPr>
        <p:txBody>
          <a:bodyPr>
            <a:normAutofit/>
          </a:bodyPr>
          <a:lstStyle>
            <a:lvl1pPr marL="0" indent="0">
              <a:buNone/>
              <a:defRPr sz="2000">
                <a:solidFill>
                  <a:schemeClr val="bg1">
                    <a:lumMod val="9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6E2053B-D308-7C15-4CBA-693189C56F6E}"/>
              </a:ext>
            </a:extLst>
          </p:cNvPr>
          <p:cNvSpPr>
            <a:spLocks noGrp="1"/>
          </p:cNvSpPr>
          <p:nvPr>
            <p:ph idx="1"/>
          </p:nvPr>
        </p:nvSpPr>
        <p:spPr>
          <a:xfrm>
            <a:off x="4307678" y="0"/>
            <a:ext cx="7884321" cy="68719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09036213-614A-4178-FD8F-9FDA9A7C16ED}"/>
              </a:ext>
            </a:extLst>
          </p:cNvPr>
          <p:cNvSpPr>
            <a:spLocks noGrp="1"/>
          </p:cNvSpPr>
          <p:nvPr>
            <p:ph type="sldNum" sz="quarter" idx="10"/>
          </p:nvPr>
        </p:nvSpPr>
        <p:spPr/>
        <p:txBody>
          <a:bodyPr/>
          <a:lstStyle>
            <a:lvl1pPr>
              <a:defRPr>
                <a:solidFill>
                  <a:schemeClr val="bg1"/>
                </a:solidFill>
              </a:defRPr>
            </a:lvl1pPr>
          </a:lstStyle>
          <a:p>
            <a:fld id="{3E93FFCE-3932-4DE9-B639-79A716969F42}" type="slidenum">
              <a:rPr lang="en-US" smtClean="0"/>
              <a:pPr/>
              <a:t>‹#›</a:t>
            </a:fld>
            <a:endParaRPr lang="en-US" dirty="0">
              <a:solidFill>
                <a:schemeClr val="bg1"/>
              </a:solidFill>
            </a:endParaRPr>
          </a:p>
        </p:txBody>
      </p:sp>
      <p:pic>
        <p:nvPicPr>
          <p:cNvPr id="8" name="Picture 7">
            <a:extLst>
              <a:ext uri="{FF2B5EF4-FFF2-40B4-BE49-F238E27FC236}">
                <a16:creationId xmlns:a16="http://schemas.microsoft.com/office/drawing/2014/main" id="{951F0E8E-B7C5-5AAF-C132-3E4C1E114A3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cxnSp>
        <p:nvCxnSpPr>
          <p:cNvPr id="7" name="Straight Connector 6">
            <a:extLst>
              <a:ext uri="{FF2B5EF4-FFF2-40B4-BE49-F238E27FC236}">
                <a16:creationId xmlns:a16="http://schemas.microsoft.com/office/drawing/2014/main" id="{0977047A-A8D3-1057-6400-8251F76EF6CE}"/>
              </a:ext>
            </a:extLst>
          </p:cNvPr>
          <p:cNvCxnSpPr>
            <a:cxnSpLocks/>
          </p:cNvCxnSpPr>
          <p:nvPr userDrawn="1"/>
        </p:nvCxnSpPr>
        <p:spPr>
          <a:xfrm rot="5400000" flipV="1">
            <a:off x="795528" y="3438144"/>
            <a:ext cx="6894576" cy="0"/>
          </a:xfrm>
          <a:prstGeom prst="line">
            <a:avLst/>
          </a:prstGeom>
          <a:ln w="88900">
            <a:solidFill>
              <a:srgbClr val="FFCA00"/>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096421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43B8-74B3-AA48-24C6-60F2D7A313B8}"/>
              </a:ext>
            </a:extLst>
          </p:cNvPr>
          <p:cNvSpPr>
            <a:spLocks noGrp="1"/>
          </p:cNvSpPr>
          <p:nvPr>
            <p:ph type="title"/>
          </p:nvPr>
        </p:nvSpPr>
        <p:spPr>
          <a:xfrm>
            <a:off x="295564" y="258618"/>
            <a:ext cx="11689540" cy="893433"/>
          </a:xfrm>
        </p:spPr>
        <p:txBody>
          <a:bodyPr anchor="ctr">
            <a:normAutofit/>
          </a:bodyPr>
          <a:lstStyle>
            <a:lvl1pPr>
              <a:defRPr sz="3600" b="1"/>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19C79498-0B2A-A9F1-DBB7-84D3E5D9270D}"/>
              </a:ext>
            </a:extLst>
          </p:cNvPr>
          <p:cNvSpPr>
            <a:spLocks noGrp="1"/>
          </p:cNvSpPr>
          <p:nvPr>
            <p:ph type="body" sz="quarter" idx="13"/>
          </p:nvPr>
        </p:nvSpPr>
        <p:spPr>
          <a:xfrm>
            <a:off x="295275" y="1246188"/>
            <a:ext cx="3840480" cy="5052290"/>
          </a:xfrm>
        </p:spPr>
        <p:txBody>
          <a:bodyPr/>
          <a:lstStyle>
            <a:lvl1pPr>
              <a:defRPr sz="2000"/>
            </a:lvl1pPr>
            <a:lvl2pPr>
              <a:defRPr sz="18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26E2053B-D308-7C15-4CBA-693189C56F6E}"/>
              </a:ext>
            </a:extLst>
          </p:cNvPr>
          <p:cNvSpPr>
            <a:spLocks noGrp="1"/>
          </p:cNvSpPr>
          <p:nvPr>
            <p:ph idx="1"/>
          </p:nvPr>
        </p:nvSpPr>
        <p:spPr>
          <a:xfrm>
            <a:off x="4304144" y="1246909"/>
            <a:ext cx="7680960" cy="50522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D62A761E-0812-7005-6DAE-7D2FD5BD353B}"/>
              </a:ext>
            </a:extLst>
          </p:cNvPr>
          <p:cNvSpPr>
            <a:spLocks noGrp="1"/>
          </p:cNvSpPr>
          <p:nvPr>
            <p:ph type="sldNum" sz="quarter" idx="14"/>
          </p:nvPr>
        </p:nvSpPr>
        <p:spPr/>
        <p:txBody>
          <a:bodyPr/>
          <a:lstStyle/>
          <a:p>
            <a:pPr algn="l"/>
            <a:fld id="{3E93FFCE-3932-4DE9-B639-79A716969F42}" type="slidenum">
              <a:rPr lang="en-US" smtClean="0"/>
              <a:pPr/>
              <a:t>‹#›</a:t>
            </a:fld>
            <a:endParaRPr lang="en-US" dirty="0"/>
          </a:p>
        </p:txBody>
      </p:sp>
      <p:pic>
        <p:nvPicPr>
          <p:cNvPr id="8" name="Picture 7">
            <a:extLst>
              <a:ext uri="{FF2B5EF4-FFF2-40B4-BE49-F238E27FC236}">
                <a16:creationId xmlns:a16="http://schemas.microsoft.com/office/drawing/2014/main" id="{F603359B-5941-3578-28AB-419D5141111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cxnSp>
        <p:nvCxnSpPr>
          <p:cNvPr id="4" name="Straight Connector 3">
            <a:extLst>
              <a:ext uri="{FF2B5EF4-FFF2-40B4-BE49-F238E27FC236}">
                <a16:creationId xmlns:a16="http://schemas.microsoft.com/office/drawing/2014/main" id="{FA26551E-E861-C7E2-5D3A-EA341FEF2FDC}"/>
              </a:ext>
              <a:ext uri="{C183D7F6-B498-43B3-948B-1728B52AA6E4}">
                <adec:decorative xmlns:adec="http://schemas.microsoft.com/office/drawing/2017/decorative" val="1"/>
              </a:ext>
            </a:extLst>
          </p:cNvPr>
          <p:cNvCxnSpPr/>
          <p:nvPr userDrawn="1"/>
        </p:nvCxnSpPr>
        <p:spPr>
          <a:xfrm>
            <a:off x="422148" y="1122210"/>
            <a:ext cx="11347704"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1922764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8B8FE-4186-1A17-3F10-4134190B81CA}"/>
              </a:ext>
            </a:extLst>
          </p:cNvPr>
          <p:cNvSpPr>
            <a:spLocks noGrp="1"/>
          </p:cNvSpPr>
          <p:nvPr>
            <p:ph type="title"/>
          </p:nvPr>
        </p:nvSpPr>
        <p:spPr>
          <a:xfrm>
            <a:off x="1" y="0"/>
            <a:ext cx="4360862" cy="1847273"/>
          </a:xfrm>
        </p:spPr>
        <p:txBody>
          <a:bodyPr anchor="ctr">
            <a:normAutofit/>
          </a:bodyPr>
          <a:lstStyle>
            <a:lvl1pPr>
              <a:defRPr sz="3600" b="1"/>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FD69D074-7150-1B2F-0E6A-73C060E6DFEF}"/>
              </a:ext>
            </a:extLst>
          </p:cNvPr>
          <p:cNvSpPr>
            <a:spLocks noGrp="1"/>
          </p:cNvSpPr>
          <p:nvPr>
            <p:ph type="body" sz="half" idx="2"/>
          </p:nvPr>
        </p:nvSpPr>
        <p:spPr>
          <a:xfrm>
            <a:off x="1" y="1847273"/>
            <a:ext cx="4360861" cy="501072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C35F7FD2-7798-D122-17C3-BBCBCEAED6A0}"/>
              </a:ext>
            </a:extLst>
          </p:cNvPr>
          <p:cNvSpPr>
            <a:spLocks noGrp="1"/>
          </p:cNvSpPr>
          <p:nvPr>
            <p:ph type="pic" idx="1"/>
          </p:nvPr>
        </p:nvSpPr>
        <p:spPr>
          <a:xfrm>
            <a:off x="4360862" y="0"/>
            <a:ext cx="783113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Slide Number Placeholder 4">
            <a:extLst>
              <a:ext uri="{FF2B5EF4-FFF2-40B4-BE49-F238E27FC236}">
                <a16:creationId xmlns:a16="http://schemas.microsoft.com/office/drawing/2014/main" id="{1F377011-A098-427E-EB15-EDA890D9A12E}"/>
              </a:ext>
            </a:extLst>
          </p:cNvPr>
          <p:cNvSpPr>
            <a:spLocks noGrp="1"/>
          </p:cNvSpPr>
          <p:nvPr>
            <p:ph type="sldNum" sz="quarter" idx="10"/>
          </p:nvPr>
        </p:nvSpPr>
        <p:spPr/>
        <p:txBody>
          <a:bodyPr/>
          <a:lstStyle/>
          <a:p>
            <a:pPr algn="l"/>
            <a:fld id="{3E93FFCE-3932-4DE9-B639-79A716969F42}" type="slidenum">
              <a:rPr lang="en-US" smtClean="0"/>
              <a:pPr/>
              <a:t>‹#›</a:t>
            </a:fld>
            <a:endParaRPr lang="en-US" dirty="0"/>
          </a:p>
        </p:txBody>
      </p:sp>
      <p:pic>
        <p:nvPicPr>
          <p:cNvPr id="7" name="Picture 6">
            <a:extLst>
              <a:ext uri="{FF2B5EF4-FFF2-40B4-BE49-F238E27FC236}">
                <a16:creationId xmlns:a16="http://schemas.microsoft.com/office/drawing/2014/main" id="{D90FA38F-07C4-49DF-0B8F-DA7887F62DF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spTree>
    <p:custDataLst>
      <p:tags r:id="rId1"/>
    </p:custDataLst>
    <p:extLst>
      <p:ext uri="{BB962C8B-B14F-4D97-AF65-F5344CB8AC3E}">
        <p14:creationId xmlns:p14="http://schemas.microsoft.com/office/powerpoint/2010/main" val="3133537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otlight">
    <p:bg>
      <p:bgPr>
        <a:solidFill>
          <a:srgbClr val="002868"/>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908C2FF-B6EF-3C2B-0EE9-4077B54FD295}"/>
              </a:ext>
              <a:ext uri="{C183D7F6-B498-43B3-948B-1728B52AA6E4}">
                <adec:decorative xmlns:adec="http://schemas.microsoft.com/office/drawing/2017/decorative" val="1"/>
              </a:ext>
            </a:extLst>
          </p:cNvPr>
          <p:cNvSpPr/>
          <p:nvPr userDrawn="1"/>
        </p:nvSpPr>
        <p:spPr>
          <a:xfrm>
            <a:off x="2209799" y="-457200"/>
            <a:ext cx="7772400" cy="7772400"/>
          </a:xfrm>
          <a:prstGeom prst="ellipse">
            <a:avLst/>
          </a:prstGeom>
          <a:solidFill>
            <a:schemeClr val="tx1"/>
          </a:solidFill>
          <a:ln w="177800">
            <a:solidFill>
              <a:srgbClr val="FFCA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8">
            <a:extLst>
              <a:ext uri="{FF2B5EF4-FFF2-40B4-BE49-F238E27FC236}">
                <a16:creationId xmlns:a16="http://schemas.microsoft.com/office/drawing/2014/main" id="{DCEE2295-4E5B-9CE0-DB05-30B07399B989}"/>
              </a:ext>
            </a:extLst>
          </p:cNvPr>
          <p:cNvSpPr>
            <a:spLocks noGrp="1"/>
          </p:cNvSpPr>
          <p:nvPr>
            <p:ph sz="quarter" idx="13"/>
          </p:nvPr>
        </p:nvSpPr>
        <p:spPr>
          <a:xfrm>
            <a:off x="2933699" y="1331912"/>
            <a:ext cx="6324600"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A0DB30F2-51F0-BE5C-0440-27CFF9585180}"/>
              </a:ext>
            </a:extLst>
          </p:cNvPr>
          <p:cNvSpPr>
            <a:spLocks noGrp="1"/>
          </p:cNvSpPr>
          <p:nvPr>
            <p:ph type="sldNum" sz="quarter" idx="14"/>
          </p:nvPr>
        </p:nvSpPr>
        <p:spPr/>
        <p:txBody>
          <a:bodyPr/>
          <a:lstStyle>
            <a:lvl1pPr>
              <a:defRPr>
                <a:solidFill>
                  <a:schemeClr val="tx1"/>
                </a:solidFill>
              </a:defRPr>
            </a:lvl1pPr>
          </a:lstStyle>
          <a:p>
            <a:fld id="{3E93FFCE-3932-4DE9-B639-79A716969F42}" type="slidenum">
              <a:rPr lang="en-US" smtClean="0"/>
              <a:pPr/>
              <a:t>‹#›</a:t>
            </a:fld>
            <a:endParaRPr lang="en-US" dirty="0">
              <a:solidFill>
                <a:schemeClr val="tx1"/>
              </a:solidFill>
            </a:endParaRPr>
          </a:p>
        </p:txBody>
      </p:sp>
      <p:pic>
        <p:nvPicPr>
          <p:cNvPr id="8" name="Picture 7">
            <a:extLst>
              <a:ext uri="{FF2B5EF4-FFF2-40B4-BE49-F238E27FC236}">
                <a16:creationId xmlns:a16="http://schemas.microsoft.com/office/drawing/2014/main" id="{E3326AB8-2CB1-3947-5F19-8DFB0C010A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117"/>
            <a:ext cx="1600200" cy="475933"/>
          </a:xfrm>
          <a:prstGeom prst="rect">
            <a:avLst/>
          </a:prstGeom>
        </p:spPr>
      </p:pic>
      <p:sp>
        <p:nvSpPr>
          <p:cNvPr id="3" name="Title 2">
            <a:extLst>
              <a:ext uri="{FF2B5EF4-FFF2-40B4-BE49-F238E27FC236}">
                <a16:creationId xmlns:a16="http://schemas.microsoft.com/office/drawing/2014/main" id="{02AE4896-C130-22F6-3771-AF7D81DCBC0D}"/>
              </a:ext>
            </a:extLst>
          </p:cNvPr>
          <p:cNvSpPr>
            <a:spLocks noGrp="1"/>
          </p:cNvSpPr>
          <p:nvPr>
            <p:ph type="title"/>
          </p:nvPr>
        </p:nvSpPr>
        <p:spPr>
          <a:xfrm>
            <a:off x="0" y="-715992"/>
            <a:ext cx="10316837" cy="685800"/>
          </a:xfrm>
        </p:spPr>
        <p:txBody>
          <a:bodyPr>
            <a:normAutofit/>
          </a:bodyPr>
          <a:lstStyle>
            <a:lvl1pPr>
              <a:defRPr sz="4000">
                <a:solidFill>
                  <a:schemeClr val="bg1"/>
                </a:solidFill>
              </a:defRPr>
            </a:lvl1pPr>
          </a:lstStyle>
          <a:p>
            <a:r>
              <a:rPr lang="en-US"/>
              <a:t>Click to edit Master title style</a:t>
            </a:r>
            <a:endParaRPr lang="en-US" dirty="0"/>
          </a:p>
        </p:txBody>
      </p:sp>
    </p:spTree>
    <p:custDataLst>
      <p:tags r:id="rId1"/>
    </p:custDataLst>
    <p:extLst>
      <p:ext uri="{BB962C8B-B14F-4D97-AF65-F5344CB8AC3E}">
        <p14:creationId xmlns:p14="http://schemas.microsoft.com/office/powerpoint/2010/main" val="2630527470"/>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B160C8-2A81-ED51-757E-08B670FB4418}"/>
              </a:ext>
            </a:extLst>
          </p:cNvPr>
          <p:cNvSpPr>
            <a:spLocks noGrp="1"/>
          </p:cNvSpPr>
          <p:nvPr>
            <p:ph type="sldNum" sz="quarter" idx="10"/>
          </p:nvPr>
        </p:nvSpPr>
        <p:spPr/>
        <p:txBody>
          <a:bodyPr/>
          <a:lstStyle/>
          <a:p>
            <a:pPr algn="l"/>
            <a:fld id="{3E93FFCE-3932-4DE9-B639-79A716969F42}" type="slidenum">
              <a:rPr lang="en-US" smtClean="0"/>
              <a:pPr/>
              <a:t>‹#›</a:t>
            </a:fld>
            <a:endParaRPr lang="en-US" dirty="0"/>
          </a:p>
        </p:txBody>
      </p:sp>
      <p:pic>
        <p:nvPicPr>
          <p:cNvPr id="4" name="Picture 3">
            <a:extLst>
              <a:ext uri="{FF2B5EF4-FFF2-40B4-BE49-F238E27FC236}">
                <a16:creationId xmlns:a16="http://schemas.microsoft.com/office/drawing/2014/main" id="{07E4AEB3-4A20-11D8-4E41-AA58DEB26F4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388"/>
            <a:ext cx="1600200" cy="475662"/>
          </a:xfrm>
          <a:prstGeom prst="rect">
            <a:avLst/>
          </a:prstGeom>
        </p:spPr>
      </p:pic>
      <p:sp>
        <p:nvSpPr>
          <p:cNvPr id="3" name="Title 2">
            <a:extLst>
              <a:ext uri="{FF2B5EF4-FFF2-40B4-BE49-F238E27FC236}">
                <a16:creationId xmlns:a16="http://schemas.microsoft.com/office/drawing/2014/main" id="{F5DE8905-FF0D-C63F-F252-BFA956AABEBD}"/>
              </a:ext>
            </a:extLst>
          </p:cNvPr>
          <p:cNvSpPr>
            <a:spLocks noGrp="1"/>
          </p:cNvSpPr>
          <p:nvPr>
            <p:ph type="title"/>
          </p:nvPr>
        </p:nvSpPr>
        <p:spPr>
          <a:xfrm>
            <a:off x="0" y="-747578"/>
            <a:ext cx="9969347" cy="685800"/>
          </a:xfrm>
        </p:spPr>
        <p:txBody>
          <a:bodyPr>
            <a:normAutofit/>
          </a:bodyPr>
          <a:lstStyle>
            <a:lvl1pPr>
              <a:defRPr sz="4000"/>
            </a:lvl1pPr>
          </a:lstStyle>
          <a:p>
            <a:r>
              <a:rPr lang="en-US"/>
              <a:t>Click to edit Master title style</a:t>
            </a:r>
            <a:endParaRPr lang="en-US" dirty="0"/>
          </a:p>
        </p:txBody>
      </p:sp>
    </p:spTree>
    <p:custDataLst>
      <p:tags r:id="rId1"/>
    </p:custDataLst>
    <p:extLst>
      <p:ext uri="{BB962C8B-B14F-4D97-AF65-F5344CB8AC3E}">
        <p14:creationId xmlns:p14="http://schemas.microsoft.com/office/powerpoint/2010/main" val="2623228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0" y="6361321"/>
            <a:ext cx="548640" cy="432567"/>
          </a:xfrm>
          <a:prstGeom prst="rect">
            <a:avLst/>
          </a:prstGeom>
          <a:ln>
            <a:solidFill>
              <a:srgbClr val="232B7C"/>
            </a:solidFill>
          </a:ln>
        </p:spPr>
        <p:txBody>
          <a:bodyPr anchor="ctr"/>
          <a:lstStyle>
            <a:lvl1pPr algn="ctr">
              <a:defRPr sz="1333">
                <a:solidFill>
                  <a:schemeClr val="bg1"/>
                </a:solidFill>
              </a:defRPr>
            </a:lvl1pPr>
          </a:lstStyle>
          <a:p>
            <a:fld id="{205155C8-06EF-4D76-B723-5863044CF28B}" type="slidenum">
              <a:rPr lang="en-US" smtClean="0"/>
              <a:pPr/>
              <a:t>‹#›</a:t>
            </a:fld>
            <a:endParaRPr lang="en-US" dirty="0"/>
          </a:p>
        </p:txBody>
      </p:sp>
    </p:spTree>
    <p:extLst>
      <p:ext uri="{BB962C8B-B14F-4D97-AF65-F5344CB8AC3E}">
        <p14:creationId xmlns:p14="http://schemas.microsoft.com/office/powerpoint/2010/main" val="1841569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5C3129-620B-DC86-43E3-174E785CDA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9FBD39-F3D4-21BA-6B59-2B960B05CE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Slide Number Placeholder 3">
            <a:extLst>
              <a:ext uri="{FF2B5EF4-FFF2-40B4-BE49-F238E27FC236}">
                <a16:creationId xmlns:a16="http://schemas.microsoft.com/office/drawing/2014/main" id="{C292DED0-237B-5972-7083-106456A78AFB}"/>
              </a:ext>
            </a:extLst>
          </p:cNvPr>
          <p:cNvSpPr>
            <a:spLocks noGrp="1"/>
          </p:cNvSpPr>
          <p:nvPr>
            <p:ph type="sldNum" sz="quarter" idx="4"/>
          </p:nvPr>
        </p:nvSpPr>
        <p:spPr>
          <a:xfrm>
            <a:off x="114300" y="6384925"/>
            <a:ext cx="800100" cy="365125"/>
          </a:xfrm>
          <a:prstGeom prst="rect">
            <a:avLst/>
          </a:prstGeom>
        </p:spPr>
        <p:txBody>
          <a:bodyPr vert="horz" lIns="91440" tIns="45720" rIns="91440" bIns="45720" rtlCol="0" anchor="ctr"/>
          <a:lstStyle>
            <a:lvl1pPr algn="l">
              <a:defRPr sz="1200">
                <a:solidFill>
                  <a:schemeClr val="tx1"/>
                </a:solidFill>
              </a:defRPr>
            </a:lvl1pPr>
          </a:lstStyle>
          <a:p>
            <a:fld id="{3E93FFCE-3932-4DE9-B639-79A716969F42}" type="slidenum">
              <a:rPr lang="en-US" smtClean="0"/>
              <a:pPr/>
              <a:t>‹#›</a:t>
            </a:fld>
            <a:endParaRPr lang="en-US" dirty="0"/>
          </a:p>
        </p:txBody>
      </p:sp>
    </p:spTree>
    <p:custDataLst>
      <p:tags r:id="rId15"/>
    </p:custDataLst>
    <p:extLst>
      <p:ext uri="{BB962C8B-B14F-4D97-AF65-F5344CB8AC3E}">
        <p14:creationId xmlns:p14="http://schemas.microsoft.com/office/powerpoint/2010/main" val="2432556055"/>
      </p:ext>
    </p:extLst>
  </p:cSld>
  <p:clrMap bg1="lt1" tx1="dk1" bg2="lt2" tx2="dk2" accent1="accent1" accent2="accent2" accent3="accent3" accent4="accent4" accent5="accent5" accent6="accent6" hlink="hlink" folHlink="folHlink"/>
  <p:sldLayoutIdLst>
    <p:sldLayoutId id="2147483659" r:id="rId1"/>
    <p:sldLayoutId id="2147483651" r:id="rId2"/>
    <p:sldLayoutId id="2147483663" r:id="rId3"/>
    <p:sldLayoutId id="2147483654" r:id="rId4"/>
    <p:sldLayoutId id="2147483652" r:id="rId5"/>
    <p:sldLayoutId id="2147483653" r:id="rId6"/>
    <p:sldLayoutId id="2147483661" r:id="rId7"/>
    <p:sldLayoutId id="2147483660" r:id="rId8"/>
    <p:sldLayoutId id="2147483656" r:id="rId9"/>
    <p:sldLayoutId id="2147483657" r:id="rId10"/>
    <p:sldLayoutId id="2147483655" r:id="rId11"/>
    <p:sldLayoutId id="2147483662" r:id="rId12"/>
    <p:sldLayoutId id="2147483664" r:id="rId13"/>
  </p:sldLayoutIdLst>
  <p:hf hdr="0" ftr="0" dt="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notesSlide" Target="../notesSlides/notesSlide1.xml"/><Relationship Id="rId7" Type="http://schemas.openxmlformats.org/officeDocument/2006/relationships/image" Target="../media/image9.jpg"/><Relationship Id="rId2" Type="http://schemas.openxmlformats.org/officeDocument/2006/relationships/slideLayout" Target="../slideLayouts/slideLayout13.xml"/><Relationship Id="rId1" Type="http://schemas.openxmlformats.org/officeDocument/2006/relationships/tags" Target="../tags/tag16.xml"/><Relationship Id="rId6" Type="http://schemas.openxmlformats.org/officeDocument/2006/relationships/image" Target="../media/image8.pn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notesSlide" Target="../notesSlides/notesSlide2.xml"/><Relationship Id="rId7" Type="http://schemas.openxmlformats.org/officeDocument/2006/relationships/image" Target="../media/image16.svg"/><Relationship Id="rId2" Type="http://schemas.openxmlformats.org/officeDocument/2006/relationships/slideLayout" Target="../slideLayouts/slideLayout3.xml"/><Relationship Id="rId1" Type="http://schemas.openxmlformats.org/officeDocument/2006/relationships/tags" Target="../tags/tag20.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8.xml.rels><?xml version="1.0" encoding="UTF-8" standalone="yes"?>
<Relationships xmlns="http://schemas.openxmlformats.org/package/2006/relationships"><Relationship Id="rId3" Type="http://schemas.openxmlformats.org/officeDocument/2006/relationships/hyperlink" Target="https://www.irs.gov/newsroom/irs-news-bulletins" TargetMode="Externa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9.xml.rels><?xml version="1.0" encoding="UTF-8" standalone="yes"?>
<Relationships xmlns="http://schemas.openxmlformats.org/package/2006/relationships"><Relationship Id="rId3" Type="http://schemas.openxmlformats.org/officeDocument/2006/relationships/hyperlink" Target="mailto:ncfs@ncosc.gov" TargetMode="External"/><Relationship Id="rId2" Type="http://schemas.openxmlformats.org/officeDocument/2006/relationships/slideLayout" Target="../slideLayouts/slideLayout11.xml"/><Relationship Id="rId1" Type="http://schemas.openxmlformats.org/officeDocument/2006/relationships/tags" Target="../tags/tag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C005F-42FA-8AFB-C198-026C38AEAA66}"/>
              </a:ext>
            </a:extLst>
          </p:cNvPr>
          <p:cNvSpPr>
            <a:spLocks noGrp="1"/>
          </p:cNvSpPr>
          <p:nvPr>
            <p:ph type="ctrTitle"/>
          </p:nvPr>
        </p:nvSpPr>
        <p:spPr/>
        <p:txBody>
          <a:bodyPr/>
          <a:lstStyle/>
          <a:p>
            <a:r>
              <a:rPr lang="en-US" dirty="0"/>
              <a:t>NCFS CFO Presentation for 2026 1099s</a:t>
            </a:r>
          </a:p>
        </p:txBody>
      </p:sp>
      <p:sp>
        <p:nvSpPr>
          <p:cNvPr id="3" name="Subtitle 2">
            <a:extLst>
              <a:ext uri="{FF2B5EF4-FFF2-40B4-BE49-F238E27FC236}">
                <a16:creationId xmlns:a16="http://schemas.microsoft.com/office/drawing/2014/main" id="{4ECB2973-5C3C-1179-D903-A3B2F9773DF3}"/>
              </a:ext>
            </a:extLst>
          </p:cNvPr>
          <p:cNvSpPr>
            <a:spLocks noGrp="1"/>
          </p:cNvSpPr>
          <p:nvPr>
            <p:ph type="subTitle" idx="1"/>
          </p:nvPr>
        </p:nvSpPr>
        <p:spPr/>
        <p:txBody>
          <a:bodyPr>
            <a:normAutofit/>
          </a:bodyPr>
          <a:lstStyle/>
          <a:p>
            <a:r>
              <a:rPr lang="en-US" sz="2800" dirty="0"/>
              <a:t>July 28, 2026</a:t>
            </a:r>
          </a:p>
        </p:txBody>
      </p:sp>
    </p:spTree>
    <p:custDataLst>
      <p:tags r:id="rId1"/>
    </p:custDataLst>
    <p:extLst>
      <p:ext uri="{BB962C8B-B14F-4D97-AF65-F5344CB8AC3E}">
        <p14:creationId xmlns:p14="http://schemas.microsoft.com/office/powerpoint/2010/main" val="2805554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9513DD-0F7D-401E-B1A9-46CF6058B837}"/>
              </a:ext>
            </a:extLst>
          </p:cNvPr>
          <p:cNvSpPr>
            <a:spLocks noGrp="1"/>
          </p:cNvSpPr>
          <p:nvPr>
            <p:ph type="title"/>
          </p:nvPr>
        </p:nvSpPr>
        <p:spPr>
          <a:xfrm>
            <a:off x="524061" y="380016"/>
            <a:ext cx="11347704" cy="750903"/>
          </a:xfrm>
        </p:spPr>
        <p:txBody>
          <a:bodyPr>
            <a:normAutofit/>
          </a:bodyPr>
          <a:lstStyle/>
          <a:p>
            <a:r>
              <a:rPr lang="en-US" sz="3600" b="1" dirty="0"/>
              <a:t>Who is here from OSC today?</a:t>
            </a:r>
          </a:p>
        </p:txBody>
      </p:sp>
      <p:grpSp>
        <p:nvGrpSpPr>
          <p:cNvPr id="45" name="Group 44">
            <a:extLst>
              <a:ext uri="{FF2B5EF4-FFF2-40B4-BE49-F238E27FC236}">
                <a16:creationId xmlns:a16="http://schemas.microsoft.com/office/drawing/2014/main" id="{94923C9E-4C44-9200-D511-50B93E562B9B}"/>
              </a:ext>
              <a:ext uri="{C183D7F6-B498-43B3-948B-1728B52AA6E4}">
                <adec:decorative xmlns:adec="http://schemas.microsoft.com/office/drawing/2017/decorative" val="1"/>
              </a:ext>
            </a:extLst>
          </p:cNvPr>
          <p:cNvGrpSpPr/>
          <p:nvPr/>
        </p:nvGrpSpPr>
        <p:grpSpPr>
          <a:xfrm>
            <a:off x="965103" y="1316213"/>
            <a:ext cx="4500390" cy="1278062"/>
            <a:chOff x="965103" y="1316213"/>
            <a:chExt cx="4500390" cy="1278062"/>
          </a:xfrm>
        </p:grpSpPr>
        <p:grpSp>
          <p:nvGrpSpPr>
            <p:cNvPr id="13" name="Group 12">
              <a:extLst>
                <a:ext uri="{FF2B5EF4-FFF2-40B4-BE49-F238E27FC236}">
                  <a16:creationId xmlns:a16="http://schemas.microsoft.com/office/drawing/2014/main" id="{9FF5F831-97BC-C031-B3F4-5830607DB59B}"/>
                </a:ext>
                <a:ext uri="{C183D7F6-B498-43B3-948B-1728B52AA6E4}">
                  <adec:decorative xmlns:adec="http://schemas.microsoft.com/office/drawing/2017/decorative" val="1"/>
                </a:ext>
              </a:extLst>
            </p:cNvPr>
            <p:cNvGrpSpPr/>
            <p:nvPr/>
          </p:nvGrpSpPr>
          <p:grpSpPr>
            <a:xfrm>
              <a:off x="970013" y="1316213"/>
              <a:ext cx="4495480" cy="1272957"/>
              <a:chOff x="1550321" y="1742356"/>
              <a:chExt cx="5192364" cy="1638153"/>
            </a:xfrm>
          </p:grpSpPr>
          <p:pic>
            <p:nvPicPr>
              <p:cNvPr id="19" name="Picture 18">
                <a:extLst>
                  <a:ext uri="{FF2B5EF4-FFF2-40B4-BE49-F238E27FC236}">
                    <a16:creationId xmlns:a16="http://schemas.microsoft.com/office/drawing/2014/main" id="{A717DAC1-62D0-AA3C-90D5-5451E3B89C88}"/>
                  </a:ext>
                </a:extLst>
              </p:cNvPr>
              <p:cNvPicPr>
                <a:picLocks noChangeAspect="1"/>
              </p:cNvPicPr>
              <p:nvPr/>
            </p:nvPicPr>
            <p:blipFill>
              <a:blip r:embed="rId4"/>
              <a:stretch>
                <a:fillRect/>
              </a:stretch>
            </p:blipFill>
            <p:spPr>
              <a:xfrm>
                <a:off x="1550321" y="1742356"/>
                <a:ext cx="832661" cy="1638153"/>
              </a:xfrm>
              <a:prstGeom prst="rect">
                <a:avLst/>
              </a:prstGeom>
            </p:spPr>
          </p:pic>
          <p:sp>
            <p:nvSpPr>
              <p:cNvPr id="20" name="Rectangle: Rounded Corners 19">
                <a:extLst>
                  <a:ext uri="{FF2B5EF4-FFF2-40B4-BE49-F238E27FC236}">
                    <a16:creationId xmlns:a16="http://schemas.microsoft.com/office/drawing/2014/main" id="{E8AF4A42-1963-0A49-F76F-C105EBEC555A}"/>
                  </a:ext>
                </a:extLst>
              </p:cNvPr>
              <p:cNvSpPr/>
              <p:nvPr/>
            </p:nvSpPr>
            <p:spPr>
              <a:xfrm>
                <a:off x="1568418" y="1755659"/>
                <a:ext cx="5174267" cy="1609044"/>
              </a:xfrm>
              <a:prstGeom prst="roundRect">
                <a:avLst>
                  <a:gd name="adj" fmla="val 50000"/>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pic>
          <p:nvPicPr>
            <p:cNvPr id="22" name="Picture 21">
              <a:extLst>
                <a:ext uri="{FF2B5EF4-FFF2-40B4-BE49-F238E27FC236}">
                  <a16:creationId xmlns:a16="http://schemas.microsoft.com/office/drawing/2014/main" id="{59D0C668-810D-5E89-EFE0-D413408F6342}"/>
                </a:ext>
                <a:ext uri="{C183D7F6-B498-43B3-948B-1728B52AA6E4}">
                  <adec:decorative xmlns:adec="http://schemas.microsoft.com/office/drawing/2017/decorative" val="1"/>
                </a:ext>
              </a:extLst>
            </p:cNvPr>
            <p:cNvPicPr>
              <a:picLocks noChangeAspect="1"/>
            </p:cNvPicPr>
            <p:nvPr/>
          </p:nvPicPr>
          <p:blipFill>
            <a:blip r:embed="rId5"/>
            <a:srcRect t="5938" b="5938"/>
            <a:stretch>
              <a:fillRect/>
            </a:stretch>
          </p:blipFill>
          <p:spPr>
            <a:xfrm>
              <a:off x="965103" y="1335691"/>
              <a:ext cx="1250897" cy="1258584"/>
            </a:xfrm>
            <a:prstGeom prst="flowChartConnector">
              <a:avLst/>
            </a:prstGeom>
          </p:spPr>
        </p:pic>
      </p:grpSp>
      <p:sp>
        <p:nvSpPr>
          <p:cNvPr id="16" name="TextBox 15">
            <a:extLst>
              <a:ext uri="{FF2B5EF4-FFF2-40B4-BE49-F238E27FC236}">
                <a16:creationId xmlns:a16="http://schemas.microsoft.com/office/drawing/2014/main" id="{B4F014A1-3EA9-EEF0-A45D-B043830384D3}"/>
              </a:ext>
            </a:extLst>
          </p:cNvPr>
          <p:cNvSpPr txBox="1"/>
          <p:nvPr/>
        </p:nvSpPr>
        <p:spPr>
          <a:xfrm>
            <a:off x="2477784" y="1623722"/>
            <a:ext cx="2496004" cy="646331"/>
          </a:xfrm>
          <a:prstGeom prst="rect">
            <a:avLst/>
          </a:prstGeom>
          <a:noFill/>
        </p:spPr>
        <p:txBody>
          <a:bodyPr wrap="none" lIns="91440" tIns="45720" rIns="91440" bIns="45720" rtlCol="0" anchor="t">
            <a:spAutoFit/>
          </a:bodyPr>
          <a:lstStyle/>
          <a:p>
            <a:r>
              <a:rPr lang="en-US" dirty="0">
                <a:solidFill>
                  <a:schemeClr val="accent5">
                    <a:lumMod val="50000"/>
                  </a:schemeClr>
                </a:solidFill>
                <a:ea typeface="Calibri"/>
                <a:cs typeface="Calibri"/>
              </a:rPr>
              <a:t>Gwen Earp</a:t>
            </a:r>
          </a:p>
          <a:p>
            <a:r>
              <a:rPr lang="en-US" dirty="0">
                <a:solidFill>
                  <a:schemeClr val="accent5">
                    <a:lumMod val="50000"/>
                  </a:schemeClr>
                </a:solidFill>
              </a:rPr>
              <a:t>NCFS Materials Manager</a:t>
            </a:r>
            <a:endParaRPr lang="en-US" dirty="0">
              <a:solidFill>
                <a:schemeClr val="accent5">
                  <a:lumMod val="50000"/>
                </a:schemeClr>
              </a:solidFill>
              <a:cs typeface="Calibri"/>
            </a:endParaRPr>
          </a:p>
        </p:txBody>
      </p:sp>
      <p:grpSp>
        <p:nvGrpSpPr>
          <p:cNvPr id="49" name="Group 48">
            <a:extLst>
              <a:ext uri="{FF2B5EF4-FFF2-40B4-BE49-F238E27FC236}">
                <a16:creationId xmlns:a16="http://schemas.microsoft.com/office/drawing/2014/main" id="{C14D31C3-A074-4D0D-4526-3B3B76BB5361}"/>
              </a:ext>
              <a:ext uri="{C183D7F6-B498-43B3-948B-1728B52AA6E4}">
                <adec:decorative xmlns:adec="http://schemas.microsoft.com/office/drawing/2017/decorative" val="1"/>
              </a:ext>
            </a:extLst>
          </p:cNvPr>
          <p:cNvGrpSpPr/>
          <p:nvPr/>
        </p:nvGrpSpPr>
        <p:grpSpPr>
          <a:xfrm>
            <a:off x="6560796" y="1297290"/>
            <a:ext cx="4556674" cy="1265617"/>
            <a:chOff x="6560796" y="1297290"/>
            <a:chExt cx="4556674" cy="1265617"/>
          </a:xfrm>
        </p:grpSpPr>
        <p:grpSp>
          <p:nvGrpSpPr>
            <p:cNvPr id="44" name="Group 43">
              <a:extLst>
                <a:ext uri="{FF2B5EF4-FFF2-40B4-BE49-F238E27FC236}">
                  <a16:creationId xmlns:a16="http://schemas.microsoft.com/office/drawing/2014/main" id="{2E334BEA-4581-5C73-99A6-07B4B4E082D0}"/>
                </a:ext>
                <a:ext uri="{C183D7F6-B498-43B3-948B-1728B52AA6E4}">
                  <adec:decorative xmlns:adec="http://schemas.microsoft.com/office/drawing/2017/decorative" val="1"/>
                </a:ext>
              </a:extLst>
            </p:cNvPr>
            <p:cNvGrpSpPr/>
            <p:nvPr/>
          </p:nvGrpSpPr>
          <p:grpSpPr>
            <a:xfrm>
              <a:off x="6560796" y="1297290"/>
              <a:ext cx="4556674" cy="1247663"/>
              <a:chOff x="6560796" y="1297290"/>
              <a:chExt cx="4556674" cy="1247663"/>
            </a:xfrm>
          </p:grpSpPr>
          <p:pic>
            <p:nvPicPr>
              <p:cNvPr id="32" name="Picture 31">
                <a:extLst>
                  <a:ext uri="{FF2B5EF4-FFF2-40B4-BE49-F238E27FC236}">
                    <a16:creationId xmlns:a16="http://schemas.microsoft.com/office/drawing/2014/main" id="{F3C1C065-1EF5-BCC1-E282-85AE43A14F02}"/>
                  </a:ext>
                </a:extLst>
              </p:cNvPr>
              <p:cNvPicPr>
                <a:picLocks noChangeAspect="1"/>
              </p:cNvPicPr>
              <p:nvPr/>
            </p:nvPicPr>
            <p:blipFill>
              <a:blip r:embed="rId4"/>
              <a:stretch>
                <a:fillRect/>
              </a:stretch>
            </p:blipFill>
            <p:spPr>
              <a:xfrm>
                <a:off x="6560796" y="1297290"/>
                <a:ext cx="794482" cy="1242974"/>
              </a:xfrm>
              <a:prstGeom prst="rect">
                <a:avLst/>
              </a:prstGeom>
            </p:spPr>
          </p:pic>
          <p:sp>
            <p:nvSpPr>
              <p:cNvPr id="37" name="Rectangle: Rounded Corners 36">
                <a:extLst>
                  <a:ext uri="{FF2B5EF4-FFF2-40B4-BE49-F238E27FC236}">
                    <a16:creationId xmlns:a16="http://schemas.microsoft.com/office/drawing/2014/main" id="{AEB834D7-3083-F68E-CEC9-B033DB8950F3}"/>
                  </a:ext>
                </a:extLst>
              </p:cNvPr>
              <p:cNvSpPr/>
              <p:nvPr/>
            </p:nvSpPr>
            <p:spPr>
              <a:xfrm>
                <a:off x="6600783" y="1305998"/>
                <a:ext cx="4516687" cy="1238955"/>
              </a:xfrm>
              <a:prstGeom prst="roundRect">
                <a:avLst>
                  <a:gd name="adj" fmla="val 50000"/>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pic>
          <p:nvPicPr>
            <p:cNvPr id="25" name="Picture 24">
              <a:extLst>
                <a:ext uri="{FF2B5EF4-FFF2-40B4-BE49-F238E27FC236}">
                  <a16:creationId xmlns:a16="http://schemas.microsoft.com/office/drawing/2014/main" id="{EA143114-F6B0-4857-5692-8D8688E9E6CA}"/>
                </a:ext>
              </a:extLst>
            </p:cNvPr>
            <p:cNvPicPr>
              <a:picLocks noChangeAspect="1"/>
            </p:cNvPicPr>
            <p:nvPr/>
          </p:nvPicPr>
          <p:blipFill>
            <a:blip r:embed="rId6"/>
            <a:stretch>
              <a:fillRect/>
            </a:stretch>
          </p:blipFill>
          <p:spPr>
            <a:xfrm>
              <a:off x="6564766" y="1312409"/>
              <a:ext cx="1076325" cy="1250498"/>
            </a:xfrm>
            <a:prstGeom prst="rect">
              <a:avLst/>
            </a:prstGeom>
          </p:spPr>
        </p:pic>
      </p:grpSp>
      <p:sp>
        <p:nvSpPr>
          <p:cNvPr id="40" name="TextBox 39">
            <a:extLst>
              <a:ext uri="{FF2B5EF4-FFF2-40B4-BE49-F238E27FC236}">
                <a16:creationId xmlns:a16="http://schemas.microsoft.com/office/drawing/2014/main" id="{53758C2C-6DE6-2CD2-657F-B3CEF1FE30A6}"/>
              </a:ext>
            </a:extLst>
          </p:cNvPr>
          <p:cNvSpPr txBox="1"/>
          <p:nvPr/>
        </p:nvSpPr>
        <p:spPr>
          <a:xfrm>
            <a:off x="8005098" y="1468969"/>
            <a:ext cx="2582529" cy="923330"/>
          </a:xfrm>
          <a:prstGeom prst="rect">
            <a:avLst/>
          </a:prstGeom>
          <a:noFill/>
        </p:spPr>
        <p:txBody>
          <a:bodyPr wrap="square" lIns="91440" tIns="45720" rIns="91440" bIns="45720" rtlCol="0" anchor="t">
            <a:spAutoFit/>
          </a:bodyPr>
          <a:lstStyle/>
          <a:p>
            <a:r>
              <a:rPr lang="en-US" dirty="0">
                <a:solidFill>
                  <a:schemeClr val="accent5">
                    <a:lumMod val="50000"/>
                  </a:schemeClr>
                </a:solidFill>
                <a:ea typeface="Calibri"/>
                <a:cs typeface="Calibri"/>
              </a:rPr>
              <a:t>Kathy Tolbert</a:t>
            </a:r>
          </a:p>
          <a:p>
            <a:r>
              <a:rPr lang="en-US" dirty="0">
                <a:solidFill>
                  <a:schemeClr val="accent5">
                    <a:lumMod val="50000"/>
                  </a:schemeClr>
                </a:solidFill>
                <a:ea typeface="Calibri"/>
                <a:cs typeface="Calibri"/>
              </a:rPr>
              <a:t>Tax &amp; Cost Allocation Compliance Manager</a:t>
            </a:r>
          </a:p>
        </p:txBody>
      </p:sp>
      <p:grpSp>
        <p:nvGrpSpPr>
          <p:cNvPr id="50" name="Group 49">
            <a:extLst>
              <a:ext uri="{FF2B5EF4-FFF2-40B4-BE49-F238E27FC236}">
                <a16:creationId xmlns:a16="http://schemas.microsoft.com/office/drawing/2014/main" id="{5E5C69D6-DFCF-2D3D-7080-1021E5DD5115}"/>
              </a:ext>
              <a:ext uri="{C183D7F6-B498-43B3-948B-1728B52AA6E4}">
                <adec:decorative xmlns:adec="http://schemas.microsoft.com/office/drawing/2017/decorative" val="1"/>
              </a:ext>
            </a:extLst>
          </p:cNvPr>
          <p:cNvGrpSpPr/>
          <p:nvPr/>
        </p:nvGrpSpPr>
        <p:grpSpPr>
          <a:xfrm>
            <a:off x="970013" y="2915151"/>
            <a:ext cx="4556674" cy="1268326"/>
            <a:chOff x="970013" y="2915151"/>
            <a:chExt cx="4556674" cy="1268326"/>
          </a:xfrm>
        </p:grpSpPr>
        <p:grpSp>
          <p:nvGrpSpPr>
            <p:cNvPr id="43" name="Group 42">
              <a:extLst>
                <a:ext uri="{FF2B5EF4-FFF2-40B4-BE49-F238E27FC236}">
                  <a16:creationId xmlns:a16="http://schemas.microsoft.com/office/drawing/2014/main" id="{F36A21A9-15F5-650F-8BF0-C40DCDD5D3F8}"/>
                </a:ext>
                <a:ext uri="{C183D7F6-B498-43B3-948B-1728B52AA6E4}">
                  <adec:decorative xmlns:adec="http://schemas.microsoft.com/office/drawing/2017/decorative" val="1"/>
                </a:ext>
              </a:extLst>
            </p:cNvPr>
            <p:cNvGrpSpPr/>
            <p:nvPr/>
          </p:nvGrpSpPr>
          <p:grpSpPr>
            <a:xfrm>
              <a:off x="970013" y="2915151"/>
              <a:ext cx="4556674" cy="1247663"/>
              <a:chOff x="970013" y="2915151"/>
              <a:chExt cx="4556674" cy="1247663"/>
            </a:xfrm>
          </p:grpSpPr>
          <p:pic>
            <p:nvPicPr>
              <p:cNvPr id="7" name="Picture 6">
                <a:extLst>
                  <a:ext uri="{FF2B5EF4-FFF2-40B4-BE49-F238E27FC236}">
                    <a16:creationId xmlns:a16="http://schemas.microsoft.com/office/drawing/2014/main" id="{7A6B56A4-7703-D52E-74D7-F5EF44F2A4C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70013" y="2915151"/>
                <a:ext cx="794482" cy="1242974"/>
              </a:xfrm>
              <a:prstGeom prst="rect">
                <a:avLst/>
              </a:prstGeom>
            </p:spPr>
          </p:pic>
          <p:sp>
            <p:nvSpPr>
              <p:cNvPr id="24" name="Rectangle: Rounded Corners 23">
                <a:extLst>
                  <a:ext uri="{FF2B5EF4-FFF2-40B4-BE49-F238E27FC236}">
                    <a16:creationId xmlns:a16="http://schemas.microsoft.com/office/drawing/2014/main" id="{9CA1C689-E336-CF9E-BCFD-160C18416335}"/>
                  </a:ext>
                  <a:ext uri="{C183D7F6-B498-43B3-948B-1728B52AA6E4}">
                    <adec:decorative xmlns:adec="http://schemas.microsoft.com/office/drawing/2017/decorative" val="1"/>
                  </a:ext>
                </a:extLst>
              </p:cNvPr>
              <p:cNvSpPr/>
              <p:nvPr/>
            </p:nvSpPr>
            <p:spPr>
              <a:xfrm>
                <a:off x="1010000" y="2923859"/>
                <a:ext cx="4516687" cy="1238955"/>
              </a:xfrm>
              <a:prstGeom prst="roundRect">
                <a:avLst>
                  <a:gd name="adj" fmla="val 50000"/>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pic>
          <p:nvPicPr>
            <p:cNvPr id="3" name="Picture 2">
              <a:extLst>
                <a:ext uri="{FF2B5EF4-FFF2-40B4-BE49-F238E27FC236}">
                  <a16:creationId xmlns:a16="http://schemas.microsoft.com/office/drawing/2014/main" id="{435156DF-9A93-5CE3-6D30-3156D6432F03}"/>
                </a:ext>
              </a:extLst>
            </p:cNvPr>
            <p:cNvPicPr>
              <a:picLocks noChangeAspect="1"/>
            </p:cNvPicPr>
            <p:nvPr/>
          </p:nvPicPr>
          <p:blipFill>
            <a:blip r:embed="rId7">
              <a:extLst>
                <a:ext uri="{28A0092B-C50C-407E-A947-70E740481C1C}">
                  <a14:useLocalDpi xmlns:a14="http://schemas.microsoft.com/office/drawing/2010/main" val="0"/>
                </a:ext>
              </a:extLst>
            </a:blip>
            <a:srcRect t="6299" b="6299"/>
            <a:stretch/>
          </p:blipFill>
          <p:spPr>
            <a:xfrm>
              <a:off x="1022069" y="2924893"/>
              <a:ext cx="1250897" cy="1258584"/>
            </a:xfrm>
            <a:prstGeom prst="flowChartConnector">
              <a:avLst/>
            </a:prstGeom>
          </p:spPr>
        </p:pic>
      </p:grpSp>
      <p:sp>
        <p:nvSpPr>
          <p:cNvPr id="26" name="TextBox 25">
            <a:extLst>
              <a:ext uri="{FF2B5EF4-FFF2-40B4-BE49-F238E27FC236}">
                <a16:creationId xmlns:a16="http://schemas.microsoft.com/office/drawing/2014/main" id="{C8A208DA-B864-9206-E8D4-754EC3246B44}"/>
              </a:ext>
            </a:extLst>
          </p:cNvPr>
          <p:cNvSpPr txBox="1"/>
          <p:nvPr/>
        </p:nvSpPr>
        <p:spPr>
          <a:xfrm>
            <a:off x="2446972" y="3184801"/>
            <a:ext cx="2733441" cy="923330"/>
          </a:xfrm>
          <a:prstGeom prst="rect">
            <a:avLst/>
          </a:prstGeom>
          <a:noFill/>
        </p:spPr>
        <p:txBody>
          <a:bodyPr wrap="none" lIns="91440" tIns="45720" rIns="91440" bIns="45720" rtlCol="0" anchor="t">
            <a:spAutoFit/>
          </a:bodyPr>
          <a:lstStyle/>
          <a:p>
            <a:r>
              <a:rPr lang="en-US" dirty="0">
                <a:solidFill>
                  <a:schemeClr val="accent5">
                    <a:lumMod val="50000"/>
                  </a:schemeClr>
                </a:solidFill>
                <a:ea typeface="Calibri"/>
                <a:cs typeface="Calibri"/>
              </a:rPr>
              <a:t>Crystal Cole</a:t>
            </a:r>
          </a:p>
          <a:p>
            <a:r>
              <a:rPr lang="en-US" dirty="0">
                <a:solidFill>
                  <a:schemeClr val="accent5">
                    <a:lumMod val="50000"/>
                  </a:schemeClr>
                </a:solidFill>
                <a:ea typeface="Calibri"/>
                <a:cs typeface="Calibri"/>
              </a:rPr>
              <a:t>NCFS Materials </a:t>
            </a:r>
            <a:r>
              <a:rPr lang="en-US">
                <a:solidFill>
                  <a:schemeClr val="accent5">
                    <a:lumMod val="50000"/>
                  </a:schemeClr>
                </a:solidFill>
                <a:ea typeface="Calibri"/>
                <a:cs typeface="Calibri"/>
              </a:rPr>
              <a:t>Business </a:t>
            </a:r>
          </a:p>
          <a:p>
            <a:r>
              <a:rPr lang="en-US">
                <a:solidFill>
                  <a:schemeClr val="accent5">
                    <a:lumMod val="50000"/>
                  </a:schemeClr>
                </a:solidFill>
                <a:ea typeface="Calibri"/>
                <a:cs typeface="Calibri"/>
              </a:rPr>
              <a:t>Systems Analyst</a:t>
            </a:r>
            <a:endParaRPr lang="en-US" dirty="0">
              <a:solidFill>
                <a:schemeClr val="accent5">
                  <a:lumMod val="50000"/>
                </a:schemeClr>
              </a:solidFill>
              <a:ea typeface="Calibri"/>
              <a:cs typeface="Calibri"/>
            </a:endParaRPr>
          </a:p>
        </p:txBody>
      </p:sp>
      <p:grpSp>
        <p:nvGrpSpPr>
          <p:cNvPr id="47" name="Group 46">
            <a:extLst>
              <a:ext uri="{FF2B5EF4-FFF2-40B4-BE49-F238E27FC236}">
                <a16:creationId xmlns:a16="http://schemas.microsoft.com/office/drawing/2014/main" id="{B5C8542B-8D5C-7B04-5C85-5C060701F83F}"/>
              </a:ext>
              <a:ext uri="{C183D7F6-B498-43B3-948B-1728B52AA6E4}">
                <adec:decorative xmlns:adec="http://schemas.microsoft.com/office/drawing/2017/decorative" val="1"/>
              </a:ext>
            </a:extLst>
          </p:cNvPr>
          <p:cNvGrpSpPr/>
          <p:nvPr/>
        </p:nvGrpSpPr>
        <p:grpSpPr>
          <a:xfrm>
            <a:off x="6524499" y="2920678"/>
            <a:ext cx="4565336" cy="1264199"/>
            <a:chOff x="6524499" y="2920678"/>
            <a:chExt cx="4565336" cy="1264199"/>
          </a:xfrm>
        </p:grpSpPr>
        <p:grpSp>
          <p:nvGrpSpPr>
            <p:cNvPr id="35" name="Group 34">
              <a:extLst>
                <a:ext uri="{FF2B5EF4-FFF2-40B4-BE49-F238E27FC236}">
                  <a16:creationId xmlns:a16="http://schemas.microsoft.com/office/drawing/2014/main" id="{88D95909-92F3-A74D-C323-2F033670536F}"/>
                </a:ext>
                <a:ext uri="{C183D7F6-B498-43B3-948B-1728B52AA6E4}">
                  <adec:decorative xmlns:adec="http://schemas.microsoft.com/office/drawing/2017/decorative" val="1"/>
                </a:ext>
              </a:extLst>
            </p:cNvPr>
            <p:cNvGrpSpPr/>
            <p:nvPr/>
          </p:nvGrpSpPr>
          <p:grpSpPr>
            <a:xfrm>
              <a:off x="6524499" y="2920678"/>
              <a:ext cx="4565336" cy="1245315"/>
              <a:chOff x="1550321" y="1742356"/>
              <a:chExt cx="5178237" cy="1638153"/>
            </a:xfrm>
          </p:grpSpPr>
          <p:pic>
            <p:nvPicPr>
              <p:cNvPr id="36" name="Picture 35">
                <a:extLst>
                  <a:ext uri="{FF2B5EF4-FFF2-40B4-BE49-F238E27FC236}">
                    <a16:creationId xmlns:a16="http://schemas.microsoft.com/office/drawing/2014/main" id="{8F1D0990-92FC-8F57-DE36-B46FC5BB9495}"/>
                  </a:ext>
                </a:extLst>
              </p:cNvPr>
              <p:cNvPicPr>
                <a:picLocks noChangeAspect="1"/>
              </p:cNvPicPr>
              <p:nvPr/>
            </p:nvPicPr>
            <p:blipFill>
              <a:blip r:embed="rId4"/>
              <a:stretch>
                <a:fillRect/>
              </a:stretch>
            </p:blipFill>
            <p:spPr>
              <a:xfrm>
                <a:off x="1550321" y="1742356"/>
                <a:ext cx="832660" cy="1638153"/>
              </a:xfrm>
              <a:prstGeom prst="rect">
                <a:avLst/>
              </a:prstGeom>
            </p:spPr>
          </p:pic>
          <p:sp>
            <p:nvSpPr>
              <p:cNvPr id="38" name="Rectangle: Rounded Corners 37">
                <a:extLst>
                  <a:ext uri="{FF2B5EF4-FFF2-40B4-BE49-F238E27FC236}">
                    <a16:creationId xmlns:a16="http://schemas.microsoft.com/office/drawing/2014/main" id="{E959D5BE-CFC4-3D46-FE23-B7F75EDD2FCD}"/>
                  </a:ext>
                </a:extLst>
              </p:cNvPr>
              <p:cNvSpPr/>
              <p:nvPr/>
            </p:nvSpPr>
            <p:spPr>
              <a:xfrm>
                <a:off x="1554291" y="1745454"/>
                <a:ext cx="5174267" cy="1609043"/>
              </a:xfrm>
              <a:prstGeom prst="roundRect">
                <a:avLst>
                  <a:gd name="adj" fmla="val 50000"/>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pic>
          <p:nvPicPr>
            <p:cNvPr id="41" name="Picture 40">
              <a:extLst>
                <a:ext uri="{FF2B5EF4-FFF2-40B4-BE49-F238E27FC236}">
                  <a16:creationId xmlns:a16="http://schemas.microsoft.com/office/drawing/2014/main" id="{DF883CE6-18C0-8A85-A22A-E595E0DA0BE6}"/>
                </a:ext>
              </a:extLst>
            </p:cNvPr>
            <p:cNvPicPr>
              <a:picLocks noChangeAspect="1"/>
            </p:cNvPicPr>
            <p:nvPr/>
          </p:nvPicPr>
          <p:blipFill>
            <a:blip r:embed="rId8"/>
            <a:stretch>
              <a:fillRect/>
            </a:stretch>
          </p:blipFill>
          <p:spPr>
            <a:xfrm>
              <a:off x="6527850" y="2923493"/>
              <a:ext cx="1171926" cy="1261384"/>
            </a:xfrm>
            <a:prstGeom prst="ellipse">
              <a:avLst/>
            </a:prstGeom>
          </p:spPr>
        </p:pic>
      </p:grpSp>
      <p:sp>
        <p:nvSpPr>
          <p:cNvPr id="4" name="TextBox 3">
            <a:extLst>
              <a:ext uri="{FF2B5EF4-FFF2-40B4-BE49-F238E27FC236}">
                <a16:creationId xmlns:a16="http://schemas.microsoft.com/office/drawing/2014/main" id="{86C3FFB1-FD3F-8B5B-A8E3-B4784FE4EBF1}"/>
              </a:ext>
            </a:extLst>
          </p:cNvPr>
          <p:cNvSpPr txBox="1"/>
          <p:nvPr/>
        </p:nvSpPr>
        <p:spPr>
          <a:xfrm>
            <a:off x="8010371" y="3139149"/>
            <a:ext cx="2872888" cy="646331"/>
          </a:xfrm>
          <a:prstGeom prst="rect">
            <a:avLst/>
          </a:prstGeom>
          <a:noFill/>
        </p:spPr>
        <p:txBody>
          <a:bodyPr wrap="square" lIns="91440" tIns="45720" rIns="91440" bIns="45720" rtlCol="0" anchor="t">
            <a:spAutoFit/>
          </a:bodyPr>
          <a:lstStyle/>
          <a:p>
            <a:r>
              <a:rPr lang="en-US" dirty="0">
                <a:solidFill>
                  <a:schemeClr val="accent5">
                    <a:lumMod val="50000"/>
                  </a:schemeClr>
                </a:solidFill>
                <a:cs typeface="Calibri"/>
              </a:rPr>
              <a:t>Jeramee Kerl</a:t>
            </a:r>
          </a:p>
          <a:p>
            <a:r>
              <a:rPr lang="en-US" dirty="0">
                <a:solidFill>
                  <a:schemeClr val="accent5">
                    <a:lumMod val="50000"/>
                  </a:schemeClr>
                </a:solidFill>
                <a:ea typeface="Calibri"/>
                <a:cs typeface="Calibri"/>
              </a:rPr>
              <a:t>Tax Compliance Analyst</a:t>
            </a:r>
          </a:p>
        </p:txBody>
      </p:sp>
      <p:grpSp>
        <p:nvGrpSpPr>
          <p:cNvPr id="48" name="Group 47">
            <a:extLst>
              <a:ext uri="{FF2B5EF4-FFF2-40B4-BE49-F238E27FC236}">
                <a16:creationId xmlns:a16="http://schemas.microsoft.com/office/drawing/2014/main" id="{4018A254-C989-F349-5F7C-6AE9D0B634A3}"/>
              </a:ext>
              <a:ext uri="{C183D7F6-B498-43B3-948B-1728B52AA6E4}">
                <adec:decorative xmlns:adec="http://schemas.microsoft.com/office/drawing/2017/decorative" val="1"/>
              </a:ext>
            </a:extLst>
          </p:cNvPr>
          <p:cNvGrpSpPr/>
          <p:nvPr/>
        </p:nvGrpSpPr>
        <p:grpSpPr>
          <a:xfrm>
            <a:off x="1022069" y="4597541"/>
            <a:ext cx="4556674" cy="1250337"/>
            <a:chOff x="1022069" y="4597541"/>
            <a:chExt cx="4556674" cy="1250337"/>
          </a:xfrm>
        </p:grpSpPr>
        <p:grpSp>
          <p:nvGrpSpPr>
            <p:cNvPr id="46" name="Group 45">
              <a:extLst>
                <a:ext uri="{FF2B5EF4-FFF2-40B4-BE49-F238E27FC236}">
                  <a16:creationId xmlns:a16="http://schemas.microsoft.com/office/drawing/2014/main" id="{D5C2AE68-2C19-AA22-20C1-189E607EE523}"/>
                </a:ext>
                <a:ext uri="{C183D7F6-B498-43B3-948B-1728B52AA6E4}">
                  <adec:decorative xmlns:adec="http://schemas.microsoft.com/office/drawing/2017/decorative" val="1"/>
                </a:ext>
              </a:extLst>
            </p:cNvPr>
            <p:cNvGrpSpPr/>
            <p:nvPr/>
          </p:nvGrpSpPr>
          <p:grpSpPr>
            <a:xfrm>
              <a:off x="1022069" y="4599613"/>
              <a:ext cx="4556674" cy="1247663"/>
              <a:chOff x="1022069" y="4599613"/>
              <a:chExt cx="4556674" cy="1247663"/>
            </a:xfrm>
          </p:grpSpPr>
          <p:pic>
            <p:nvPicPr>
              <p:cNvPr id="18" name="Picture 17">
                <a:extLst>
                  <a:ext uri="{FF2B5EF4-FFF2-40B4-BE49-F238E27FC236}">
                    <a16:creationId xmlns:a16="http://schemas.microsoft.com/office/drawing/2014/main" id="{5D8AB55C-8E63-3054-0464-F8291B2193FC}"/>
                  </a:ext>
                </a:extLst>
              </p:cNvPr>
              <p:cNvPicPr>
                <a:picLocks noChangeAspect="1"/>
              </p:cNvPicPr>
              <p:nvPr/>
            </p:nvPicPr>
            <p:blipFill>
              <a:blip r:embed="rId4"/>
              <a:stretch>
                <a:fillRect/>
              </a:stretch>
            </p:blipFill>
            <p:spPr>
              <a:xfrm>
                <a:off x="1022069" y="4599613"/>
                <a:ext cx="794482" cy="1242974"/>
              </a:xfrm>
              <a:prstGeom prst="rect">
                <a:avLst/>
              </a:prstGeom>
            </p:spPr>
          </p:pic>
          <p:sp>
            <p:nvSpPr>
              <p:cNvPr id="28" name="Rectangle: Rounded Corners 27">
                <a:extLst>
                  <a:ext uri="{FF2B5EF4-FFF2-40B4-BE49-F238E27FC236}">
                    <a16:creationId xmlns:a16="http://schemas.microsoft.com/office/drawing/2014/main" id="{7B2D8F70-4249-926B-D495-CC6205E95A87}"/>
                  </a:ext>
                </a:extLst>
              </p:cNvPr>
              <p:cNvSpPr/>
              <p:nvPr/>
            </p:nvSpPr>
            <p:spPr>
              <a:xfrm>
                <a:off x="1062056" y="4608321"/>
                <a:ext cx="4516687" cy="1238955"/>
              </a:xfrm>
              <a:prstGeom prst="roundRect">
                <a:avLst>
                  <a:gd name="adj" fmla="val 50000"/>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pic>
          <p:nvPicPr>
            <p:cNvPr id="42" name="Picture 41">
              <a:extLst>
                <a:ext uri="{FF2B5EF4-FFF2-40B4-BE49-F238E27FC236}">
                  <a16:creationId xmlns:a16="http://schemas.microsoft.com/office/drawing/2014/main" id="{9EB5A09E-5074-BBB5-790A-B5625D0A1D4A}"/>
                </a:ext>
              </a:extLst>
            </p:cNvPr>
            <p:cNvPicPr>
              <a:picLocks noChangeAspect="1"/>
            </p:cNvPicPr>
            <p:nvPr/>
          </p:nvPicPr>
          <p:blipFill>
            <a:blip r:embed="rId9"/>
            <a:stretch>
              <a:fillRect/>
            </a:stretch>
          </p:blipFill>
          <p:spPr>
            <a:xfrm>
              <a:off x="1028039" y="4597541"/>
              <a:ext cx="1211772" cy="1250337"/>
            </a:xfrm>
            <a:prstGeom prst="flowChartConnector">
              <a:avLst/>
            </a:prstGeom>
          </p:spPr>
        </p:pic>
      </p:grpSp>
      <p:sp>
        <p:nvSpPr>
          <p:cNvPr id="30" name="TextBox 29">
            <a:extLst>
              <a:ext uri="{FF2B5EF4-FFF2-40B4-BE49-F238E27FC236}">
                <a16:creationId xmlns:a16="http://schemas.microsoft.com/office/drawing/2014/main" id="{FC6BC6B2-81D1-4CCD-ED26-340AB3754459}"/>
              </a:ext>
            </a:extLst>
          </p:cNvPr>
          <p:cNvSpPr txBox="1"/>
          <p:nvPr/>
        </p:nvSpPr>
        <p:spPr>
          <a:xfrm>
            <a:off x="2411942" y="4880149"/>
            <a:ext cx="2974262" cy="646331"/>
          </a:xfrm>
          <a:prstGeom prst="rect">
            <a:avLst/>
          </a:prstGeom>
          <a:noFill/>
        </p:spPr>
        <p:txBody>
          <a:bodyPr wrap="square" lIns="91440" tIns="45720" rIns="91440" bIns="45720" rtlCol="0" anchor="t">
            <a:spAutoFit/>
          </a:bodyPr>
          <a:lstStyle/>
          <a:p>
            <a:r>
              <a:rPr lang="en-US" dirty="0">
                <a:solidFill>
                  <a:schemeClr val="accent5">
                    <a:lumMod val="50000"/>
                  </a:schemeClr>
                </a:solidFill>
              </a:rPr>
              <a:t>Taylor Brumbeloe</a:t>
            </a:r>
            <a:endParaRPr lang="en-US" dirty="0">
              <a:solidFill>
                <a:schemeClr val="accent5">
                  <a:lumMod val="50000"/>
                </a:schemeClr>
              </a:solidFill>
              <a:ea typeface="Calibri"/>
              <a:cs typeface="Calibri"/>
            </a:endParaRPr>
          </a:p>
          <a:p>
            <a:r>
              <a:rPr lang="en-US" dirty="0">
                <a:solidFill>
                  <a:schemeClr val="accent5">
                    <a:lumMod val="50000"/>
                  </a:schemeClr>
                </a:solidFill>
              </a:rPr>
              <a:t>NCFS Deputy State Controller</a:t>
            </a:r>
          </a:p>
        </p:txBody>
      </p:sp>
      <p:grpSp>
        <p:nvGrpSpPr>
          <p:cNvPr id="51" name="Group 50">
            <a:extLst>
              <a:ext uri="{FF2B5EF4-FFF2-40B4-BE49-F238E27FC236}">
                <a16:creationId xmlns:a16="http://schemas.microsoft.com/office/drawing/2014/main" id="{96892340-0CA2-501B-7FF9-84295586F13D}"/>
              </a:ext>
              <a:ext uri="{C183D7F6-B498-43B3-948B-1728B52AA6E4}">
                <adec:decorative xmlns:adec="http://schemas.microsoft.com/office/drawing/2017/decorative" val="1"/>
              </a:ext>
            </a:extLst>
          </p:cNvPr>
          <p:cNvGrpSpPr/>
          <p:nvPr/>
        </p:nvGrpSpPr>
        <p:grpSpPr>
          <a:xfrm>
            <a:off x="6515099" y="4564603"/>
            <a:ext cx="4574736" cy="1264019"/>
            <a:chOff x="6515099" y="4564603"/>
            <a:chExt cx="4574736" cy="1264019"/>
          </a:xfrm>
        </p:grpSpPr>
        <p:pic>
          <p:nvPicPr>
            <p:cNvPr id="10" name="Picture 9">
              <a:extLst>
                <a:ext uri="{FF2B5EF4-FFF2-40B4-BE49-F238E27FC236}">
                  <a16:creationId xmlns:a16="http://schemas.microsoft.com/office/drawing/2014/main" id="{D4907ABB-9812-8A82-BCEC-6E26D07E3E7B}"/>
                </a:ext>
              </a:extLst>
            </p:cNvPr>
            <p:cNvPicPr>
              <a:picLocks noChangeAspect="1"/>
            </p:cNvPicPr>
            <p:nvPr/>
          </p:nvPicPr>
          <p:blipFill>
            <a:blip r:embed="rId4"/>
            <a:stretch>
              <a:fillRect/>
            </a:stretch>
          </p:blipFill>
          <p:spPr>
            <a:xfrm>
              <a:off x="6533161" y="4564603"/>
              <a:ext cx="794482" cy="1242974"/>
            </a:xfrm>
            <a:prstGeom prst="rect">
              <a:avLst/>
            </a:prstGeom>
          </p:spPr>
        </p:pic>
        <p:sp>
          <p:nvSpPr>
            <p:cNvPr id="12" name="Rectangle: Rounded Corners 11">
              <a:extLst>
                <a:ext uri="{FF2B5EF4-FFF2-40B4-BE49-F238E27FC236}">
                  <a16:creationId xmlns:a16="http://schemas.microsoft.com/office/drawing/2014/main" id="{A0C4082F-7FA5-4255-054A-A2C18CEC0026}"/>
                </a:ext>
              </a:extLst>
            </p:cNvPr>
            <p:cNvSpPr/>
            <p:nvPr/>
          </p:nvSpPr>
          <p:spPr>
            <a:xfrm>
              <a:off x="6573148" y="4573311"/>
              <a:ext cx="4516687" cy="1238955"/>
            </a:xfrm>
            <a:prstGeom prst="roundRect">
              <a:avLst>
                <a:gd name="adj" fmla="val 50000"/>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9" name="Picture 28">
              <a:extLst>
                <a:ext uri="{FF2B5EF4-FFF2-40B4-BE49-F238E27FC236}">
                  <a16:creationId xmlns:a16="http://schemas.microsoft.com/office/drawing/2014/main" id="{F847D451-F6EC-E733-7388-B84317329D12}"/>
                </a:ext>
              </a:extLst>
            </p:cNvPr>
            <p:cNvPicPr>
              <a:picLocks noChangeAspect="1"/>
            </p:cNvPicPr>
            <p:nvPr/>
          </p:nvPicPr>
          <p:blipFill>
            <a:blip r:embed="rId10"/>
            <a:stretch>
              <a:fillRect/>
            </a:stretch>
          </p:blipFill>
          <p:spPr>
            <a:xfrm>
              <a:off x="6515099" y="4567238"/>
              <a:ext cx="1164772" cy="1261384"/>
            </a:xfrm>
            <a:prstGeom prst="rect">
              <a:avLst/>
            </a:prstGeom>
          </p:spPr>
        </p:pic>
      </p:grpSp>
      <p:sp>
        <p:nvSpPr>
          <p:cNvPr id="15" name="TextBox 14">
            <a:extLst>
              <a:ext uri="{FF2B5EF4-FFF2-40B4-BE49-F238E27FC236}">
                <a16:creationId xmlns:a16="http://schemas.microsoft.com/office/drawing/2014/main" id="{1EB1F3DE-5BB7-312F-4C3D-A7C5CACE8FF7}"/>
              </a:ext>
            </a:extLst>
          </p:cNvPr>
          <p:cNvSpPr txBox="1"/>
          <p:nvPr/>
        </p:nvSpPr>
        <p:spPr>
          <a:xfrm>
            <a:off x="8010120" y="4834253"/>
            <a:ext cx="2597186" cy="923330"/>
          </a:xfrm>
          <a:prstGeom prst="rect">
            <a:avLst/>
          </a:prstGeom>
          <a:noFill/>
        </p:spPr>
        <p:txBody>
          <a:bodyPr wrap="none" lIns="91440" tIns="45720" rIns="91440" bIns="45720" rtlCol="0" anchor="t">
            <a:spAutoFit/>
          </a:bodyPr>
          <a:lstStyle/>
          <a:p>
            <a:r>
              <a:rPr lang="en-US" dirty="0">
                <a:solidFill>
                  <a:schemeClr val="accent5">
                    <a:lumMod val="50000"/>
                  </a:schemeClr>
                </a:solidFill>
              </a:rPr>
              <a:t>Jennifer Pacheco</a:t>
            </a:r>
            <a:endParaRPr lang="en-US" dirty="0">
              <a:solidFill>
                <a:schemeClr val="accent5">
                  <a:lumMod val="50000"/>
                </a:schemeClr>
              </a:solidFill>
              <a:ea typeface="Calibri"/>
              <a:cs typeface="Calibri"/>
            </a:endParaRPr>
          </a:p>
          <a:p>
            <a:r>
              <a:rPr lang="en-US" dirty="0">
                <a:solidFill>
                  <a:schemeClr val="accent5">
                    <a:lumMod val="50000"/>
                  </a:schemeClr>
                </a:solidFill>
              </a:rPr>
              <a:t>Audit, Risk, &amp; Compliance</a:t>
            </a:r>
            <a:endParaRPr lang="en-US" dirty="0">
              <a:solidFill>
                <a:schemeClr val="accent5">
                  <a:lumMod val="50000"/>
                </a:schemeClr>
              </a:solidFill>
              <a:ea typeface="Calibri"/>
              <a:cs typeface="Calibri"/>
            </a:endParaRPr>
          </a:p>
          <a:p>
            <a:r>
              <a:rPr lang="en-US" dirty="0">
                <a:solidFill>
                  <a:schemeClr val="accent5">
                    <a:lumMod val="50000"/>
                  </a:schemeClr>
                </a:solidFill>
                <a:ea typeface="Calibri"/>
                <a:cs typeface="Calibri"/>
              </a:rPr>
              <a:t>Director</a:t>
            </a:r>
            <a:endParaRPr lang="en-US" dirty="0">
              <a:solidFill>
                <a:schemeClr val="accent5">
                  <a:lumMod val="50000"/>
                </a:schemeClr>
              </a:solidFill>
            </a:endParaRPr>
          </a:p>
        </p:txBody>
      </p:sp>
      <p:cxnSp>
        <p:nvCxnSpPr>
          <p:cNvPr id="2" name="Straight Connector 1">
            <a:extLst>
              <a:ext uri="{FF2B5EF4-FFF2-40B4-BE49-F238E27FC236}">
                <a16:creationId xmlns:a16="http://schemas.microsoft.com/office/drawing/2014/main" id="{16E4EBA4-CAB7-ABEA-3884-9B754FCF0228}"/>
              </a:ext>
              <a:ext uri="{C183D7F6-B498-43B3-948B-1728B52AA6E4}">
                <adec:decorative xmlns:adec="http://schemas.microsoft.com/office/drawing/2017/decorative" val="1"/>
              </a:ext>
            </a:extLst>
          </p:cNvPr>
          <p:cNvCxnSpPr/>
          <p:nvPr/>
        </p:nvCxnSpPr>
        <p:spPr>
          <a:xfrm>
            <a:off x="422148" y="1122210"/>
            <a:ext cx="11347704"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1979173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4F04C-F78A-2907-365D-364CC3A0D1E8}"/>
              </a:ext>
            </a:extLst>
          </p:cNvPr>
          <p:cNvSpPr>
            <a:spLocks noGrp="1"/>
          </p:cNvSpPr>
          <p:nvPr>
            <p:ph type="title"/>
          </p:nvPr>
        </p:nvSpPr>
        <p:spPr/>
        <p:txBody>
          <a:bodyPr>
            <a:normAutofit/>
          </a:bodyPr>
          <a:lstStyle/>
          <a:p>
            <a:r>
              <a:rPr lang="en-US" sz="3600" dirty="0"/>
              <a:t>Why are we here today?</a:t>
            </a:r>
          </a:p>
        </p:txBody>
      </p:sp>
      <p:sp>
        <p:nvSpPr>
          <p:cNvPr id="3" name="Text Placeholder 2">
            <a:extLst>
              <a:ext uri="{FF2B5EF4-FFF2-40B4-BE49-F238E27FC236}">
                <a16:creationId xmlns:a16="http://schemas.microsoft.com/office/drawing/2014/main" id="{A4500677-15EF-1137-C3B7-4F833A3D1277}"/>
              </a:ext>
            </a:extLst>
          </p:cNvPr>
          <p:cNvSpPr>
            <a:spLocks noGrp="1"/>
          </p:cNvSpPr>
          <p:nvPr>
            <p:ph type="body" sz="quarter" idx="13"/>
          </p:nvPr>
        </p:nvSpPr>
        <p:spPr/>
        <p:txBody>
          <a:bodyPr>
            <a:normAutofit/>
          </a:bodyPr>
          <a:lstStyle/>
          <a:p>
            <a:pPr marL="457200" indent="-457200">
              <a:lnSpc>
                <a:spcPct val="100000"/>
              </a:lnSpc>
              <a:spcBef>
                <a:spcPts val="1200"/>
              </a:spcBef>
              <a:spcAft>
                <a:spcPts val="600"/>
              </a:spcAft>
              <a:buFont typeface="Arial" panose="020B0604020202020204" pitchFamily="34" charset="0"/>
              <a:buChar char="•"/>
            </a:pPr>
            <a:r>
              <a:rPr lang="en-US" dirty="0"/>
              <a:t>To inform NCFS Agencies of important and major changes regarding 1099 Tax Reporting.</a:t>
            </a:r>
          </a:p>
          <a:p>
            <a:pPr marL="457200" indent="-457200">
              <a:lnSpc>
                <a:spcPct val="100000"/>
              </a:lnSpc>
              <a:spcBef>
                <a:spcPts val="1200"/>
              </a:spcBef>
              <a:spcAft>
                <a:spcPts val="600"/>
              </a:spcAft>
              <a:buFont typeface="Arial" panose="020B0604020202020204" pitchFamily="34" charset="0"/>
              <a:buChar char="•"/>
            </a:pPr>
            <a:r>
              <a:rPr lang="en-US" dirty="0"/>
              <a:t>Major changes being rolled out by the IRS are prompting these changes.</a:t>
            </a:r>
          </a:p>
          <a:p>
            <a:pPr marL="1143000" lvl="1" indent="-457200">
              <a:lnSpc>
                <a:spcPct val="100000"/>
              </a:lnSpc>
              <a:spcBef>
                <a:spcPts val="1200"/>
              </a:spcBef>
              <a:spcAft>
                <a:spcPts val="600"/>
              </a:spcAft>
            </a:pPr>
            <a:r>
              <a:rPr lang="en-US" dirty="0"/>
              <a:t>The IRS is retiring the FIRE (Filing Information Returns Electronically) system currently used by OSC to file 1099s electronically on behalf of NCFS agencies.</a:t>
            </a:r>
          </a:p>
          <a:p>
            <a:pPr marL="1143000" lvl="1" indent="-457200">
              <a:lnSpc>
                <a:spcPct val="100000"/>
              </a:lnSpc>
              <a:spcBef>
                <a:spcPts val="1200"/>
              </a:spcBef>
              <a:spcAft>
                <a:spcPts val="600"/>
              </a:spcAft>
            </a:pPr>
            <a:r>
              <a:rPr lang="en-US" dirty="0"/>
              <a:t>Starting tax year 2026, the IRS is requiring that 1099s be submitted to their new IRIS (Information Returns Intake System) portal.</a:t>
            </a:r>
          </a:p>
        </p:txBody>
      </p:sp>
      <p:sp>
        <p:nvSpPr>
          <p:cNvPr id="4" name="Slide Number Placeholder 3">
            <a:extLst>
              <a:ext uri="{FF2B5EF4-FFF2-40B4-BE49-F238E27FC236}">
                <a16:creationId xmlns:a16="http://schemas.microsoft.com/office/drawing/2014/main" id="{0E31B45D-9B91-BEA0-A64A-2B0408FAF430}"/>
              </a:ext>
            </a:extLst>
          </p:cNvPr>
          <p:cNvSpPr>
            <a:spLocks noGrp="1"/>
          </p:cNvSpPr>
          <p:nvPr>
            <p:ph type="sldNum" sz="quarter" idx="14"/>
          </p:nvPr>
        </p:nvSpPr>
        <p:spPr/>
        <p:txBody>
          <a:bodyPr/>
          <a:lstStyle/>
          <a:p>
            <a:fld id="{3E93FFCE-3932-4DE9-B639-79A716969F42}" type="slidenum">
              <a:rPr lang="en-US" smtClean="0"/>
              <a:pPr/>
              <a:t>3</a:t>
            </a:fld>
            <a:endParaRPr lang="en-US" dirty="0"/>
          </a:p>
        </p:txBody>
      </p:sp>
    </p:spTree>
    <p:custDataLst>
      <p:tags r:id="rId1"/>
    </p:custDataLst>
    <p:extLst>
      <p:ext uri="{BB962C8B-B14F-4D97-AF65-F5344CB8AC3E}">
        <p14:creationId xmlns:p14="http://schemas.microsoft.com/office/powerpoint/2010/main" val="670691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24E6B-68BD-E925-CE34-3D7B49D8B21F}"/>
              </a:ext>
            </a:extLst>
          </p:cNvPr>
          <p:cNvSpPr>
            <a:spLocks noGrp="1"/>
          </p:cNvSpPr>
          <p:nvPr>
            <p:ph type="title"/>
          </p:nvPr>
        </p:nvSpPr>
        <p:spPr/>
        <p:txBody>
          <a:bodyPr/>
          <a:lstStyle/>
          <a:p>
            <a:r>
              <a:rPr lang="en-US" dirty="0"/>
              <a:t>What is changing?</a:t>
            </a:r>
          </a:p>
        </p:txBody>
      </p:sp>
      <p:sp>
        <p:nvSpPr>
          <p:cNvPr id="3" name="Content Placeholder 2">
            <a:extLst>
              <a:ext uri="{FF2B5EF4-FFF2-40B4-BE49-F238E27FC236}">
                <a16:creationId xmlns:a16="http://schemas.microsoft.com/office/drawing/2014/main" id="{969E118E-045D-E328-A09A-2446EBF4B40F}"/>
              </a:ext>
            </a:extLst>
          </p:cNvPr>
          <p:cNvSpPr>
            <a:spLocks noGrp="1"/>
          </p:cNvSpPr>
          <p:nvPr>
            <p:ph sz="half" idx="1"/>
          </p:nvPr>
        </p:nvSpPr>
        <p:spPr>
          <a:xfrm>
            <a:off x="332508" y="1302327"/>
            <a:ext cx="5486402" cy="4754880"/>
          </a:xfrm>
          <a:solidFill>
            <a:schemeClr val="bg2"/>
          </a:solidFill>
          <a:ln>
            <a:solidFill>
              <a:schemeClr val="tx1"/>
            </a:solidFill>
          </a:ln>
        </p:spPr>
        <p:txBody>
          <a:bodyPr anchor="ctr"/>
          <a:lstStyle/>
          <a:p>
            <a:pPr>
              <a:lnSpc>
                <a:spcPct val="114000"/>
              </a:lnSpc>
              <a:spcBef>
                <a:spcPts val="2400"/>
              </a:spcBef>
            </a:pPr>
            <a:r>
              <a:rPr lang="en-US" dirty="0"/>
              <a:t>After extensive analysis of the new IRIS portal guidelines, we have determined that it is no longer reasonable for OSC to file 1099s on behalf of agencies.</a:t>
            </a:r>
          </a:p>
        </p:txBody>
      </p:sp>
      <p:sp>
        <p:nvSpPr>
          <p:cNvPr id="4" name="Content Placeholder 3">
            <a:extLst>
              <a:ext uri="{FF2B5EF4-FFF2-40B4-BE49-F238E27FC236}">
                <a16:creationId xmlns:a16="http://schemas.microsoft.com/office/drawing/2014/main" id="{809521B1-5C55-F9EE-1897-FE341816503E}"/>
              </a:ext>
            </a:extLst>
          </p:cNvPr>
          <p:cNvSpPr>
            <a:spLocks noGrp="1"/>
          </p:cNvSpPr>
          <p:nvPr>
            <p:ph sz="half" idx="2"/>
          </p:nvPr>
        </p:nvSpPr>
        <p:spPr>
          <a:xfrm>
            <a:off x="6294396" y="1302327"/>
            <a:ext cx="5486400" cy="4754880"/>
          </a:xfrm>
          <a:solidFill>
            <a:schemeClr val="bg2"/>
          </a:solidFill>
          <a:ln>
            <a:solidFill>
              <a:schemeClr val="tx1"/>
            </a:solidFill>
          </a:ln>
        </p:spPr>
        <p:txBody>
          <a:bodyPr anchor="ctr"/>
          <a:lstStyle/>
          <a:p>
            <a:pPr>
              <a:lnSpc>
                <a:spcPct val="114000"/>
              </a:lnSpc>
            </a:pPr>
            <a:r>
              <a:rPr lang="en-US" dirty="0">
                <a:solidFill>
                  <a:srgbClr val="BF0A30"/>
                </a:solidFill>
              </a:rPr>
              <a:t>Starting in early 2027 for the 2026 tax reporting year, each NCFS agency will become responsible for filing their own 1099s using the new IRIS portal.</a:t>
            </a:r>
          </a:p>
        </p:txBody>
      </p:sp>
      <p:sp>
        <p:nvSpPr>
          <p:cNvPr id="5" name="Slide Number Placeholder 4">
            <a:extLst>
              <a:ext uri="{FF2B5EF4-FFF2-40B4-BE49-F238E27FC236}">
                <a16:creationId xmlns:a16="http://schemas.microsoft.com/office/drawing/2014/main" id="{B5E58D78-93E3-95AA-3F04-6A30727EA5A1}"/>
              </a:ext>
            </a:extLst>
          </p:cNvPr>
          <p:cNvSpPr>
            <a:spLocks noGrp="1"/>
          </p:cNvSpPr>
          <p:nvPr>
            <p:ph type="sldNum" sz="quarter" idx="10"/>
          </p:nvPr>
        </p:nvSpPr>
        <p:spPr/>
        <p:txBody>
          <a:bodyPr/>
          <a:lstStyle/>
          <a:p>
            <a:fld id="{3E93FFCE-3932-4DE9-B639-79A716969F42}" type="slidenum">
              <a:rPr lang="en-US" smtClean="0"/>
              <a:pPr/>
              <a:t>4</a:t>
            </a:fld>
            <a:endParaRPr lang="en-US" dirty="0"/>
          </a:p>
        </p:txBody>
      </p:sp>
    </p:spTree>
    <p:custDataLst>
      <p:tags r:id="rId1"/>
    </p:custDataLst>
    <p:extLst>
      <p:ext uri="{BB962C8B-B14F-4D97-AF65-F5344CB8AC3E}">
        <p14:creationId xmlns:p14="http://schemas.microsoft.com/office/powerpoint/2010/main" val="1325210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67435-36E7-EED5-B63F-7528AD69FDDC}"/>
              </a:ext>
            </a:extLst>
          </p:cNvPr>
          <p:cNvSpPr>
            <a:spLocks noGrp="1"/>
          </p:cNvSpPr>
          <p:nvPr>
            <p:ph type="title"/>
          </p:nvPr>
        </p:nvSpPr>
        <p:spPr/>
        <p:txBody>
          <a:bodyPr/>
          <a:lstStyle/>
          <a:p>
            <a:r>
              <a:rPr lang="en-US" dirty="0"/>
              <a:t>What was analyzed?</a:t>
            </a:r>
          </a:p>
        </p:txBody>
      </p:sp>
      <p:sp>
        <p:nvSpPr>
          <p:cNvPr id="3" name="Text Placeholder 2">
            <a:extLst>
              <a:ext uri="{FF2B5EF4-FFF2-40B4-BE49-F238E27FC236}">
                <a16:creationId xmlns:a16="http://schemas.microsoft.com/office/drawing/2014/main" id="{80E98160-241D-A8CB-C21D-E3DF48218830}"/>
              </a:ext>
            </a:extLst>
          </p:cNvPr>
          <p:cNvSpPr>
            <a:spLocks noGrp="1"/>
          </p:cNvSpPr>
          <p:nvPr>
            <p:ph type="body" idx="1"/>
          </p:nvPr>
        </p:nvSpPr>
        <p:spPr/>
        <p:txBody>
          <a:bodyPr anchor="ctr"/>
          <a:lstStyle/>
          <a:p>
            <a:r>
              <a:rPr lang="en-US" dirty="0"/>
              <a:t>Original 1099 Transmission Process</a:t>
            </a:r>
          </a:p>
        </p:txBody>
      </p:sp>
      <p:sp>
        <p:nvSpPr>
          <p:cNvPr id="4" name="Content Placeholder 3">
            <a:extLst>
              <a:ext uri="{FF2B5EF4-FFF2-40B4-BE49-F238E27FC236}">
                <a16:creationId xmlns:a16="http://schemas.microsoft.com/office/drawing/2014/main" id="{F01C3CC3-A87E-754A-E443-EC2F9A740F02}"/>
              </a:ext>
            </a:extLst>
          </p:cNvPr>
          <p:cNvSpPr>
            <a:spLocks noGrp="1"/>
          </p:cNvSpPr>
          <p:nvPr>
            <p:ph sz="half" idx="2"/>
          </p:nvPr>
        </p:nvSpPr>
        <p:spPr>
          <a:xfrm>
            <a:off x="652020" y="2180316"/>
            <a:ext cx="3392031" cy="4569733"/>
          </a:xfrm>
        </p:spPr>
        <p:txBody>
          <a:bodyPr>
            <a:noAutofit/>
          </a:bodyPr>
          <a:lstStyle/>
          <a:p>
            <a:pPr>
              <a:lnSpc>
                <a:spcPct val="100000"/>
              </a:lnSpc>
              <a:spcBef>
                <a:spcPts val="600"/>
              </a:spcBef>
            </a:pPr>
            <a:r>
              <a:rPr lang="en-US" sz="1600" dirty="0"/>
              <a:t>The new IRIS portal only allows for two methods of bulk 1099 tax filing:</a:t>
            </a:r>
          </a:p>
          <a:p>
            <a:pPr>
              <a:lnSpc>
                <a:spcPct val="100000"/>
              </a:lnSpc>
              <a:spcBef>
                <a:spcPts val="600"/>
              </a:spcBef>
            </a:pPr>
            <a:r>
              <a:rPr lang="en-US" sz="1600" dirty="0"/>
              <a:t> 1.  </a:t>
            </a:r>
            <a:r>
              <a:rPr lang="en-US" sz="1600" b="1" dirty="0"/>
              <a:t>Application to Application (A2A):</a:t>
            </a:r>
            <a:r>
              <a:rPr lang="en-US" sz="1600" dirty="0"/>
              <a:t>The A2A method would require that Oracle send the 1099 reporting information directly to the IRIS portal which Oracle does not currently support due to the complexity and volume of statewide 1099 reporting. </a:t>
            </a:r>
          </a:p>
          <a:p>
            <a:pPr>
              <a:lnSpc>
                <a:spcPct val="100000"/>
              </a:lnSpc>
              <a:spcBef>
                <a:spcPts val="600"/>
              </a:spcBef>
            </a:pPr>
            <a:r>
              <a:rPr lang="en-US" sz="1600" dirty="0"/>
              <a:t>2. </a:t>
            </a:r>
            <a:r>
              <a:rPr lang="en-US" sz="1600" b="1" dirty="0"/>
              <a:t>Template upload within the IRIS portal</a:t>
            </a:r>
            <a:r>
              <a:rPr lang="en-US" sz="1600" dirty="0"/>
              <a:t>: Oracle </a:t>
            </a:r>
            <a:r>
              <a:rPr lang="en-US" sz="1600" b="1" dirty="0"/>
              <a:t>does</a:t>
            </a:r>
            <a:r>
              <a:rPr lang="en-US" sz="1600" dirty="0"/>
              <a:t> support the IRIS template process by providing a csv file of 1099 reporting data by form type (NEC, MISC, G) that can be added to the corresponding IRIS templates for upload in the portal.</a:t>
            </a:r>
          </a:p>
        </p:txBody>
      </p:sp>
      <p:sp>
        <p:nvSpPr>
          <p:cNvPr id="5" name="Text Placeholder 4">
            <a:extLst>
              <a:ext uri="{FF2B5EF4-FFF2-40B4-BE49-F238E27FC236}">
                <a16:creationId xmlns:a16="http://schemas.microsoft.com/office/drawing/2014/main" id="{522738DB-7B89-C887-E008-D5E626873360}"/>
              </a:ext>
            </a:extLst>
          </p:cNvPr>
          <p:cNvSpPr>
            <a:spLocks noGrp="1"/>
          </p:cNvSpPr>
          <p:nvPr>
            <p:ph type="body" idx="13"/>
          </p:nvPr>
        </p:nvSpPr>
        <p:spPr/>
        <p:txBody>
          <a:bodyPr anchor="ctr"/>
          <a:lstStyle/>
          <a:p>
            <a:r>
              <a:rPr lang="en-US" dirty="0"/>
              <a:t>1099 Corrections Process</a:t>
            </a:r>
          </a:p>
        </p:txBody>
      </p:sp>
      <p:sp>
        <p:nvSpPr>
          <p:cNvPr id="6" name="Content Placeholder 5">
            <a:extLst>
              <a:ext uri="{FF2B5EF4-FFF2-40B4-BE49-F238E27FC236}">
                <a16:creationId xmlns:a16="http://schemas.microsoft.com/office/drawing/2014/main" id="{8287CC76-B932-27A5-801A-04F6D258F48A}"/>
              </a:ext>
            </a:extLst>
          </p:cNvPr>
          <p:cNvSpPr>
            <a:spLocks noGrp="1"/>
          </p:cNvSpPr>
          <p:nvPr>
            <p:ph sz="half" idx="14"/>
          </p:nvPr>
        </p:nvSpPr>
        <p:spPr/>
        <p:txBody>
          <a:bodyPr>
            <a:normAutofit/>
          </a:bodyPr>
          <a:lstStyle/>
          <a:p>
            <a:r>
              <a:rPr lang="en-US" sz="1600" dirty="0"/>
              <a:t>Once original 1099s are submitted within the IRIS portal, all 1099 corrections must be done manually within the IRIS portal.  </a:t>
            </a:r>
          </a:p>
          <a:p>
            <a:pPr marL="285750" indent="-285750">
              <a:buFont typeface="Arial" panose="020B0604020202020204" pitchFamily="34" charset="0"/>
              <a:buChar char="•"/>
            </a:pPr>
            <a:r>
              <a:rPr lang="en-US" sz="1600" dirty="0"/>
              <a:t>The original IRIS submission creates a record that should be manually selected and edited within the portal. </a:t>
            </a:r>
          </a:p>
          <a:p>
            <a:pPr marL="285750" indent="-285750">
              <a:buFont typeface="Arial" panose="020B0604020202020204" pitchFamily="34" charset="0"/>
              <a:buChar char="•"/>
            </a:pPr>
            <a:r>
              <a:rPr lang="en-US" sz="1600" dirty="0"/>
              <a:t>1099 $0 Correction invoices would no longer be needed in NCFS. </a:t>
            </a:r>
          </a:p>
          <a:p>
            <a:pPr marL="285750" indent="-285750">
              <a:buFont typeface="Arial" panose="020B0604020202020204" pitchFamily="34" charset="0"/>
              <a:buChar char="•"/>
            </a:pPr>
            <a:r>
              <a:rPr lang="en-US" sz="1600" dirty="0"/>
              <a:t>Corrections in the IRIS portal would be available long after the OSC determined corrections filing deadline.</a:t>
            </a:r>
          </a:p>
        </p:txBody>
      </p:sp>
      <p:sp>
        <p:nvSpPr>
          <p:cNvPr id="7" name="Text Placeholder 6">
            <a:extLst>
              <a:ext uri="{FF2B5EF4-FFF2-40B4-BE49-F238E27FC236}">
                <a16:creationId xmlns:a16="http://schemas.microsoft.com/office/drawing/2014/main" id="{9104A867-1F9B-8D4D-4135-F8F376295AED}"/>
              </a:ext>
            </a:extLst>
          </p:cNvPr>
          <p:cNvSpPr>
            <a:spLocks noGrp="1"/>
          </p:cNvSpPr>
          <p:nvPr>
            <p:ph type="body" idx="15"/>
          </p:nvPr>
        </p:nvSpPr>
        <p:spPr/>
        <p:txBody>
          <a:bodyPr anchor="ctr"/>
          <a:lstStyle/>
          <a:p>
            <a:r>
              <a:rPr lang="en-US" dirty="0"/>
              <a:t>IRIS Portal Access</a:t>
            </a:r>
          </a:p>
        </p:txBody>
      </p:sp>
      <p:sp>
        <p:nvSpPr>
          <p:cNvPr id="8" name="Content Placeholder 7">
            <a:extLst>
              <a:ext uri="{FF2B5EF4-FFF2-40B4-BE49-F238E27FC236}">
                <a16:creationId xmlns:a16="http://schemas.microsoft.com/office/drawing/2014/main" id="{4EA6BA6A-CD26-9F41-1EEF-F906A7EC48F0}"/>
              </a:ext>
            </a:extLst>
          </p:cNvPr>
          <p:cNvSpPr>
            <a:spLocks noGrp="1"/>
          </p:cNvSpPr>
          <p:nvPr>
            <p:ph sz="half" idx="16"/>
          </p:nvPr>
        </p:nvSpPr>
        <p:spPr>
          <a:xfrm>
            <a:off x="8147948" y="2174241"/>
            <a:ext cx="3494155" cy="4219816"/>
          </a:xfrm>
        </p:spPr>
        <p:txBody>
          <a:bodyPr>
            <a:normAutofit/>
          </a:bodyPr>
          <a:lstStyle/>
          <a:p>
            <a:pPr>
              <a:lnSpc>
                <a:spcPct val="100000"/>
              </a:lnSpc>
            </a:pPr>
            <a:r>
              <a:rPr lang="en-US" sz="1600" dirty="0"/>
              <a:t>For OSC to continue 1099 filing for NCFS agencies, OSC would require access to each agency’s IRIS portal for original submission and corrections.  </a:t>
            </a:r>
          </a:p>
          <a:p>
            <a:pPr marL="285750" indent="-285750">
              <a:lnSpc>
                <a:spcPct val="100000"/>
              </a:lnSpc>
              <a:buFont typeface="Arial" panose="020B0604020202020204" pitchFamily="34" charset="0"/>
              <a:buChar char="•"/>
            </a:pPr>
            <a:r>
              <a:rPr lang="en-US" sz="1600" dirty="0"/>
              <a:t>This would significantly increase risk and liability for human error.</a:t>
            </a:r>
          </a:p>
          <a:p>
            <a:pPr marL="285750" indent="-285750">
              <a:lnSpc>
                <a:spcPct val="100000"/>
              </a:lnSpc>
              <a:buFont typeface="Arial" panose="020B0604020202020204" pitchFamily="34" charset="0"/>
              <a:buChar char="•"/>
            </a:pPr>
            <a:r>
              <a:rPr lang="en-US" sz="1600" dirty="0"/>
              <a:t>The IRS only allows a limited number of users to transmit 1099s within the portal.  </a:t>
            </a:r>
          </a:p>
          <a:p>
            <a:pPr marL="285750" indent="-285750">
              <a:lnSpc>
                <a:spcPct val="100000"/>
              </a:lnSpc>
              <a:buFont typeface="Arial" panose="020B0604020202020204" pitchFamily="34" charset="0"/>
              <a:buChar char="•"/>
            </a:pPr>
            <a:r>
              <a:rPr lang="en-US" sz="1600" dirty="0"/>
              <a:t>If there are supplier mismatches during submission, agencies are better equipped to resolve those errors.</a:t>
            </a:r>
          </a:p>
        </p:txBody>
      </p:sp>
      <p:sp>
        <p:nvSpPr>
          <p:cNvPr id="9" name="Slide Number Placeholder 8">
            <a:extLst>
              <a:ext uri="{FF2B5EF4-FFF2-40B4-BE49-F238E27FC236}">
                <a16:creationId xmlns:a16="http://schemas.microsoft.com/office/drawing/2014/main" id="{CF4662CD-4374-1768-0603-0448CE23C33A}"/>
              </a:ext>
            </a:extLst>
          </p:cNvPr>
          <p:cNvSpPr>
            <a:spLocks noGrp="1"/>
          </p:cNvSpPr>
          <p:nvPr>
            <p:ph type="sldNum" sz="quarter" idx="17"/>
          </p:nvPr>
        </p:nvSpPr>
        <p:spPr/>
        <p:txBody>
          <a:bodyPr/>
          <a:lstStyle/>
          <a:p>
            <a:fld id="{3E93FFCE-3932-4DE9-B639-79A716969F42}" type="slidenum">
              <a:rPr lang="en-US" smtClean="0"/>
              <a:pPr/>
              <a:t>5</a:t>
            </a:fld>
            <a:endParaRPr lang="en-US" dirty="0"/>
          </a:p>
        </p:txBody>
      </p:sp>
    </p:spTree>
    <p:custDataLst>
      <p:tags r:id="rId1"/>
    </p:custDataLst>
    <p:extLst>
      <p:ext uri="{BB962C8B-B14F-4D97-AF65-F5344CB8AC3E}">
        <p14:creationId xmlns:p14="http://schemas.microsoft.com/office/powerpoint/2010/main" val="1419679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61651-6D35-8A6B-6A12-C3F16F5BB3C5}"/>
              </a:ext>
            </a:extLst>
          </p:cNvPr>
          <p:cNvSpPr>
            <a:spLocks noGrp="1"/>
          </p:cNvSpPr>
          <p:nvPr>
            <p:ph type="title"/>
          </p:nvPr>
        </p:nvSpPr>
        <p:spPr/>
        <p:txBody>
          <a:bodyPr/>
          <a:lstStyle/>
          <a:p>
            <a:r>
              <a:rPr lang="en-US" dirty="0"/>
              <a:t>New Process Advantages</a:t>
            </a:r>
          </a:p>
        </p:txBody>
      </p:sp>
      <p:sp>
        <p:nvSpPr>
          <p:cNvPr id="23" name="Rectangle 22">
            <a:extLst>
              <a:ext uri="{FF2B5EF4-FFF2-40B4-BE49-F238E27FC236}">
                <a16:creationId xmlns:a16="http://schemas.microsoft.com/office/drawing/2014/main" id="{8A7CD42A-3DE8-6645-9EC9-BDD5B63EECC3}"/>
              </a:ext>
              <a:ext uri="{C183D7F6-B498-43B3-948B-1728B52AA6E4}">
                <adec:decorative xmlns:adec="http://schemas.microsoft.com/office/drawing/2017/decorative" val="1"/>
              </a:ext>
            </a:extLst>
          </p:cNvPr>
          <p:cNvSpPr/>
          <p:nvPr/>
        </p:nvSpPr>
        <p:spPr>
          <a:xfrm>
            <a:off x="10171522" y="6174557"/>
            <a:ext cx="2020478" cy="6834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6A7A36A-BB0B-B920-0D17-80C5E2B58A03}"/>
              </a:ext>
              <a:ext uri="{C183D7F6-B498-43B3-948B-1728B52AA6E4}">
                <adec:decorative xmlns:adec="http://schemas.microsoft.com/office/drawing/2017/decorative" val="1"/>
              </a:ext>
            </a:extLst>
          </p:cNvPr>
          <p:cNvSpPr/>
          <p:nvPr/>
        </p:nvSpPr>
        <p:spPr>
          <a:xfrm>
            <a:off x="499110" y="1436325"/>
            <a:ext cx="731520" cy="731520"/>
          </a:xfrm>
          <a:prstGeom prst="rect">
            <a:avLst/>
          </a:prstGeom>
          <a:blipFill>
            <a:blip>
              <a:extLst>
                <a:ext uri="{96DAC541-7B7A-43D3-8B79-37D633B846F1}">
                  <asvg:svgBlip xmlns:asvg="http://schemas.microsoft.com/office/drawing/2016/SVG/main" r:embed="rId4"/>
                </a:ext>
              </a:extLst>
            </a:blip>
            <a:srcRect/>
            <a:stretch>
              <a:fillRect/>
            </a:stretch>
          </a:blipFill>
          <a:ln>
            <a:solidFill>
              <a:schemeClr val="tx1"/>
            </a:solidFill>
          </a:ln>
        </p:spPr>
        <p:style>
          <a:lnRef idx="2">
            <a:schemeClr val="accent5">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5" name="Rectangle: Rounded Corners 4">
            <a:extLst>
              <a:ext uri="{FF2B5EF4-FFF2-40B4-BE49-F238E27FC236}">
                <a16:creationId xmlns:a16="http://schemas.microsoft.com/office/drawing/2014/main" id="{B76B85D7-5D0B-0A94-D5F6-B450B1F1C7ED}"/>
              </a:ext>
            </a:extLst>
          </p:cNvPr>
          <p:cNvSpPr/>
          <p:nvPr/>
        </p:nvSpPr>
        <p:spPr>
          <a:xfrm>
            <a:off x="1423440" y="1344885"/>
            <a:ext cx="10343679" cy="914400"/>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rgbClr val="000000"/>
                </a:solidFill>
              </a:rPr>
              <a:t>Control Over Filing Timelines </a:t>
            </a:r>
            <a:r>
              <a:rPr lang="en-US" sz="1600" dirty="0">
                <a:solidFill>
                  <a:srgbClr val="000000"/>
                </a:solidFill>
              </a:rPr>
              <a:t>- Agencies will have more control over 1099 timelines and data submission and will not be dependent on OSC for submitting original files and corrections on their behalf. Corrections can be filed immediately within the IRIS portal rather than waiting for the OSC determined correction filing date. </a:t>
            </a:r>
          </a:p>
        </p:txBody>
      </p:sp>
      <p:sp>
        <p:nvSpPr>
          <p:cNvPr id="24" name="Rectangle 23">
            <a:extLst>
              <a:ext uri="{FF2B5EF4-FFF2-40B4-BE49-F238E27FC236}">
                <a16:creationId xmlns:a16="http://schemas.microsoft.com/office/drawing/2014/main" id="{70EA3C23-3A85-890D-AAFF-2E8C88001DC2}"/>
              </a:ext>
              <a:ext uri="{C183D7F6-B498-43B3-948B-1728B52AA6E4}">
                <adec:decorative xmlns:adec="http://schemas.microsoft.com/office/drawing/2017/decorative" val="1"/>
              </a:ext>
            </a:extLst>
          </p:cNvPr>
          <p:cNvSpPr/>
          <p:nvPr/>
        </p:nvSpPr>
        <p:spPr>
          <a:xfrm>
            <a:off x="499110" y="2521195"/>
            <a:ext cx="731520" cy="731520"/>
          </a:xfrm>
          <a:prstGeom prst="rect">
            <a:avLst/>
          </a:prstGeom>
          <a:blipFill>
            <a:blip>
              <a:extLst>
                <a:ext uri="{96DAC541-7B7A-43D3-8B79-37D633B846F1}">
                  <asvg:svgBlip xmlns:asvg="http://schemas.microsoft.com/office/drawing/2016/SVG/main" r:embed="rId5"/>
                </a:ext>
              </a:extLst>
            </a:blip>
            <a:srcRect/>
            <a:stretch>
              <a:fillRect/>
            </a:stretch>
          </a:blipFill>
          <a:ln>
            <a:solidFill>
              <a:schemeClr val="tx1"/>
            </a:solidFill>
          </a:ln>
        </p:spPr>
        <p:style>
          <a:lnRef idx="2">
            <a:schemeClr val="accent5">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6" name="Rectangle: Rounded Corners 15">
            <a:extLst>
              <a:ext uri="{FF2B5EF4-FFF2-40B4-BE49-F238E27FC236}">
                <a16:creationId xmlns:a16="http://schemas.microsoft.com/office/drawing/2014/main" id="{3BA19DEC-50CD-7160-16F2-FB8C8E7DF069}"/>
              </a:ext>
            </a:extLst>
          </p:cNvPr>
          <p:cNvSpPr/>
          <p:nvPr/>
        </p:nvSpPr>
        <p:spPr>
          <a:xfrm>
            <a:off x="1423440" y="2428975"/>
            <a:ext cx="10343679" cy="914400"/>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rgbClr val="000000"/>
                </a:solidFill>
              </a:rPr>
              <a:t>Form Printing </a:t>
            </a:r>
            <a:r>
              <a:rPr lang="en-US" sz="1600" dirty="0">
                <a:solidFill>
                  <a:srgbClr val="000000"/>
                </a:solidFill>
              </a:rPr>
              <a:t>- The IRIS portal includes functionality for printing IRS approved 1099 forms in real time once the 1099 is submitted to the IRS. Agencies will not be dependent on OSC to provide updated 1099 forms within our reports for printing.</a:t>
            </a:r>
          </a:p>
        </p:txBody>
      </p:sp>
      <p:sp>
        <p:nvSpPr>
          <p:cNvPr id="25" name="Rectangle 24">
            <a:extLst>
              <a:ext uri="{FF2B5EF4-FFF2-40B4-BE49-F238E27FC236}">
                <a16:creationId xmlns:a16="http://schemas.microsoft.com/office/drawing/2014/main" id="{98BBC2AC-60A2-AE42-78CA-C63B4D2DB491}"/>
              </a:ext>
              <a:ext uri="{C183D7F6-B498-43B3-948B-1728B52AA6E4}">
                <adec:decorative xmlns:adec="http://schemas.microsoft.com/office/drawing/2017/decorative" val="1"/>
              </a:ext>
            </a:extLst>
          </p:cNvPr>
          <p:cNvSpPr/>
          <p:nvPr/>
        </p:nvSpPr>
        <p:spPr>
          <a:xfrm>
            <a:off x="499110" y="3606065"/>
            <a:ext cx="731520" cy="731520"/>
          </a:xfrm>
          <a:prstGeom prst="rect">
            <a:avLst/>
          </a:prstGeom>
          <a:blipFill>
            <a:blip>
              <a:extLst>
                <a:ext uri="{96DAC541-7B7A-43D3-8B79-37D633B846F1}">
                  <asvg:svgBlip xmlns:asvg="http://schemas.microsoft.com/office/drawing/2016/SVG/main" r:embed="rId6"/>
                </a:ext>
              </a:extLst>
            </a:blip>
            <a:srcRect/>
            <a:stretch>
              <a:fillRect/>
            </a:stretch>
          </a:blipFill>
          <a:ln>
            <a:solidFill>
              <a:schemeClr val="tx1"/>
            </a:solidFill>
          </a:ln>
        </p:spPr>
        <p:style>
          <a:lnRef idx="2">
            <a:schemeClr val="accent5">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8" name="Rectangle: Rounded Corners 17">
            <a:extLst>
              <a:ext uri="{FF2B5EF4-FFF2-40B4-BE49-F238E27FC236}">
                <a16:creationId xmlns:a16="http://schemas.microsoft.com/office/drawing/2014/main" id="{CF4A7408-1422-E85F-C3C3-7727A174A225}"/>
              </a:ext>
            </a:extLst>
          </p:cNvPr>
          <p:cNvSpPr/>
          <p:nvPr/>
        </p:nvSpPr>
        <p:spPr>
          <a:xfrm>
            <a:off x="1423442" y="3514625"/>
            <a:ext cx="10343679" cy="914400"/>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rgbClr val="000000"/>
                </a:solidFill>
              </a:rPr>
              <a:t>Filing Extension </a:t>
            </a:r>
            <a:r>
              <a:rPr lang="en-US" sz="1600" dirty="0">
                <a:solidFill>
                  <a:srgbClr val="000000"/>
                </a:solidFill>
              </a:rPr>
              <a:t>- Agencies can choose to file a 30-day extension within the portal if needed.  </a:t>
            </a:r>
          </a:p>
        </p:txBody>
      </p:sp>
      <p:sp>
        <p:nvSpPr>
          <p:cNvPr id="26" name="Rectangle 25">
            <a:extLst>
              <a:ext uri="{FF2B5EF4-FFF2-40B4-BE49-F238E27FC236}">
                <a16:creationId xmlns:a16="http://schemas.microsoft.com/office/drawing/2014/main" id="{B28CEEFF-2534-73A0-F18E-0F9C38E4F885}"/>
              </a:ext>
              <a:ext uri="{C183D7F6-B498-43B3-948B-1728B52AA6E4}">
                <adec:decorative xmlns:adec="http://schemas.microsoft.com/office/drawing/2017/decorative" val="1"/>
              </a:ext>
            </a:extLst>
          </p:cNvPr>
          <p:cNvSpPr/>
          <p:nvPr/>
        </p:nvSpPr>
        <p:spPr>
          <a:xfrm>
            <a:off x="499110" y="4690935"/>
            <a:ext cx="731520" cy="731520"/>
          </a:xfrm>
          <a:prstGeom prst="rect">
            <a:avLst/>
          </a:prstGeom>
          <a:blipFill>
            <a:blip>
              <a:extLst>
                <a:ext uri="{96DAC541-7B7A-43D3-8B79-37D633B846F1}">
                  <asvg:svgBlip xmlns:asvg="http://schemas.microsoft.com/office/drawing/2016/SVG/main" r:embed="rId7"/>
                </a:ext>
              </a:extLst>
            </a:blip>
            <a:srcRect/>
            <a:stretch>
              <a:fillRect/>
            </a:stretch>
          </a:blipFill>
          <a:ln>
            <a:solidFill>
              <a:schemeClr val="tx1"/>
            </a:solidFill>
          </a:ln>
        </p:spPr>
        <p:style>
          <a:lnRef idx="2">
            <a:schemeClr val="accent5">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Rectangle: Rounded Corners 19">
            <a:extLst>
              <a:ext uri="{FF2B5EF4-FFF2-40B4-BE49-F238E27FC236}">
                <a16:creationId xmlns:a16="http://schemas.microsoft.com/office/drawing/2014/main" id="{27D8E126-368F-5BD7-8111-5AD31B770967}"/>
              </a:ext>
            </a:extLst>
          </p:cNvPr>
          <p:cNvSpPr/>
          <p:nvPr/>
        </p:nvSpPr>
        <p:spPr>
          <a:xfrm>
            <a:off x="1423443" y="4595339"/>
            <a:ext cx="10343679" cy="914400"/>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rgbClr val="000000"/>
                </a:solidFill>
              </a:rPr>
              <a:t>Corrections Process </a:t>
            </a:r>
            <a:r>
              <a:rPr lang="en-US" sz="1600" dirty="0">
                <a:solidFill>
                  <a:srgbClr val="000000"/>
                </a:solidFill>
              </a:rPr>
              <a:t>– Agencies would no longer need to record $0 invoices in NCFS to trigger the corrections process. The IRIS portal will also replace the need for manual paper corrections after the OSC correction period has passed.   </a:t>
            </a:r>
          </a:p>
        </p:txBody>
      </p:sp>
      <p:sp>
        <p:nvSpPr>
          <p:cNvPr id="27" name="Rectangle 26">
            <a:extLst>
              <a:ext uri="{FF2B5EF4-FFF2-40B4-BE49-F238E27FC236}">
                <a16:creationId xmlns:a16="http://schemas.microsoft.com/office/drawing/2014/main" id="{7BE8568D-D50E-3380-D3B2-CEB4572B8561}"/>
              </a:ext>
              <a:ext uri="{C183D7F6-B498-43B3-948B-1728B52AA6E4}">
                <adec:decorative xmlns:adec="http://schemas.microsoft.com/office/drawing/2017/decorative" val="1"/>
              </a:ext>
            </a:extLst>
          </p:cNvPr>
          <p:cNvSpPr/>
          <p:nvPr/>
        </p:nvSpPr>
        <p:spPr>
          <a:xfrm>
            <a:off x="499110" y="5761354"/>
            <a:ext cx="731520" cy="731520"/>
          </a:xfrm>
          <a:prstGeom prst="rect">
            <a:avLst/>
          </a:prstGeom>
          <a:blipFill>
            <a:blip>
              <a:extLst>
                <a:ext uri="{96DAC541-7B7A-43D3-8B79-37D633B846F1}">
                  <asvg:svgBlip xmlns:asvg="http://schemas.microsoft.com/office/drawing/2016/SVG/main" r:embed="rId8"/>
                </a:ext>
              </a:extLst>
            </a:blip>
            <a:srcRect/>
            <a:stretch>
              <a:fillRect/>
            </a:stretch>
          </a:blipFill>
          <a:ln>
            <a:solidFill>
              <a:schemeClr val="tx1"/>
            </a:solidFill>
          </a:ln>
        </p:spPr>
        <p:style>
          <a:lnRef idx="2">
            <a:schemeClr val="accent5">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2" name="Rectangle: Rounded Corners 21">
            <a:extLst>
              <a:ext uri="{FF2B5EF4-FFF2-40B4-BE49-F238E27FC236}">
                <a16:creationId xmlns:a16="http://schemas.microsoft.com/office/drawing/2014/main" id="{9F19C47C-5060-B8DF-FE6B-442E6F828ABE}"/>
              </a:ext>
            </a:extLst>
          </p:cNvPr>
          <p:cNvSpPr/>
          <p:nvPr/>
        </p:nvSpPr>
        <p:spPr>
          <a:xfrm>
            <a:off x="1423443" y="5676053"/>
            <a:ext cx="10343679" cy="914400"/>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rgbClr val="000000"/>
                </a:solidFill>
              </a:rPr>
              <a:t>IRIS Application Process </a:t>
            </a:r>
            <a:r>
              <a:rPr lang="en-US" sz="1600" dirty="0">
                <a:solidFill>
                  <a:srgbClr val="000000"/>
                </a:solidFill>
              </a:rPr>
              <a:t>– Application process is easy to complete and typically approved quickly. </a:t>
            </a:r>
          </a:p>
        </p:txBody>
      </p:sp>
      <p:sp>
        <p:nvSpPr>
          <p:cNvPr id="3" name="Slide Number Placeholder 2">
            <a:extLst>
              <a:ext uri="{FF2B5EF4-FFF2-40B4-BE49-F238E27FC236}">
                <a16:creationId xmlns:a16="http://schemas.microsoft.com/office/drawing/2014/main" id="{E954E621-69C4-1DA2-25C8-614E5B4EFA2D}"/>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6</a:t>
            </a:fld>
            <a:endParaRPr lang="en-US" dirty="0"/>
          </a:p>
        </p:txBody>
      </p:sp>
    </p:spTree>
    <p:custDataLst>
      <p:tags r:id="rId1"/>
    </p:custDataLst>
    <p:extLst>
      <p:ext uri="{BB962C8B-B14F-4D97-AF65-F5344CB8AC3E}">
        <p14:creationId xmlns:p14="http://schemas.microsoft.com/office/powerpoint/2010/main" val="2318541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70DB8-8269-2A0D-5C8C-F27C0E3312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512B64-2812-FBB0-3B59-773FFA939E8F}"/>
              </a:ext>
            </a:extLst>
          </p:cNvPr>
          <p:cNvSpPr>
            <a:spLocks noGrp="1"/>
          </p:cNvSpPr>
          <p:nvPr>
            <p:ph type="title"/>
          </p:nvPr>
        </p:nvSpPr>
        <p:spPr/>
        <p:txBody>
          <a:bodyPr>
            <a:normAutofit/>
          </a:bodyPr>
          <a:lstStyle/>
          <a:p>
            <a:r>
              <a:rPr lang="en-US" sz="3600" dirty="0"/>
              <a:t>How will OSC continue to support NCFS agencies?</a:t>
            </a:r>
          </a:p>
        </p:txBody>
      </p:sp>
      <p:sp>
        <p:nvSpPr>
          <p:cNvPr id="3" name="Text Placeholder 2">
            <a:extLst>
              <a:ext uri="{FF2B5EF4-FFF2-40B4-BE49-F238E27FC236}">
                <a16:creationId xmlns:a16="http://schemas.microsoft.com/office/drawing/2014/main" id="{3FB78059-5086-BC6B-35F8-86C922135F1D}"/>
              </a:ext>
            </a:extLst>
          </p:cNvPr>
          <p:cNvSpPr>
            <a:spLocks noGrp="1"/>
          </p:cNvSpPr>
          <p:nvPr>
            <p:ph type="body" sz="quarter" idx="13"/>
          </p:nvPr>
        </p:nvSpPr>
        <p:spPr/>
        <p:txBody>
          <a:bodyPr>
            <a:normAutofit fontScale="92500"/>
          </a:bodyPr>
          <a:lstStyle/>
          <a:p>
            <a:pPr marL="457200" indent="-457200">
              <a:lnSpc>
                <a:spcPct val="100000"/>
              </a:lnSpc>
              <a:spcBef>
                <a:spcPts val="1200"/>
              </a:spcBef>
              <a:spcAft>
                <a:spcPts val="600"/>
              </a:spcAft>
              <a:buFont typeface="Arial" panose="020B0604020202020204" pitchFamily="34" charset="0"/>
              <a:buChar char="•"/>
            </a:pPr>
            <a:r>
              <a:rPr lang="en-US" dirty="0"/>
              <a:t>OSC will continue to work with Oracle to ensure that the system provided csv file works as expected in conjunction with the IRIS portal upload template.</a:t>
            </a:r>
          </a:p>
          <a:p>
            <a:pPr marL="457200" indent="-457200">
              <a:lnSpc>
                <a:spcPct val="100000"/>
              </a:lnSpc>
              <a:spcBef>
                <a:spcPts val="1200"/>
              </a:spcBef>
              <a:spcAft>
                <a:spcPts val="600"/>
              </a:spcAft>
              <a:buFont typeface="Arial" panose="020B0604020202020204" pitchFamily="34" charset="0"/>
              <a:buChar char="•"/>
            </a:pPr>
            <a:r>
              <a:rPr lang="en-US" dirty="0"/>
              <a:t>OSC will continue to support the NCFS 1099 Invoice Maintenance report.</a:t>
            </a:r>
          </a:p>
          <a:p>
            <a:pPr marL="457200" indent="-457200">
              <a:lnSpc>
                <a:spcPct val="100000"/>
              </a:lnSpc>
              <a:spcBef>
                <a:spcPts val="1200"/>
              </a:spcBef>
              <a:spcAft>
                <a:spcPts val="600"/>
              </a:spcAft>
              <a:buFont typeface="Arial" panose="020B0604020202020204" pitchFamily="34" charset="0"/>
              <a:buChar char="•"/>
            </a:pPr>
            <a:r>
              <a:rPr lang="en-US" dirty="0"/>
              <a:t>OSC will hold future information sessions regarding:</a:t>
            </a:r>
          </a:p>
          <a:p>
            <a:pPr marL="1143000" lvl="1" indent="-457200">
              <a:lnSpc>
                <a:spcPct val="100000"/>
              </a:lnSpc>
              <a:spcBef>
                <a:spcPts val="1200"/>
              </a:spcBef>
              <a:spcAft>
                <a:spcPts val="600"/>
              </a:spcAft>
            </a:pPr>
            <a:r>
              <a:rPr lang="en-US" dirty="0"/>
              <a:t>TCC (Transmitter Control Code ) Application Information</a:t>
            </a:r>
          </a:p>
          <a:p>
            <a:pPr marL="1143000" lvl="1" indent="-457200">
              <a:lnSpc>
                <a:spcPct val="100000"/>
              </a:lnSpc>
              <a:spcBef>
                <a:spcPts val="1200"/>
              </a:spcBef>
              <a:spcAft>
                <a:spcPts val="600"/>
              </a:spcAft>
            </a:pPr>
            <a:r>
              <a:rPr lang="en-US" dirty="0"/>
              <a:t>The IRIS Portal 1099 filing process</a:t>
            </a:r>
          </a:p>
          <a:p>
            <a:pPr marL="457200" indent="-457200">
              <a:lnSpc>
                <a:spcPct val="100000"/>
              </a:lnSpc>
              <a:spcBef>
                <a:spcPts val="1200"/>
              </a:spcBef>
              <a:spcAft>
                <a:spcPts val="600"/>
              </a:spcAft>
              <a:buFont typeface="Arial" panose="020B0604020202020204" pitchFamily="34" charset="0"/>
              <a:buChar char="•"/>
            </a:pPr>
            <a:r>
              <a:rPr lang="en-US" dirty="0"/>
              <a:t>OSC will send reminders and checklists to help agencies get set up for the new process.</a:t>
            </a:r>
          </a:p>
        </p:txBody>
      </p:sp>
      <p:sp>
        <p:nvSpPr>
          <p:cNvPr id="4" name="Slide Number Placeholder 3">
            <a:extLst>
              <a:ext uri="{FF2B5EF4-FFF2-40B4-BE49-F238E27FC236}">
                <a16:creationId xmlns:a16="http://schemas.microsoft.com/office/drawing/2014/main" id="{7D85E9A9-4E15-5520-BD68-97E04BBA2549}"/>
              </a:ext>
            </a:extLst>
          </p:cNvPr>
          <p:cNvSpPr>
            <a:spLocks noGrp="1"/>
          </p:cNvSpPr>
          <p:nvPr>
            <p:ph type="sldNum" sz="quarter" idx="14"/>
          </p:nvPr>
        </p:nvSpPr>
        <p:spPr/>
        <p:txBody>
          <a:bodyPr/>
          <a:lstStyle/>
          <a:p>
            <a:fld id="{3E93FFCE-3932-4DE9-B639-79A716969F42}" type="slidenum">
              <a:rPr lang="en-US" smtClean="0"/>
              <a:pPr/>
              <a:t>7</a:t>
            </a:fld>
            <a:endParaRPr lang="en-US" dirty="0"/>
          </a:p>
        </p:txBody>
      </p:sp>
    </p:spTree>
    <p:custDataLst>
      <p:tags r:id="rId1"/>
    </p:custDataLst>
    <p:extLst>
      <p:ext uri="{BB962C8B-B14F-4D97-AF65-F5344CB8AC3E}">
        <p14:creationId xmlns:p14="http://schemas.microsoft.com/office/powerpoint/2010/main" val="2693002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679D3-6158-7D97-475C-8E6B3122C7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AD2BF4-75F7-1488-BAF4-701FE19EAF59}"/>
              </a:ext>
            </a:extLst>
          </p:cNvPr>
          <p:cNvSpPr>
            <a:spLocks noGrp="1"/>
          </p:cNvSpPr>
          <p:nvPr>
            <p:ph type="title"/>
          </p:nvPr>
        </p:nvSpPr>
        <p:spPr/>
        <p:txBody>
          <a:bodyPr>
            <a:normAutofit/>
          </a:bodyPr>
          <a:lstStyle/>
          <a:p>
            <a:r>
              <a:rPr lang="en-US" sz="3600" dirty="0"/>
              <a:t>Next Steps</a:t>
            </a:r>
          </a:p>
        </p:txBody>
      </p:sp>
      <p:sp>
        <p:nvSpPr>
          <p:cNvPr id="3" name="Text Placeholder 2">
            <a:extLst>
              <a:ext uri="{FF2B5EF4-FFF2-40B4-BE49-F238E27FC236}">
                <a16:creationId xmlns:a16="http://schemas.microsoft.com/office/drawing/2014/main" id="{F974519D-C1C6-4BD7-1D0D-76F6F215CCA5}"/>
              </a:ext>
            </a:extLst>
          </p:cNvPr>
          <p:cNvSpPr>
            <a:spLocks noGrp="1"/>
          </p:cNvSpPr>
          <p:nvPr>
            <p:ph type="body" sz="quarter" idx="13"/>
          </p:nvPr>
        </p:nvSpPr>
        <p:spPr/>
        <p:txBody>
          <a:bodyPr>
            <a:normAutofit/>
          </a:bodyPr>
          <a:lstStyle/>
          <a:p>
            <a:pPr marL="457200" indent="-457200">
              <a:lnSpc>
                <a:spcPct val="100000"/>
              </a:lnSpc>
              <a:spcBef>
                <a:spcPts val="1200"/>
              </a:spcBef>
              <a:spcAft>
                <a:spcPts val="600"/>
              </a:spcAft>
              <a:buFont typeface="Arial" panose="020B0604020202020204" pitchFamily="34" charset="0"/>
              <a:buChar char="•"/>
            </a:pPr>
            <a:r>
              <a:rPr lang="en-US" dirty="0"/>
              <a:t>Continue to flag 1099 payments in NCFS in a timely manner.</a:t>
            </a:r>
          </a:p>
          <a:p>
            <a:pPr marL="457200" indent="-457200">
              <a:lnSpc>
                <a:spcPct val="100000"/>
              </a:lnSpc>
              <a:spcBef>
                <a:spcPts val="1200"/>
              </a:spcBef>
              <a:spcAft>
                <a:spcPts val="600"/>
              </a:spcAft>
              <a:buFont typeface="Arial" panose="020B0604020202020204" pitchFamily="34" charset="0"/>
              <a:buChar char="•"/>
            </a:pPr>
            <a:r>
              <a:rPr lang="en-US" dirty="0"/>
              <a:t>Determine who at your agency will be included on the TCC Application and have access to the IRIS portal.</a:t>
            </a:r>
          </a:p>
          <a:p>
            <a:pPr marL="457200" indent="-457200">
              <a:lnSpc>
                <a:spcPct val="100000"/>
              </a:lnSpc>
              <a:spcBef>
                <a:spcPts val="1200"/>
              </a:spcBef>
              <a:spcAft>
                <a:spcPts val="600"/>
              </a:spcAft>
              <a:buFont typeface="Arial" panose="020B0604020202020204" pitchFamily="34" charset="0"/>
              <a:buChar char="•"/>
            </a:pPr>
            <a:r>
              <a:rPr lang="en-US" dirty="0"/>
              <a:t>Prepare to sign a new Delegation of Disbursement Authority with OSC.</a:t>
            </a:r>
          </a:p>
          <a:p>
            <a:pPr marL="457200" indent="-457200">
              <a:lnSpc>
                <a:spcPct val="100000"/>
              </a:lnSpc>
              <a:spcBef>
                <a:spcPts val="1200"/>
              </a:spcBef>
              <a:spcAft>
                <a:spcPts val="600"/>
              </a:spcAft>
              <a:buFont typeface="Arial" panose="020B0604020202020204" pitchFamily="34" charset="0"/>
              <a:buChar char="•"/>
            </a:pPr>
            <a:r>
              <a:rPr lang="en-US" dirty="0"/>
              <a:t>Sign up for </a:t>
            </a:r>
            <a:r>
              <a:rPr lang="en-US" dirty="0">
                <a:hlinkClick r:id="rId3"/>
              </a:rPr>
              <a:t>IRS News Bulletins</a:t>
            </a:r>
            <a:r>
              <a:rPr lang="en-US" dirty="0"/>
              <a:t>.</a:t>
            </a:r>
          </a:p>
          <a:p>
            <a:pPr marL="457200" indent="-457200">
              <a:lnSpc>
                <a:spcPct val="100000"/>
              </a:lnSpc>
              <a:spcBef>
                <a:spcPts val="1200"/>
              </a:spcBef>
              <a:spcAft>
                <a:spcPts val="600"/>
              </a:spcAft>
              <a:buFont typeface="Arial" panose="020B0604020202020204" pitchFamily="34" charset="0"/>
              <a:buChar char="•"/>
            </a:pPr>
            <a:r>
              <a:rPr lang="en-US" dirty="0"/>
              <a:t>Watch for future 1099 communications and </a:t>
            </a:r>
            <a:r>
              <a:rPr lang="en-US" dirty="0" err="1"/>
              <a:t>informatiion</a:t>
            </a:r>
            <a:r>
              <a:rPr lang="en-US" dirty="0"/>
              <a:t> sessions held by OSC.</a:t>
            </a:r>
          </a:p>
        </p:txBody>
      </p:sp>
      <p:sp>
        <p:nvSpPr>
          <p:cNvPr id="4" name="Slide Number Placeholder 3">
            <a:extLst>
              <a:ext uri="{FF2B5EF4-FFF2-40B4-BE49-F238E27FC236}">
                <a16:creationId xmlns:a16="http://schemas.microsoft.com/office/drawing/2014/main" id="{71A545F6-65D1-0FAC-D12E-863CFBC5F865}"/>
              </a:ext>
            </a:extLst>
          </p:cNvPr>
          <p:cNvSpPr>
            <a:spLocks noGrp="1"/>
          </p:cNvSpPr>
          <p:nvPr>
            <p:ph type="sldNum" sz="quarter" idx="14"/>
          </p:nvPr>
        </p:nvSpPr>
        <p:spPr/>
        <p:txBody>
          <a:bodyPr/>
          <a:lstStyle/>
          <a:p>
            <a:fld id="{3E93FFCE-3932-4DE9-B639-79A716969F42}" type="slidenum">
              <a:rPr lang="en-US" smtClean="0"/>
              <a:pPr/>
              <a:t>8</a:t>
            </a:fld>
            <a:endParaRPr lang="en-US" dirty="0"/>
          </a:p>
        </p:txBody>
      </p:sp>
    </p:spTree>
    <p:custDataLst>
      <p:tags r:id="rId1"/>
    </p:custDataLst>
    <p:extLst>
      <p:ext uri="{BB962C8B-B14F-4D97-AF65-F5344CB8AC3E}">
        <p14:creationId xmlns:p14="http://schemas.microsoft.com/office/powerpoint/2010/main" val="3445964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6C1B6D-56FF-0943-C72E-B1FEBEBF6387}"/>
              </a:ext>
            </a:extLst>
          </p:cNvPr>
          <p:cNvSpPr>
            <a:spLocks noGrp="1"/>
          </p:cNvSpPr>
          <p:nvPr>
            <p:ph type="title"/>
          </p:nvPr>
        </p:nvSpPr>
        <p:spPr>
          <a:xfrm>
            <a:off x="0" y="-1398715"/>
            <a:ext cx="10515600" cy="1325563"/>
          </a:xfrm>
        </p:spPr>
        <p:txBody>
          <a:bodyPr vert="horz" lIns="91440" tIns="45720" rIns="91440" bIns="45720" rtlCol="0" anchor="b">
            <a:normAutofit/>
          </a:bodyPr>
          <a:lstStyle/>
          <a:p>
            <a:r>
              <a:rPr lang="en-US" dirty="0"/>
              <a:t>Thank you</a:t>
            </a:r>
          </a:p>
        </p:txBody>
      </p:sp>
      <p:sp>
        <p:nvSpPr>
          <p:cNvPr id="2" name="Content Placeholder 1">
            <a:extLst>
              <a:ext uri="{FF2B5EF4-FFF2-40B4-BE49-F238E27FC236}">
                <a16:creationId xmlns:a16="http://schemas.microsoft.com/office/drawing/2014/main" id="{838CDCE0-1EC8-B6AD-0039-0709F9FFB5CE}"/>
              </a:ext>
            </a:extLst>
          </p:cNvPr>
          <p:cNvSpPr>
            <a:spLocks noGrp="1"/>
          </p:cNvSpPr>
          <p:nvPr>
            <p:ph sz="quarter" idx="13"/>
          </p:nvPr>
        </p:nvSpPr>
        <p:spPr/>
        <p:txBody>
          <a:bodyPr anchor="ctr"/>
          <a:lstStyle/>
          <a:p>
            <a:pPr algn="ctr"/>
            <a:r>
              <a:rPr kumimoji="0" lang="en-US" sz="36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t>Thank you!</a:t>
            </a:r>
            <a:b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br>
            <a:b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br>
            <a: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t>For question or assistance, contact </a:t>
            </a:r>
            <a:r>
              <a:rPr lang="en-US" b="1" dirty="0">
                <a:solidFill>
                  <a:srgbClr val="161748">
                    <a:lumMod val="95000"/>
                    <a:lumOff val="5000"/>
                  </a:srgbClr>
                </a:solidFill>
                <a:latin typeface="Aptos Display" panose="02110004020202020204"/>
                <a:ea typeface="+mj-ea"/>
                <a:cs typeface="+mj-cs"/>
                <a:hlinkClick r:id="rId3"/>
              </a:rPr>
              <a:t>ncfs@ncosc.gov</a:t>
            </a:r>
            <a: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t>.</a:t>
            </a:r>
            <a:endParaRPr lang="en-US" dirty="0"/>
          </a:p>
        </p:txBody>
      </p:sp>
      <p:cxnSp>
        <p:nvCxnSpPr>
          <p:cNvPr id="3" name="Straight Connector 2">
            <a:extLst>
              <a:ext uri="{FF2B5EF4-FFF2-40B4-BE49-F238E27FC236}">
                <a16:creationId xmlns:a16="http://schemas.microsoft.com/office/drawing/2014/main" id="{195ECB1F-AEC4-86EF-9088-D560246A97B3}"/>
              </a:ext>
              <a:ext uri="{C183D7F6-B498-43B3-948B-1728B52AA6E4}">
                <adec:decorative xmlns:adec="http://schemas.microsoft.com/office/drawing/2017/decorative" val="1"/>
              </a:ext>
            </a:extLst>
          </p:cNvPr>
          <p:cNvCxnSpPr>
            <a:cxnSpLocks/>
          </p:cNvCxnSpPr>
          <p:nvPr/>
        </p:nvCxnSpPr>
        <p:spPr>
          <a:xfrm>
            <a:off x="3352800" y="3212183"/>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Slide Number Placeholder 7">
            <a:extLst>
              <a:ext uri="{FF2B5EF4-FFF2-40B4-BE49-F238E27FC236}">
                <a16:creationId xmlns:a16="http://schemas.microsoft.com/office/drawing/2014/main" id="{9845E214-D5E4-0F8B-B707-F345566701D8}"/>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9</a:t>
            </a:fld>
            <a:endParaRPr lang="en-US" dirty="0"/>
          </a:p>
        </p:txBody>
      </p:sp>
    </p:spTree>
    <p:custDataLst>
      <p:tags r:id="rId1"/>
    </p:custDataLst>
    <p:extLst>
      <p:ext uri="{BB962C8B-B14F-4D97-AF65-F5344CB8AC3E}">
        <p14:creationId xmlns:p14="http://schemas.microsoft.com/office/powerpoint/2010/main" val="42624440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AHThNDFv"/>
  <p:tag name="ARTICULATE_DESIGN_ID_1_OFFICE THEME" val="MRkhycLd"/>
  <p:tag name="ARTICULATE_DESIGN_ID_CUSTOM DESIGN" val="slffHVmd"/>
  <p:tag name="ARTICULATE_DESIGN_ID_OSC THEME" val="KWdaX9A2"/>
  <p:tag name="ARTICULATE_SLIDE_THUMBNAIL_REFRESH" val="1"/>
  <p:tag name="ARTICULATE_PROJECT_OPEN" val="0"/>
  <p:tag name="ARTICULATE_SLIDE_COUNT" val="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SC Theme">
  <a:themeElements>
    <a:clrScheme name="New OSC Palette">
      <a:dk1>
        <a:srgbClr val="002868"/>
      </a:dk1>
      <a:lt1>
        <a:sysClr val="window" lastClr="FFFFFF"/>
      </a:lt1>
      <a:dk2>
        <a:srgbClr val="265B5F"/>
      </a:dk2>
      <a:lt2>
        <a:srgbClr val="DADAF1"/>
      </a:lt2>
      <a:accent1>
        <a:srgbClr val="2E328B"/>
      </a:accent1>
      <a:accent2>
        <a:srgbClr val="FAEE9D"/>
      </a:accent2>
      <a:accent3>
        <a:srgbClr val="2E328B"/>
      </a:accent3>
      <a:accent4>
        <a:srgbClr val="BF0A30"/>
      </a:accent4>
      <a:accent5>
        <a:srgbClr val="3C807D"/>
      </a:accent5>
      <a:accent6>
        <a:srgbClr val="002868"/>
      </a:accent6>
      <a:hlink>
        <a:srgbClr val="2277CC"/>
      </a:hlink>
      <a:folHlink>
        <a:srgbClr val="5577A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099 Presentation" id="{F1B522EC-FFDA-44C5-BD04-BCC60A5E5B36}" vid="{E9CBE7FF-7223-4C04-907D-A52F6D4EF5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MigrationWizIdVersion xmlns="530a980c-8c11-4956-bbc9-f178614d6ac6" xsi:nil="true"/>
    <MigrationWizIdPermissions xmlns="530a980c-8c11-4956-bbc9-f178614d6ac6" xsi:nil="true"/>
    <_ip_UnifiedCompliancePolicyProperties xmlns="http://schemas.microsoft.com/sharepoint/v3" xsi:nil="true"/>
    <MigrationWizId xmlns="530a980c-8c11-4956-bbc9-f178614d6ac6" xsi:nil="true"/>
    <TaxCatchAll xmlns="3123569f-bf77-4831-ad13-9ec49bb44483" xsi:nil="true"/>
    <lcf76f155ced4ddcb4097134ff3c332f xmlns="530a980c-8c11-4956-bbc9-f178614d6ac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24B5FF87F0A24C8BEA470485C20D14" ma:contentTypeVersion="24" ma:contentTypeDescription="Create a new document." ma:contentTypeScope="" ma:versionID="c5c44ccec5d04d4a7bad8b4f2069df68">
  <xsd:schema xmlns:xsd="http://www.w3.org/2001/XMLSchema" xmlns:xs="http://www.w3.org/2001/XMLSchema" xmlns:p="http://schemas.microsoft.com/office/2006/metadata/properties" xmlns:ns1="http://schemas.microsoft.com/sharepoint/v3" xmlns:ns2="530a980c-8c11-4956-bbc9-f178614d6ac6" xmlns:ns3="3123569f-bf77-4831-ad13-9ec49bb44483" targetNamespace="http://schemas.microsoft.com/office/2006/metadata/properties" ma:root="true" ma:fieldsID="ca42a6c0f2cac3d49738a1e892bc31b5" ns1:_="" ns2:_="" ns3:_="">
    <xsd:import namespace="http://schemas.microsoft.com/sharepoint/v3"/>
    <xsd:import namespace="530a980c-8c11-4956-bbc9-f178614d6ac6"/>
    <xsd:import namespace="3123569f-bf77-4831-ad13-9ec49bb44483"/>
    <xsd:element name="properties">
      <xsd:complexType>
        <xsd:sequence>
          <xsd:element name="documentManagement">
            <xsd:complexType>
              <xsd:all>
                <xsd:element ref="ns2:MigrationWizId" minOccurs="0"/>
                <xsd:element ref="ns2:MigrationWizIdPermissions" minOccurs="0"/>
                <xsd:element ref="ns2:MigrationWizIdVersion"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1:_ip_UnifiedCompliancePolicyProperties" minOccurs="0"/>
                <xsd:element ref="ns1:_ip_UnifiedCompliancePolicyUIActio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0a980c-8c11-4956-bbc9-f178614d6ac6"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Version" ma:index="10" nillable="true" ma:displayName="MigrationWizIdVersion" ma:internalName="MigrationWizIdVersion">
      <xsd:simpleType>
        <xsd:restriction base="dms:Text"/>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73cfa9a-e889-43e5-9e7e-099e1654cb8f" ma:termSetId="09814cd3-568e-fe90-9814-8d621ff8fb84" ma:anchorId="fba54fb3-c3e1-fe81-a776-ca4b69148c4d" ma:open="true" ma:isKeyword="false">
      <xsd:complexType>
        <xsd:sequence>
          <xsd:element ref="pc:Terms" minOccurs="0" maxOccurs="1"/>
        </xsd:sequence>
      </xsd:complexType>
    </xsd:element>
    <xsd:element name="MediaServiceOCR" ma:index="24" nillable="true" ma:displayName="Extracted Text" ma:internalName="MediaServiceOCR" ma:readOnly="true">
      <xsd:simpleType>
        <xsd:restriction base="dms:Note">
          <xsd:maxLength value="255"/>
        </xsd:restriction>
      </xsd:simpleType>
    </xsd:element>
    <xsd:element name="MediaServiceLocation" ma:index="27"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23569f-bf77-4831-ad13-9ec49bb4448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7682263-53c6-4884-90c1-68b027f40d2a}" ma:internalName="TaxCatchAll" ma:showField="CatchAllData" ma:web="3123569f-bf77-4831-ad13-9ec49bb4448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6991D4-2143-4ECB-8B87-B95158D9CA25}">
  <ds:schemaRefs>
    <ds:schemaRef ds:uri="530a980c-8c11-4956-bbc9-f178614d6ac6"/>
    <ds:schemaRef ds:uri="http://schemas.microsoft.com/office/2006/documentManagement/types"/>
    <ds:schemaRef ds:uri="http://schemas.microsoft.com/office/infopath/2007/PartnerControls"/>
    <ds:schemaRef ds:uri="http://schemas.microsoft.com/sharepoint/v3"/>
    <ds:schemaRef ds:uri="http://schemas.microsoft.com/office/2006/metadata/properties"/>
    <ds:schemaRef ds:uri="http://www.w3.org/XML/1998/namespace"/>
    <ds:schemaRef ds:uri="http://purl.org/dc/elements/1.1/"/>
    <ds:schemaRef ds:uri="http://purl.org/dc/terms/"/>
    <ds:schemaRef ds:uri="http://schemas.openxmlformats.org/package/2006/metadata/core-properties"/>
    <ds:schemaRef ds:uri="3123569f-bf77-4831-ad13-9ec49bb44483"/>
    <ds:schemaRef ds:uri="http://purl.org/dc/dcmitype/"/>
  </ds:schemaRefs>
</ds:datastoreItem>
</file>

<file path=customXml/itemProps2.xml><?xml version="1.0" encoding="utf-8"?>
<ds:datastoreItem xmlns:ds="http://schemas.openxmlformats.org/officeDocument/2006/customXml" ds:itemID="{DC2ED282-218F-4A76-8AB0-6D3D97F06C7D}">
  <ds:schemaRefs>
    <ds:schemaRef ds:uri="http://schemas.microsoft.com/sharepoint/v3/contenttype/forms"/>
  </ds:schemaRefs>
</ds:datastoreItem>
</file>

<file path=customXml/itemProps3.xml><?xml version="1.0" encoding="utf-8"?>
<ds:datastoreItem xmlns:ds="http://schemas.openxmlformats.org/officeDocument/2006/customXml" ds:itemID="{6261B2B4-C92D-4ECA-BE12-7394E8CF06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30a980c-8c11-4956-bbc9-f178614d6ac6"/>
    <ds:schemaRef ds:uri="3123569f-bf77-4831-ad13-9ec49bb444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1099 Presentation</Template>
  <TotalTime>1047</TotalTime>
  <Words>817</Words>
  <Application>Microsoft Office PowerPoint</Application>
  <PresentationFormat>Widescreen</PresentationFormat>
  <Paragraphs>70</Paragraphs>
  <Slides>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Aptos Display</vt:lpstr>
      <vt:lpstr>Arial</vt:lpstr>
      <vt:lpstr>Calibri</vt:lpstr>
      <vt:lpstr>OSC Theme</vt:lpstr>
      <vt:lpstr>NCFS CFO Presentation for 2026 1099s</vt:lpstr>
      <vt:lpstr>Who is here from OSC today?</vt:lpstr>
      <vt:lpstr>Why are we here today?</vt:lpstr>
      <vt:lpstr>What is changing?</vt:lpstr>
      <vt:lpstr>What was analyzed?</vt:lpstr>
      <vt:lpstr>New Process Advantages</vt:lpstr>
      <vt:lpstr>How will OSC continue to support NCFS agencies?</vt:lpstr>
      <vt:lpstr>Next Steps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Jeramee Kerl</dc:creator>
  <cp:lastModifiedBy>April Durrence</cp:lastModifiedBy>
  <cp:revision>5</cp:revision>
  <dcterms:created xsi:type="dcterms:W3CDTF">2026-08-25T11:50:46Z</dcterms:created>
  <dcterms:modified xsi:type="dcterms:W3CDTF">2026-09-03T17:35:46Z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F6EFC013-F68A-4F9A-A672-B492AD419549</vt:lpwstr>
  </property>
  <property fmtid="{D5CDD505-2E9C-101B-9397-08002B2CF9AE}" pid="3" name="ArticulatePath">
    <vt:lpwstr>Presentation9</vt:lpwstr>
  </property>
  <property fmtid="{D5CDD505-2E9C-101B-9397-08002B2CF9AE}" pid="4" name="ContentTypeId">
    <vt:lpwstr>0x0101004F24B5FF87F0A24C8BEA470485C20D14</vt:lpwstr>
  </property>
  <property fmtid="{D5CDD505-2E9C-101B-9397-08002B2CF9AE}" pid="5" name="MSIP_Label_defa4170-0d19-0005-0001-bc88714345d2_Enabled">
    <vt:lpwstr>true</vt:lpwstr>
  </property>
  <property fmtid="{D5CDD505-2E9C-101B-9397-08002B2CF9AE}" pid="6" name="MSIP_Label_defa4170-0d19-0005-0001-bc88714345d2_SetDate">
    <vt:lpwstr>2026-06-18T15:11:34Z</vt:lpwstr>
  </property>
  <property fmtid="{D5CDD505-2E9C-101B-9397-08002B2CF9AE}" pid="7" name="MSIP_Label_defa4170-0d19-0005-0001-bc88714345d2_Method">
    <vt:lpwstr>Privileged</vt:lpwstr>
  </property>
  <property fmtid="{D5CDD505-2E9C-101B-9397-08002B2CF9AE}" pid="8" name="MSIP_Label_defa4170-0d19-0005-0001-bc88714345d2_Name">
    <vt:lpwstr>defa4170-0d19-0005-0001-bc88714345d2</vt:lpwstr>
  </property>
  <property fmtid="{D5CDD505-2E9C-101B-9397-08002B2CF9AE}" pid="9" name="MSIP_Label_defa4170-0d19-0005-0001-bc88714345d2_SiteId">
    <vt:lpwstr>a1f43f48-54fe-433f-9378-968b45bc6665</vt:lpwstr>
  </property>
  <property fmtid="{D5CDD505-2E9C-101B-9397-08002B2CF9AE}" pid="10" name="MSIP_Label_defa4170-0d19-0005-0001-bc88714345d2_ActionId">
    <vt:lpwstr>cc76808a-f318-4a10-8dfd-73808f87c668</vt:lpwstr>
  </property>
  <property fmtid="{D5CDD505-2E9C-101B-9397-08002B2CF9AE}" pid="11" name="MSIP_Label_defa4170-0d19-0005-0001-bc88714345d2_ContentBits">
    <vt:lpwstr>0</vt:lpwstr>
  </property>
  <property fmtid="{D5CDD505-2E9C-101B-9397-08002B2CF9AE}" pid="12" name="MSIP_Label_defa4170-0d19-0005-0001-bc88714345d2_Tag">
    <vt:lpwstr>10, 0, 1, 1</vt:lpwstr>
  </property>
  <property fmtid="{D5CDD505-2E9C-101B-9397-08002B2CF9AE}" pid="13" name="MediaServiceImageTags">
    <vt:lpwstr/>
  </property>
</Properties>
</file>