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notesSlides/notesSlide7.xml" ContentType="application/vnd.openxmlformats-officedocument.presentationml.notesSlide+xml"/>
  <Override PartName="/ppt/tags/tag22.xml" ContentType="application/vnd.openxmlformats-officedocument.presentationml.tags+xml"/>
  <Override PartName="/ppt/notesSlides/notesSlide8.xml" ContentType="application/vnd.openxmlformats-officedocument.presentationml.notesSlide+xml"/>
  <Override PartName="/ppt/tags/tag23.xml" ContentType="application/vnd.openxmlformats-officedocument.presentationml.tags+xml"/>
  <Override PartName="/ppt/notesSlides/notesSlide9.xml" ContentType="application/vnd.openxmlformats-officedocument.presentationml.notesSlide+xml"/>
  <Override PartName="/ppt/tags/tag24.xml" ContentType="application/vnd.openxmlformats-officedocument.presentationml.tags+xml"/>
  <Override PartName="/ppt/notesSlides/notesSlide10.xml" ContentType="application/vnd.openxmlformats-officedocument.presentationml.notesSlide+xml"/>
  <Override PartName="/ppt/tags/tag25.xml" ContentType="application/vnd.openxmlformats-officedocument.presentationml.tags+xml"/>
  <Override PartName="/ppt/notesSlides/notesSlide11.xml" ContentType="application/vnd.openxmlformats-officedocument.presentationml.notesSlide+xml"/>
  <Override PartName="/ppt/tags/tag26.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7"/>
  </p:notesMasterIdLst>
  <p:sldIdLst>
    <p:sldId id="286" r:id="rId5"/>
    <p:sldId id="2145704811" r:id="rId6"/>
    <p:sldId id="2145704817" r:id="rId7"/>
    <p:sldId id="2145704816" r:id="rId8"/>
    <p:sldId id="2145704812" r:id="rId9"/>
    <p:sldId id="2145704813" r:id="rId10"/>
    <p:sldId id="310" r:id="rId11"/>
    <p:sldId id="2145704815" r:id="rId12"/>
    <p:sldId id="311" r:id="rId13"/>
    <p:sldId id="2145704818" r:id="rId14"/>
    <p:sldId id="2145704819" r:id="rId15"/>
    <p:sldId id="305"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5FF6"/>
    <a:srgbClr val="FFCA00"/>
    <a:srgbClr val="082867"/>
    <a:srgbClr val="3900B6"/>
    <a:srgbClr val="2277CC"/>
    <a:srgbClr val="002868"/>
    <a:srgbClr val="C0C0C0"/>
    <a:srgbClr val="111111"/>
    <a:srgbClr val="2E32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0ED273-0106-44FB-BB4E-583A593904AC}" v="22" dt="2026-09-03T14:01:58.9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2373" autoAdjust="0"/>
  </p:normalViewPr>
  <p:slideViewPr>
    <p:cSldViewPr snapToGrid="0">
      <p:cViewPr varScale="1">
        <p:scale>
          <a:sx n="76" d="100"/>
          <a:sy n="76" d="100"/>
        </p:scale>
        <p:origin x="946" y="58"/>
      </p:cViewPr>
      <p:guideLst/>
    </p:cSldViewPr>
  </p:slideViewPr>
  <p:outlineViewPr>
    <p:cViewPr>
      <p:scale>
        <a:sx n="33" d="100"/>
        <a:sy n="33" d="100"/>
      </p:scale>
      <p:origin x="0" y="-1319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Durrence" userId="2314a7d0-99d3-4144-8a7f-648170c8b7b7" providerId="ADAL" clId="{EAE80DB9-CB43-4440-9E5C-0B0573E509B3}"/>
    <pc:docChg chg="custSel modSld">
      <pc:chgData name="April Durrence" userId="2314a7d0-99d3-4144-8a7f-648170c8b7b7" providerId="ADAL" clId="{EAE80DB9-CB43-4440-9E5C-0B0573E509B3}" dt="2026-09-03T15:41:52.495" v="96" actId="113"/>
      <pc:docMkLst>
        <pc:docMk/>
      </pc:docMkLst>
      <pc:sldChg chg="modSp mod">
        <pc:chgData name="April Durrence" userId="2314a7d0-99d3-4144-8a7f-648170c8b7b7" providerId="ADAL" clId="{EAE80DB9-CB43-4440-9E5C-0B0573E509B3}" dt="2026-09-03T15:41:52.495" v="96" actId="113"/>
        <pc:sldMkLst>
          <pc:docMk/>
          <pc:sldMk cId="1533943651" sldId="310"/>
        </pc:sldMkLst>
        <pc:spChg chg="mod">
          <ac:chgData name="April Durrence" userId="2314a7d0-99d3-4144-8a7f-648170c8b7b7" providerId="ADAL" clId="{EAE80DB9-CB43-4440-9E5C-0B0573E509B3}" dt="2026-09-03T15:41:52.495" v="96" actId="113"/>
          <ac:spMkLst>
            <pc:docMk/>
            <pc:sldMk cId="1533943651" sldId="310"/>
            <ac:spMk id="4" creationId="{622409F4-035B-B693-455F-035DD52FCB3B}"/>
          </ac:spMkLst>
        </pc:spChg>
      </pc:sldChg>
      <pc:sldChg chg="addSp delSp modSp">
        <pc:chgData name="April Durrence" userId="2314a7d0-99d3-4144-8a7f-648170c8b7b7" providerId="ADAL" clId="{EAE80DB9-CB43-4440-9E5C-0B0573E509B3}" dt="2026-09-02T15:38:31.858" v="17" actId="164"/>
        <pc:sldMkLst>
          <pc:docMk/>
          <pc:sldMk cId="1979173307" sldId="2145704811"/>
        </pc:sldMkLst>
        <pc:spChg chg="mod topLvl">
          <ac:chgData name="April Durrence" userId="2314a7d0-99d3-4144-8a7f-648170c8b7b7" providerId="ADAL" clId="{EAE80DB9-CB43-4440-9E5C-0B0573E509B3}" dt="2026-09-02T15:34:57.718" v="6" actId="165"/>
          <ac:spMkLst>
            <pc:docMk/>
            <pc:sldMk cId="1979173307" sldId="2145704811"/>
            <ac:spMk id="4" creationId="{86C3FFB1-FD3F-8B5B-A8E3-B4784FE4EBF1}"/>
          </ac:spMkLst>
        </pc:spChg>
        <pc:spChg chg="mod topLvl">
          <ac:chgData name="April Durrence" userId="2314a7d0-99d3-4144-8a7f-648170c8b7b7" providerId="ADAL" clId="{EAE80DB9-CB43-4440-9E5C-0B0573E509B3}" dt="2026-09-02T15:38:31.858" v="17" actId="164"/>
          <ac:spMkLst>
            <pc:docMk/>
            <pc:sldMk cId="1979173307" sldId="2145704811"/>
            <ac:spMk id="12" creationId="{A0C4082F-7FA5-4255-054A-A2C18CEC0026}"/>
          </ac:spMkLst>
        </pc:spChg>
        <pc:spChg chg="mod topLvl">
          <ac:chgData name="April Durrence" userId="2314a7d0-99d3-4144-8a7f-648170c8b7b7" providerId="ADAL" clId="{EAE80DB9-CB43-4440-9E5C-0B0573E509B3}" dt="2026-09-02T15:38:15.616" v="16" actId="165"/>
          <ac:spMkLst>
            <pc:docMk/>
            <pc:sldMk cId="1979173307" sldId="2145704811"/>
            <ac:spMk id="15" creationId="{1EB1F3DE-5BB7-312F-4C3D-A7C5CACE8FF7}"/>
          </ac:spMkLst>
        </pc:spChg>
        <pc:spChg chg="mod topLvl">
          <ac:chgData name="April Durrence" userId="2314a7d0-99d3-4144-8a7f-648170c8b7b7" providerId="ADAL" clId="{EAE80DB9-CB43-4440-9E5C-0B0573E509B3}" dt="2026-09-02T15:33:41.013" v="2" actId="164"/>
          <ac:spMkLst>
            <pc:docMk/>
            <pc:sldMk cId="1979173307" sldId="2145704811"/>
            <ac:spMk id="24" creationId="{9CA1C689-E336-CF9E-BCFD-160C18416335}"/>
          </ac:spMkLst>
        </pc:spChg>
        <pc:spChg chg="mod topLvl">
          <ac:chgData name="April Durrence" userId="2314a7d0-99d3-4144-8a7f-648170c8b7b7" providerId="ADAL" clId="{EAE80DB9-CB43-4440-9E5C-0B0573E509B3}" dt="2026-09-02T15:33:25.309" v="1" actId="165"/>
          <ac:spMkLst>
            <pc:docMk/>
            <pc:sldMk cId="1979173307" sldId="2145704811"/>
            <ac:spMk id="26" creationId="{C8A208DA-B864-9206-E8D4-754EC3246B44}"/>
          </ac:spMkLst>
        </pc:spChg>
        <pc:spChg chg="mod topLvl">
          <ac:chgData name="April Durrence" userId="2314a7d0-99d3-4144-8a7f-648170c8b7b7" providerId="ADAL" clId="{EAE80DB9-CB43-4440-9E5C-0B0573E509B3}" dt="2026-09-02T15:36:09.672" v="10" actId="164"/>
          <ac:spMkLst>
            <pc:docMk/>
            <pc:sldMk cId="1979173307" sldId="2145704811"/>
            <ac:spMk id="28" creationId="{7B2D8F70-4249-926B-D495-CC6205E95A87}"/>
          </ac:spMkLst>
        </pc:spChg>
        <pc:spChg chg="mod topLvl">
          <ac:chgData name="April Durrence" userId="2314a7d0-99d3-4144-8a7f-648170c8b7b7" providerId="ADAL" clId="{EAE80DB9-CB43-4440-9E5C-0B0573E509B3}" dt="2026-09-02T15:35:59.206" v="9" actId="165"/>
          <ac:spMkLst>
            <pc:docMk/>
            <pc:sldMk cId="1979173307" sldId="2145704811"/>
            <ac:spMk id="30" creationId="{FC6BC6B2-81D1-4CCD-ED26-340AB3754459}"/>
          </ac:spMkLst>
        </pc:spChg>
        <pc:spChg chg="mod topLvl">
          <ac:chgData name="April Durrence" userId="2314a7d0-99d3-4144-8a7f-648170c8b7b7" providerId="ADAL" clId="{EAE80DB9-CB43-4440-9E5C-0B0573E509B3}" dt="2026-09-02T15:34:25.267" v="5" actId="164"/>
          <ac:spMkLst>
            <pc:docMk/>
            <pc:sldMk cId="1979173307" sldId="2145704811"/>
            <ac:spMk id="37" creationId="{AEB834D7-3083-F68E-CEC9-B033DB8950F3}"/>
          </ac:spMkLst>
        </pc:spChg>
        <pc:spChg chg="mod">
          <ac:chgData name="April Durrence" userId="2314a7d0-99d3-4144-8a7f-648170c8b7b7" providerId="ADAL" clId="{EAE80DB9-CB43-4440-9E5C-0B0573E509B3}" dt="2026-09-02T15:34:57.718" v="6" actId="165"/>
          <ac:spMkLst>
            <pc:docMk/>
            <pc:sldMk cId="1979173307" sldId="2145704811"/>
            <ac:spMk id="38" creationId="{E959D5BE-CFC4-3D46-FE23-B7F75EDD2FCD}"/>
          </ac:spMkLst>
        </pc:spChg>
        <pc:spChg chg="mod topLvl">
          <ac:chgData name="April Durrence" userId="2314a7d0-99d3-4144-8a7f-648170c8b7b7" providerId="ADAL" clId="{EAE80DB9-CB43-4440-9E5C-0B0573E509B3}" dt="2026-09-02T15:34:13.493" v="4" actId="165"/>
          <ac:spMkLst>
            <pc:docMk/>
            <pc:sldMk cId="1979173307" sldId="2145704811"/>
            <ac:spMk id="40" creationId="{53758C2C-6DE6-2CD2-657F-B3CEF1FE30A6}"/>
          </ac:spMkLst>
        </pc:spChg>
        <pc:grpChg chg="del">
          <ac:chgData name="April Durrence" userId="2314a7d0-99d3-4144-8a7f-648170c8b7b7" providerId="ADAL" clId="{EAE80DB9-CB43-4440-9E5C-0B0573E509B3}" dt="2026-09-02T15:34:57.718" v="6" actId="165"/>
          <ac:grpSpMkLst>
            <pc:docMk/>
            <pc:sldMk cId="1979173307" sldId="2145704811"/>
            <ac:grpSpMk id="6" creationId="{E4585379-D56B-C238-3F26-9C57A87E0A98}"/>
          </ac:grpSpMkLst>
        </pc:grpChg>
        <pc:grpChg chg="del">
          <ac:chgData name="April Durrence" userId="2314a7d0-99d3-4144-8a7f-648170c8b7b7" providerId="ADAL" clId="{EAE80DB9-CB43-4440-9E5C-0B0573E509B3}" dt="2026-09-02T15:38:09.995" v="15" actId="165"/>
          <ac:grpSpMkLst>
            <pc:docMk/>
            <pc:sldMk cId="1979173307" sldId="2145704811"/>
            <ac:grpSpMk id="9" creationId="{3E214E01-F13D-15CA-C19C-E53F99B49995}"/>
          </ac:grpSpMkLst>
        </pc:grpChg>
        <pc:grpChg chg="del mod topLvl">
          <ac:chgData name="April Durrence" userId="2314a7d0-99d3-4144-8a7f-648170c8b7b7" providerId="ADAL" clId="{EAE80DB9-CB43-4440-9E5C-0B0573E509B3}" dt="2026-09-02T15:38:15.616" v="16" actId="165"/>
          <ac:grpSpMkLst>
            <pc:docMk/>
            <pc:sldMk cId="1979173307" sldId="2145704811"/>
            <ac:grpSpMk id="11" creationId="{9D4F8A92-24B8-CCD3-A62A-EB3B9B1D0BDC}"/>
          </ac:grpSpMkLst>
        </pc:grpChg>
        <pc:grpChg chg="mod">
          <ac:chgData name="April Durrence" userId="2314a7d0-99d3-4144-8a7f-648170c8b7b7" providerId="ADAL" clId="{EAE80DB9-CB43-4440-9E5C-0B0573E509B3}" dt="2026-09-02T15:35:22.676" v="7" actId="164"/>
          <ac:grpSpMkLst>
            <pc:docMk/>
            <pc:sldMk cId="1979173307" sldId="2145704811"/>
            <ac:grpSpMk id="13" creationId="{9FF5F831-97BC-C031-B3F4-5830607DB59B}"/>
          </ac:grpSpMkLst>
        </pc:grpChg>
        <pc:grpChg chg="del">
          <ac:chgData name="April Durrence" userId="2314a7d0-99d3-4144-8a7f-648170c8b7b7" providerId="ADAL" clId="{EAE80DB9-CB43-4440-9E5C-0B0573E509B3}" dt="2026-09-02T15:35:51.021" v="8" actId="165"/>
          <ac:grpSpMkLst>
            <pc:docMk/>
            <pc:sldMk cId="1979173307" sldId="2145704811"/>
            <ac:grpSpMk id="17" creationId="{8DAB8AD6-E702-1218-3B1A-6AEE780D2F77}"/>
          </ac:grpSpMkLst>
        </pc:grpChg>
        <pc:grpChg chg="del">
          <ac:chgData name="April Durrence" userId="2314a7d0-99d3-4144-8a7f-648170c8b7b7" providerId="ADAL" clId="{EAE80DB9-CB43-4440-9E5C-0B0573E509B3}" dt="2026-09-02T15:33:25.309" v="1" actId="165"/>
          <ac:grpSpMkLst>
            <pc:docMk/>
            <pc:sldMk cId="1979173307" sldId="2145704811"/>
            <ac:grpSpMk id="23" creationId="{2C331F22-AEBC-E3BC-1500-DCEAFE94B405}"/>
          </ac:grpSpMkLst>
        </pc:grpChg>
        <pc:grpChg chg="del mod topLvl">
          <ac:chgData name="April Durrence" userId="2314a7d0-99d3-4144-8a7f-648170c8b7b7" providerId="ADAL" clId="{EAE80DB9-CB43-4440-9E5C-0B0573E509B3}" dt="2026-09-02T15:35:59.206" v="9" actId="165"/>
          <ac:grpSpMkLst>
            <pc:docMk/>
            <pc:sldMk cId="1979173307" sldId="2145704811"/>
            <ac:grpSpMk id="27" creationId="{E7619F5D-FF6E-F4A4-A9F5-CEBD93D44FF7}"/>
          </ac:grpSpMkLst>
        </pc:grpChg>
        <pc:grpChg chg="del">
          <ac:chgData name="April Durrence" userId="2314a7d0-99d3-4144-8a7f-648170c8b7b7" providerId="ADAL" clId="{EAE80DB9-CB43-4440-9E5C-0B0573E509B3}" dt="2026-09-02T15:34:04.459" v="3" actId="165"/>
          <ac:grpSpMkLst>
            <pc:docMk/>
            <pc:sldMk cId="1979173307" sldId="2145704811"/>
            <ac:grpSpMk id="31" creationId="{A2E9FD55-7BDE-B17B-6042-34BE6170851F}"/>
          </ac:grpSpMkLst>
        </pc:grpChg>
        <pc:grpChg chg="del mod topLvl">
          <ac:chgData name="April Durrence" userId="2314a7d0-99d3-4144-8a7f-648170c8b7b7" providerId="ADAL" clId="{EAE80DB9-CB43-4440-9E5C-0B0573E509B3}" dt="2026-09-02T15:34:13.493" v="4" actId="165"/>
          <ac:grpSpMkLst>
            <pc:docMk/>
            <pc:sldMk cId="1979173307" sldId="2145704811"/>
            <ac:grpSpMk id="33" creationId="{E1536890-AA52-8719-1B08-CE1F94AED66E}"/>
          </ac:grpSpMkLst>
        </pc:grpChg>
        <pc:grpChg chg="mod topLvl">
          <ac:chgData name="April Durrence" userId="2314a7d0-99d3-4144-8a7f-648170c8b7b7" providerId="ADAL" clId="{EAE80DB9-CB43-4440-9E5C-0B0573E509B3}" dt="2026-09-02T15:36:32.107" v="11" actId="164"/>
          <ac:grpSpMkLst>
            <pc:docMk/>
            <pc:sldMk cId="1979173307" sldId="2145704811"/>
            <ac:grpSpMk id="35" creationId="{88D95909-92F3-A74D-C323-2F033670536F}"/>
          </ac:grpSpMkLst>
        </pc:grpChg>
        <pc:grpChg chg="add mod">
          <ac:chgData name="April Durrence" userId="2314a7d0-99d3-4144-8a7f-648170c8b7b7" providerId="ADAL" clId="{EAE80DB9-CB43-4440-9E5C-0B0573E509B3}" dt="2026-09-02T15:37:46.107" v="14" actId="164"/>
          <ac:grpSpMkLst>
            <pc:docMk/>
            <pc:sldMk cId="1979173307" sldId="2145704811"/>
            <ac:grpSpMk id="43" creationId="{F36A21A9-15F5-650F-8BF0-C40DCDD5D3F8}"/>
          </ac:grpSpMkLst>
        </pc:grpChg>
        <pc:grpChg chg="add mod">
          <ac:chgData name="April Durrence" userId="2314a7d0-99d3-4144-8a7f-648170c8b7b7" providerId="ADAL" clId="{EAE80DB9-CB43-4440-9E5C-0B0573E509B3}" dt="2026-09-02T15:37:31.079" v="13" actId="164"/>
          <ac:grpSpMkLst>
            <pc:docMk/>
            <pc:sldMk cId="1979173307" sldId="2145704811"/>
            <ac:grpSpMk id="44" creationId="{2E334BEA-4581-5C73-99A6-07B4B4E082D0}"/>
          </ac:grpSpMkLst>
        </pc:grpChg>
        <pc:grpChg chg="add mod">
          <ac:chgData name="April Durrence" userId="2314a7d0-99d3-4144-8a7f-648170c8b7b7" providerId="ADAL" clId="{EAE80DB9-CB43-4440-9E5C-0B0573E509B3}" dt="2026-09-02T15:35:22.676" v="7" actId="164"/>
          <ac:grpSpMkLst>
            <pc:docMk/>
            <pc:sldMk cId="1979173307" sldId="2145704811"/>
            <ac:grpSpMk id="45" creationId="{94923C9E-4C44-9200-D511-50B93E562B9B}"/>
          </ac:grpSpMkLst>
        </pc:grpChg>
        <pc:grpChg chg="add mod">
          <ac:chgData name="April Durrence" userId="2314a7d0-99d3-4144-8a7f-648170c8b7b7" providerId="ADAL" clId="{EAE80DB9-CB43-4440-9E5C-0B0573E509B3}" dt="2026-09-02T15:37:08.946" v="12" actId="164"/>
          <ac:grpSpMkLst>
            <pc:docMk/>
            <pc:sldMk cId="1979173307" sldId="2145704811"/>
            <ac:grpSpMk id="46" creationId="{D5C2AE68-2C19-AA22-20C1-189E607EE523}"/>
          </ac:grpSpMkLst>
        </pc:grpChg>
        <pc:grpChg chg="add mod">
          <ac:chgData name="April Durrence" userId="2314a7d0-99d3-4144-8a7f-648170c8b7b7" providerId="ADAL" clId="{EAE80DB9-CB43-4440-9E5C-0B0573E509B3}" dt="2026-09-02T15:36:32.107" v="11" actId="164"/>
          <ac:grpSpMkLst>
            <pc:docMk/>
            <pc:sldMk cId="1979173307" sldId="2145704811"/>
            <ac:grpSpMk id="47" creationId="{B5C8542B-8D5C-7B04-5C85-5C060701F83F}"/>
          </ac:grpSpMkLst>
        </pc:grpChg>
        <pc:grpChg chg="add mod">
          <ac:chgData name="April Durrence" userId="2314a7d0-99d3-4144-8a7f-648170c8b7b7" providerId="ADAL" clId="{EAE80DB9-CB43-4440-9E5C-0B0573E509B3}" dt="2026-09-02T15:37:08.946" v="12" actId="164"/>
          <ac:grpSpMkLst>
            <pc:docMk/>
            <pc:sldMk cId="1979173307" sldId="2145704811"/>
            <ac:grpSpMk id="48" creationId="{4018A254-C989-F349-5F7C-6AE9D0B634A3}"/>
          </ac:grpSpMkLst>
        </pc:grpChg>
        <pc:grpChg chg="add mod">
          <ac:chgData name="April Durrence" userId="2314a7d0-99d3-4144-8a7f-648170c8b7b7" providerId="ADAL" clId="{EAE80DB9-CB43-4440-9E5C-0B0573E509B3}" dt="2026-09-02T15:37:31.079" v="13" actId="164"/>
          <ac:grpSpMkLst>
            <pc:docMk/>
            <pc:sldMk cId="1979173307" sldId="2145704811"/>
            <ac:grpSpMk id="49" creationId="{C14D31C3-A074-4D0D-4526-3B3B76BB5361}"/>
          </ac:grpSpMkLst>
        </pc:grpChg>
        <pc:grpChg chg="add mod">
          <ac:chgData name="April Durrence" userId="2314a7d0-99d3-4144-8a7f-648170c8b7b7" providerId="ADAL" clId="{EAE80DB9-CB43-4440-9E5C-0B0573E509B3}" dt="2026-09-02T15:37:46.107" v="14" actId="164"/>
          <ac:grpSpMkLst>
            <pc:docMk/>
            <pc:sldMk cId="1979173307" sldId="2145704811"/>
            <ac:grpSpMk id="50" creationId="{5E5C69D6-DFCF-2D3D-7080-1021E5DD5115}"/>
          </ac:grpSpMkLst>
        </pc:grpChg>
        <pc:grpChg chg="add mod">
          <ac:chgData name="April Durrence" userId="2314a7d0-99d3-4144-8a7f-648170c8b7b7" providerId="ADAL" clId="{EAE80DB9-CB43-4440-9E5C-0B0573E509B3}" dt="2026-09-02T15:38:31.858" v="17" actId="164"/>
          <ac:grpSpMkLst>
            <pc:docMk/>
            <pc:sldMk cId="1979173307" sldId="2145704811"/>
            <ac:grpSpMk id="51" creationId="{96892340-0CA2-501B-7FF9-84295586F13D}"/>
          </ac:grpSpMkLst>
        </pc:grpChg>
        <pc:picChg chg="mod">
          <ac:chgData name="April Durrence" userId="2314a7d0-99d3-4144-8a7f-648170c8b7b7" providerId="ADAL" clId="{EAE80DB9-CB43-4440-9E5C-0B0573E509B3}" dt="2026-09-02T15:37:46.107" v="14" actId="164"/>
          <ac:picMkLst>
            <pc:docMk/>
            <pc:sldMk cId="1979173307" sldId="2145704811"/>
            <ac:picMk id="3" creationId="{435156DF-9A93-5CE3-6D30-3156D6432F03}"/>
          </ac:picMkLst>
        </pc:picChg>
        <pc:picChg chg="mod">
          <ac:chgData name="April Durrence" userId="2314a7d0-99d3-4144-8a7f-648170c8b7b7" providerId="ADAL" clId="{EAE80DB9-CB43-4440-9E5C-0B0573E509B3}" dt="2026-09-02T15:33:41.013" v="2" actId="164"/>
          <ac:picMkLst>
            <pc:docMk/>
            <pc:sldMk cId="1979173307" sldId="2145704811"/>
            <ac:picMk id="7" creationId="{7A6B56A4-7703-D52E-74D7-F5EF44F2A4C8}"/>
          </ac:picMkLst>
        </pc:picChg>
        <pc:picChg chg="mod topLvl">
          <ac:chgData name="April Durrence" userId="2314a7d0-99d3-4144-8a7f-648170c8b7b7" providerId="ADAL" clId="{EAE80DB9-CB43-4440-9E5C-0B0573E509B3}" dt="2026-09-02T15:38:31.858" v="17" actId="164"/>
          <ac:picMkLst>
            <pc:docMk/>
            <pc:sldMk cId="1979173307" sldId="2145704811"/>
            <ac:picMk id="10" creationId="{D4907ABB-9812-8A82-BCEC-6E26D07E3E7B}"/>
          </ac:picMkLst>
        </pc:picChg>
        <pc:picChg chg="mod topLvl">
          <ac:chgData name="April Durrence" userId="2314a7d0-99d3-4144-8a7f-648170c8b7b7" providerId="ADAL" clId="{EAE80DB9-CB43-4440-9E5C-0B0573E509B3}" dt="2026-09-02T15:36:09.672" v="10" actId="164"/>
          <ac:picMkLst>
            <pc:docMk/>
            <pc:sldMk cId="1979173307" sldId="2145704811"/>
            <ac:picMk id="18" creationId="{5D8AB55C-8E63-3054-0464-F8291B2193FC}"/>
          </ac:picMkLst>
        </pc:picChg>
        <pc:picChg chg="mod">
          <ac:chgData name="April Durrence" userId="2314a7d0-99d3-4144-8a7f-648170c8b7b7" providerId="ADAL" clId="{EAE80DB9-CB43-4440-9E5C-0B0573E509B3}" dt="2026-09-02T15:35:22.676" v="7" actId="164"/>
          <ac:picMkLst>
            <pc:docMk/>
            <pc:sldMk cId="1979173307" sldId="2145704811"/>
            <ac:picMk id="22" creationId="{59D0C668-810D-5E89-EFE0-D413408F6342}"/>
          </ac:picMkLst>
        </pc:picChg>
        <pc:picChg chg="mod">
          <ac:chgData name="April Durrence" userId="2314a7d0-99d3-4144-8a7f-648170c8b7b7" providerId="ADAL" clId="{EAE80DB9-CB43-4440-9E5C-0B0573E509B3}" dt="2026-09-02T15:37:31.079" v="13" actId="164"/>
          <ac:picMkLst>
            <pc:docMk/>
            <pc:sldMk cId="1979173307" sldId="2145704811"/>
            <ac:picMk id="25" creationId="{EA143114-F6B0-4857-5692-8D8688E9E6CA}"/>
          </ac:picMkLst>
        </pc:picChg>
        <pc:picChg chg="mod">
          <ac:chgData name="April Durrence" userId="2314a7d0-99d3-4144-8a7f-648170c8b7b7" providerId="ADAL" clId="{EAE80DB9-CB43-4440-9E5C-0B0573E509B3}" dt="2026-09-02T15:38:31.858" v="17" actId="164"/>
          <ac:picMkLst>
            <pc:docMk/>
            <pc:sldMk cId="1979173307" sldId="2145704811"/>
            <ac:picMk id="29" creationId="{F847D451-F6EC-E733-7388-B84317329D12}"/>
          </ac:picMkLst>
        </pc:picChg>
        <pc:picChg chg="mod topLvl">
          <ac:chgData name="April Durrence" userId="2314a7d0-99d3-4144-8a7f-648170c8b7b7" providerId="ADAL" clId="{EAE80DB9-CB43-4440-9E5C-0B0573E509B3}" dt="2026-09-02T15:34:25.267" v="5" actId="164"/>
          <ac:picMkLst>
            <pc:docMk/>
            <pc:sldMk cId="1979173307" sldId="2145704811"/>
            <ac:picMk id="32" creationId="{F3C1C065-1EF5-BCC1-E282-85AE43A14F02}"/>
          </ac:picMkLst>
        </pc:picChg>
        <pc:picChg chg="mod">
          <ac:chgData name="April Durrence" userId="2314a7d0-99d3-4144-8a7f-648170c8b7b7" providerId="ADAL" clId="{EAE80DB9-CB43-4440-9E5C-0B0573E509B3}" dt="2026-09-02T15:34:57.718" v="6" actId="165"/>
          <ac:picMkLst>
            <pc:docMk/>
            <pc:sldMk cId="1979173307" sldId="2145704811"/>
            <ac:picMk id="36" creationId="{8F1D0990-92FC-8F57-DE36-B46FC5BB9495}"/>
          </ac:picMkLst>
        </pc:picChg>
        <pc:picChg chg="mod">
          <ac:chgData name="April Durrence" userId="2314a7d0-99d3-4144-8a7f-648170c8b7b7" providerId="ADAL" clId="{EAE80DB9-CB43-4440-9E5C-0B0573E509B3}" dt="2026-09-02T15:36:32.107" v="11" actId="164"/>
          <ac:picMkLst>
            <pc:docMk/>
            <pc:sldMk cId="1979173307" sldId="2145704811"/>
            <ac:picMk id="41" creationId="{DF883CE6-18C0-8A85-A22A-E595E0DA0BE6}"/>
          </ac:picMkLst>
        </pc:picChg>
        <pc:picChg chg="mod">
          <ac:chgData name="April Durrence" userId="2314a7d0-99d3-4144-8a7f-648170c8b7b7" providerId="ADAL" clId="{EAE80DB9-CB43-4440-9E5C-0B0573E509B3}" dt="2026-09-02T15:37:08.946" v="12" actId="164"/>
          <ac:picMkLst>
            <pc:docMk/>
            <pc:sldMk cId="1979173307" sldId="2145704811"/>
            <ac:picMk id="42" creationId="{9EB5A09E-5074-BBB5-790A-B5625D0A1D4A}"/>
          </ac:picMkLst>
        </pc:picChg>
      </pc:sldChg>
      <pc:sldChg chg="modSp mod">
        <pc:chgData name="April Durrence" userId="2314a7d0-99d3-4144-8a7f-648170c8b7b7" providerId="ADAL" clId="{EAE80DB9-CB43-4440-9E5C-0B0573E509B3}" dt="2026-09-03T14:06:23.602" v="95" actId="20577"/>
        <pc:sldMkLst>
          <pc:docMk/>
          <pc:sldMk cId="3580753724" sldId="2145704817"/>
        </pc:sldMkLst>
        <pc:spChg chg="mod">
          <ac:chgData name="April Durrence" userId="2314a7d0-99d3-4144-8a7f-648170c8b7b7" providerId="ADAL" clId="{EAE80DB9-CB43-4440-9E5C-0B0573E509B3}" dt="2026-09-03T14:06:23.602" v="95" actId="20577"/>
          <ac:spMkLst>
            <pc:docMk/>
            <pc:sldMk cId="3580753724" sldId="2145704817"/>
            <ac:spMk id="4" creationId="{BB0DB6CD-CADC-CFB8-7B56-C57DF54EEAD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8F423-D214-49CC-B9CF-CE9C18182A88}" type="datetimeFigureOut">
              <a:rPr lang="en-US" smtClean="0"/>
              <a:t>9/3/2026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EEC135-0D00-467E-B054-E8B2FAB748BF}" type="slidenum">
              <a:rPr lang="en-US" smtClean="0"/>
              <a:t>‹#›</a:t>
            </a:fld>
            <a:endParaRPr lang="en-US" dirty="0"/>
          </a:p>
        </p:txBody>
      </p:sp>
    </p:spTree>
    <p:extLst>
      <p:ext uri="{BB962C8B-B14F-4D97-AF65-F5344CB8AC3E}">
        <p14:creationId xmlns:p14="http://schemas.microsoft.com/office/powerpoint/2010/main" val="3086925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1</a:t>
            </a:fld>
            <a:endParaRPr lang="en-US" dirty="0"/>
          </a:p>
        </p:txBody>
      </p:sp>
    </p:spTree>
    <p:extLst>
      <p:ext uri="{BB962C8B-B14F-4D97-AF65-F5344CB8AC3E}">
        <p14:creationId xmlns:p14="http://schemas.microsoft.com/office/powerpoint/2010/main" val="1954555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7392DD4A-3BDD-4D5C-9F20-AD0723098B99}" type="slidenum">
              <a:rPr lang="en-US" smtClean="0"/>
              <a:t>2</a:t>
            </a:fld>
            <a:endParaRPr lang="en-US" dirty="0"/>
          </a:p>
        </p:txBody>
      </p:sp>
    </p:spTree>
    <p:extLst>
      <p:ext uri="{BB962C8B-B14F-4D97-AF65-F5344CB8AC3E}">
        <p14:creationId xmlns:p14="http://schemas.microsoft.com/office/powerpoint/2010/main" val="66164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3</a:t>
            </a:fld>
            <a:endParaRPr lang="en-US" dirty="0"/>
          </a:p>
        </p:txBody>
      </p:sp>
    </p:spTree>
    <p:extLst>
      <p:ext uri="{BB962C8B-B14F-4D97-AF65-F5344CB8AC3E}">
        <p14:creationId xmlns:p14="http://schemas.microsoft.com/office/powerpoint/2010/main" val="246992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4</a:t>
            </a:fld>
            <a:endParaRPr lang="en-US" dirty="0"/>
          </a:p>
        </p:txBody>
      </p:sp>
    </p:spTree>
    <p:extLst>
      <p:ext uri="{BB962C8B-B14F-4D97-AF65-F5344CB8AC3E}">
        <p14:creationId xmlns:p14="http://schemas.microsoft.com/office/powerpoint/2010/main" val="351952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5</a:t>
            </a:fld>
            <a:endParaRPr lang="en-US" dirty="0"/>
          </a:p>
        </p:txBody>
      </p:sp>
    </p:spTree>
    <p:extLst>
      <p:ext uri="{BB962C8B-B14F-4D97-AF65-F5344CB8AC3E}">
        <p14:creationId xmlns:p14="http://schemas.microsoft.com/office/powerpoint/2010/main" val="3380557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6</a:t>
            </a:fld>
            <a:endParaRPr lang="en-US" dirty="0"/>
          </a:p>
        </p:txBody>
      </p:sp>
    </p:spTree>
    <p:extLst>
      <p:ext uri="{BB962C8B-B14F-4D97-AF65-F5344CB8AC3E}">
        <p14:creationId xmlns:p14="http://schemas.microsoft.com/office/powerpoint/2010/main" val="1167326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7</a:t>
            </a:fld>
            <a:endParaRPr lang="en-US" dirty="0"/>
          </a:p>
        </p:txBody>
      </p:sp>
    </p:spTree>
    <p:extLst>
      <p:ext uri="{BB962C8B-B14F-4D97-AF65-F5344CB8AC3E}">
        <p14:creationId xmlns:p14="http://schemas.microsoft.com/office/powerpoint/2010/main" val="3116804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8</a:t>
            </a:fld>
            <a:endParaRPr lang="en-US" dirty="0"/>
          </a:p>
        </p:txBody>
      </p:sp>
    </p:spTree>
    <p:extLst>
      <p:ext uri="{BB962C8B-B14F-4D97-AF65-F5344CB8AC3E}">
        <p14:creationId xmlns:p14="http://schemas.microsoft.com/office/powerpoint/2010/main" val="2262306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9</a:t>
            </a:fld>
            <a:endParaRPr lang="en-US" dirty="0"/>
          </a:p>
        </p:txBody>
      </p:sp>
    </p:spTree>
    <p:extLst>
      <p:ext uri="{BB962C8B-B14F-4D97-AF65-F5344CB8AC3E}">
        <p14:creationId xmlns:p14="http://schemas.microsoft.com/office/powerpoint/2010/main" val="1930388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10</a:t>
            </a:fld>
            <a:endParaRPr lang="en-US" dirty="0"/>
          </a:p>
        </p:txBody>
      </p:sp>
    </p:spTree>
    <p:extLst>
      <p:ext uri="{BB962C8B-B14F-4D97-AF65-F5344CB8AC3E}">
        <p14:creationId xmlns:p14="http://schemas.microsoft.com/office/powerpoint/2010/main" val="4019174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91609-4E36-6A32-8877-2FFB624927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120A58-9B96-5C8A-8010-18457A723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CE1A62-8772-4848-5435-4E2A66D3D0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22FE53-8BEA-5B97-AC5F-5D2B31F59840}"/>
              </a:ext>
            </a:extLst>
          </p:cNvPr>
          <p:cNvSpPr>
            <a:spLocks noGrp="1"/>
          </p:cNvSpPr>
          <p:nvPr>
            <p:ph type="sldNum" sz="quarter" idx="5"/>
          </p:nvPr>
        </p:nvSpPr>
        <p:spPr/>
        <p:txBody>
          <a:bodyPr/>
          <a:lstStyle/>
          <a:p>
            <a:fld id="{B7EEC135-0D00-467E-B054-E8B2FAB748BF}" type="slidenum">
              <a:rPr lang="en-US" smtClean="0"/>
              <a:t>11</a:t>
            </a:fld>
            <a:endParaRPr lang="en-US" dirty="0"/>
          </a:p>
        </p:txBody>
      </p:sp>
    </p:spTree>
    <p:extLst>
      <p:ext uri="{BB962C8B-B14F-4D97-AF65-F5344CB8AC3E}">
        <p14:creationId xmlns:p14="http://schemas.microsoft.com/office/powerpoint/2010/main" val="39004900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670D9F-02CC-8EA8-14D9-B6C63EC3065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03272" y="5835651"/>
            <a:ext cx="3074428" cy="914399"/>
          </a:xfrm>
          <a:prstGeom prst="rect">
            <a:avLst/>
          </a:prstGeom>
        </p:spPr>
      </p:pic>
      <p:sp>
        <p:nvSpPr>
          <p:cNvPr id="2" name="Title 1">
            <a:extLst>
              <a:ext uri="{FF2B5EF4-FFF2-40B4-BE49-F238E27FC236}">
                <a16:creationId xmlns:a16="http://schemas.microsoft.com/office/drawing/2014/main" id="{980B0F2A-8D49-0293-CB04-7204ED63AC60}"/>
              </a:ext>
            </a:extLst>
          </p:cNvPr>
          <p:cNvSpPr>
            <a:spLocks noGrp="1"/>
          </p:cNvSpPr>
          <p:nvPr>
            <p:ph type="ctrTitle"/>
          </p:nvPr>
        </p:nvSpPr>
        <p:spPr>
          <a:xfrm>
            <a:off x="1524000" y="1122363"/>
            <a:ext cx="9144000" cy="2387600"/>
          </a:xfrm>
        </p:spPr>
        <p:txBody>
          <a:bodyPr anchor="b">
            <a:normAutofit/>
          </a:bodyPr>
          <a:lstStyle>
            <a:lvl1pPr algn="l">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9B8FBC5-848A-7BEE-8D40-C0213E71013C}"/>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Slide Number Placeholder 4">
            <a:extLst>
              <a:ext uri="{FF2B5EF4-FFF2-40B4-BE49-F238E27FC236}">
                <a16:creationId xmlns:a16="http://schemas.microsoft.com/office/drawing/2014/main" id="{9D1A8BDD-CB14-D179-545C-99D4C655074F}"/>
              </a:ext>
            </a:extLst>
          </p:cNvPr>
          <p:cNvSpPr>
            <a:spLocks noGrp="1"/>
          </p:cNvSpPr>
          <p:nvPr>
            <p:ph type="sldNum" sz="quarter" idx="10"/>
          </p:nvPr>
        </p:nvSpPr>
        <p:spPr/>
        <p:txBody>
          <a:bodyPr/>
          <a:lstStyle>
            <a:lvl1pPr>
              <a:defRPr>
                <a:solidFill>
                  <a:schemeClr val="bg1"/>
                </a:solidFill>
              </a:defRPr>
            </a:lvl1pPr>
          </a:lstStyle>
          <a:p>
            <a:fld id="{3E93FFCE-3932-4DE9-B639-79A716969F42}" type="slidenum">
              <a:rPr lang="en-US" smtClean="0"/>
              <a:pPr/>
              <a:t>‹#›</a:t>
            </a:fld>
            <a:endParaRPr lang="en-US" dirty="0">
              <a:solidFill>
                <a:schemeClr val="bg1"/>
              </a:solidFill>
            </a:endParaRPr>
          </a:p>
        </p:txBody>
      </p:sp>
    </p:spTree>
    <p:custDataLst>
      <p:tags r:id="rId1"/>
    </p:custDataLst>
    <p:extLst>
      <p:ext uri="{BB962C8B-B14F-4D97-AF65-F5344CB8AC3E}">
        <p14:creationId xmlns:p14="http://schemas.microsoft.com/office/powerpoint/2010/main" val="1206426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B1A9166-E97E-4F4F-14D1-20EF3D62B3C3}"/>
              </a:ext>
            </a:extLst>
          </p:cNvPr>
          <p:cNvSpPr/>
          <p:nvPr userDrawn="1"/>
        </p:nvSpPr>
        <p:spPr>
          <a:xfrm>
            <a:off x="0" y="4444180"/>
            <a:ext cx="12207240" cy="241382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6A7734-AB4D-6CB9-8D66-7B3FFF7D25CD}"/>
              </a:ext>
            </a:extLst>
          </p:cNvPr>
          <p:cNvSpPr>
            <a:spLocks noGrp="1"/>
          </p:cNvSpPr>
          <p:nvPr>
            <p:ph type="title"/>
          </p:nvPr>
        </p:nvSpPr>
        <p:spPr>
          <a:xfrm>
            <a:off x="563995" y="1442172"/>
            <a:ext cx="11258549" cy="2852737"/>
          </a:xfrm>
        </p:spPr>
        <p:txBody>
          <a:bodyPr anchor="b">
            <a:normAutofit/>
          </a:bodyPr>
          <a:lstStyle>
            <a:lvl1pPr>
              <a:defRPr sz="4000" b="1"/>
            </a:lvl1pPr>
          </a:lstStyle>
          <a:p>
            <a:r>
              <a:rPr lang="en-US"/>
              <a:t>Click to edit Master title style</a:t>
            </a:r>
            <a:endParaRPr lang="en-US" dirty="0"/>
          </a:p>
        </p:txBody>
      </p:sp>
      <p:sp>
        <p:nvSpPr>
          <p:cNvPr id="4" name="Subtitle 2">
            <a:extLst>
              <a:ext uri="{FF2B5EF4-FFF2-40B4-BE49-F238E27FC236}">
                <a16:creationId xmlns:a16="http://schemas.microsoft.com/office/drawing/2014/main" id="{821C487C-A018-D478-D211-3D9E20078148}"/>
              </a:ext>
            </a:extLst>
          </p:cNvPr>
          <p:cNvSpPr>
            <a:spLocks noGrp="1"/>
          </p:cNvSpPr>
          <p:nvPr>
            <p:ph type="subTitle" idx="13"/>
          </p:nvPr>
        </p:nvSpPr>
        <p:spPr>
          <a:xfrm>
            <a:off x="563996" y="4516602"/>
            <a:ext cx="11258548" cy="15892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Slide Number Placeholder 6">
            <a:extLst>
              <a:ext uri="{FF2B5EF4-FFF2-40B4-BE49-F238E27FC236}">
                <a16:creationId xmlns:a16="http://schemas.microsoft.com/office/drawing/2014/main" id="{CBA8BCA8-6FB1-7EFF-843E-83FF946133D0}"/>
              </a:ext>
            </a:extLst>
          </p:cNvPr>
          <p:cNvSpPr>
            <a:spLocks noGrp="1"/>
          </p:cNvSpPr>
          <p:nvPr>
            <p:ph type="sldNum" sz="quarter" idx="14"/>
          </p:nvPr>
        </p:nvSpPr>
        <p:spPr/>
        <p:txBody>
          <a:bodyPr/>
          <a:lstStyle>
            <a:lvl1pPr>
              <a:defRPr>
                <a:solidFill>
                  <a:schemeClr val="bg1"/>
                </a:solidFill>
              </a:defRPr>
            </a:lvl1pPr>
          </a:lstStyle>
          <a:p>
            <a:fld id="{3E93FFCE-3932-4DE9-B639-79A716969F42}" type="slidenum">
              <a:rPr lang="en-US" smtClean="0"/>
              <a:pPr/>
              <a:t>‹#›</a:t>
            </a:fld>
            <a:endParaRPr lang="en-US" dirty="0">
              <a:solidFill>
                <a:schemeClr val="bg1"/>
              </a:solidFill>
            </a:endParaRPr>
          </a:p>
        </p:txBody>
      </p:sp>
      <p:pic>
        <p:nvPicPr>
          <p:cNvPr id="5" name="Picture 4">
            <a:extLst>
              <a:ext uri="{FF2B5EF4-FFF2-40B4-BE49-F238E27FC236}">
                <a16:creationId xmlns:a16="http://schemas.microsoft.com/office/drawing/2014/main" id="{BC512203-1EEE-382C-E23F-0825182C650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77500" y="6274117"/>
            <a:ext cx="1600200" cy="475933"/>
          </a:xfrm>
          <a:prstGeom prst="rect">
            <a:avLst/>
          </a:prstGeom>
        </p:spPr>
      </p:pic>
      <p:cxnSp>
        <p:nvCxnSpPr>
          <p:cNvPr id="3" name="Straight Connector 2">
            <a:extLst>
              <a:ext uri="{FF2B5EF4-FFF2-40B4-BE49-F238E27FC236}">
                <a16:creationId xmlns:a16="http://schemas.microsoft.com/office/drawing/2014/main" id="{3A119338-F4CB-21A6-6B81-3D881D043457}"/>
              </a:ext>
            </a:extLst>
          </p:cNvPr>
          <p:cNvCxnSpPr>
            <a:cxnSpLocks/>
          </p:cNvCxnSpPr>
          <p:nvPr userDrawn="1"/>
        </p:nvCxnSpPr>
        <p:spPr>
          <a:xfrm>
            <a:off x="0" y="4480560"/>
            <a:ext cx="12207240" cy="0"/>
          </a:xfrm>
          <a:prstGeom prst="line">
            <a:avLst/>
          </a:prstGeom>
          <a:ln w="88900">
            <a:solidFill>
              <a:srgbClr val="FFCA00"/>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3486585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F741-FFDD-2050-0F5C-602100E88BBB}"/>
              </a:ext>
            </a:extLst>
          </p:cNvPr>
          <p:cNvSpPr>
            <a:spLocks noGrp="1"/>
          </p:cNvSpPr>
          <p:nvPr>
            <p:ph type="title"/>
          </p:nvPr>
        </p:nvSpPr>
        <p:spPr>
          <a:xfrm>
            <a:off x="415635" y="365126"/>
            <a:ext cx="11351491" cy="914400"/>
          </a:xfrm>
        </p:spPr>
        <p:txBody>
          <a:bodyPr>
            <a:normAutofit/>
          </a:bodyPr>
          <a:lstStyle>
            <a:lvl1pPr>
              <a:defRPr sz="3200" b="1"/>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6F5F2131-3851-666E-4726-AC99F6192073}"/>
              </a:ext>
            </a:extLst>
          </p:cNvPr>
          <p:cNvSpPr>
            <a:spLocks noGrp="1"/>
          </p:cNvSpPr>
          <p:nvPr>
            <p:ph type="sldNum" sz="quarter" idx="14"/>
          </p:nvPr>
        </p:nvSpPr>
        <p:spPr/>
        <p:txBody>
          <a:bodyPr/>
          <a:lstStyle/>
          <a:p>
            <a:pPr algn="l"/>
            <a:fld id="{3E93FFCE-3932-4DE9-B639-79A716969F42}" type="slidenum">
              <a:rPr lang="en-US" smtClean="0"/>
              <a:pPr/>
              <a:t>‹#›</a:t>
            </a:fld>
            <a:endParaRPr lang="en-US" dirty="0"/>
          </a:p>
        </p:txBody>
      </p:sp>
      <p:pic>
        <p:nvPicPr>
          <p:cNvPr id="7" name="Picture 6">
            <a:extLst>
              <a:ext uri="{FF2B5EF4-FFF2-40B4-BE49-F238E27FC236}">
                <a16:creationId xmlns:a16="http://schemas.microsoft.com/office/drawing/2014/main" id="{353B2D96-2107-17F7-85D9-386B25F506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
        <p:nvSpPr>
          <p:cNvPr id="9" name="Content Placeholder 8">
            <a:extLst>
              <a:ext uri="{FF2B5EF4-FFF2-40B4-BE49-F238E27FC236}">
                <a16:creationId xmlns:a16="http://schemas.microsoft.com/office/drawing/2014/main" id="{1D64D853-768E-5AE0-5B1F-F249BCBB0178}"/>
              </a:ext>
            </a:extLst>
          </p:cNvPr>
          <p:cNvSpPr>
            <a:spLocks noGrp="1"/>
          </p:cNvSpPr>
          <p:nvPr>
            <p:ph sz="quarter" idx="15"/>
          </p:nvPr>
        </p:nvSpPr>
        <p:spPr>
          <a:xfrm>
            <a:off x="415925" y="1428750"/>
            <a:ext cx="11350625" cy="4956175"/>
          </a:xfrm>
        </p:spPr>
        <p:txBody>
          <a:bodyPr/>
          <a:lstStyle/>
          <a:p>
            <a:pPr lvl="0"/>
            <a:r>
              <a:rPr lang="en-US"/>
              <a:t>Click to edit Master text styles</a:t>
            </a:r>
          </a:p>
        </p:txBody>
      </p:sp>
    </p:spTree>
    <p:custDataLst>
      <p:tags r:id="rId1"/>
    </p:custDataLst>
    <p:extLst>
      <p:ext uri="{BB962C8B-B14F-4D97-AF65-F5344CB8AC3E}">
        <p14:creationId xmlns:p14="http://schemas.microsoft.com/office/powerpoint/2010/main" val="4161094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F741-FFDD-2050-0F5C-602100E88BBB}"/>
              </a:ext>
            </a:extLst>
          </p:cNvPr>
          <p:cNvSpPr>
            <a:spLocks noGrp="1"/>
          </p:cNvSpPr>
          <p:nvPr>
            <p:ph type="title"/>
          </p:nvPr>
        </p:nvSpPr>
        <p:spPr>
          <a:xfrm>
            <a:off x="415635" y="365126"/>
            <a:ext cx="11351491" cy="914400"/>
          </a:xfrm>
        </p:spPr>
        <p:txBody>
          <a:bodyPr>
            <a:normAutofit/>
          </a:bodyPr>
          <a:lstStyle>
            <a:lvl1pPr>
              <a:defRPr sz="3200" b="1"/>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44F670F-2CC2-DC2F-1147-9A1C6BC8D9C2}"/>
              </a:ext>
            </a:extLst>
          </p:cNvPr>
          <p:cNvSpPr>
            <a:spLocks noGrp="1"/>
          </p:cNvSpPr>
          <p:nvPr>
            <p:ph type="body" sz="quarter" idx="13"/>
          </p:nvPr>
        </p:nvSpPr>
        <p:spPr>
          <a:xfrm>
            <a:off x="415925" y="1431636"/>
            <a:ext cx="11350625" cy="4962814"/>
          </a:xfrm>
        </p:spPr>
        <p:txBody>
          <a:bodyPr/>
          <a:lstStyle>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F5F2131-3851-666E-4726-AC99F6192073}"/>
              </a:ext>
            </a:extLst>
          </p:cNvPr>
          <p:cNvSpPr>
            <a:spLocks noGrp="1"/>
          </p:cNvSpPr>
          <p:nvPr>
            <p:ph type="sldNum" sz="quarter" idx="14"/>
          </p:nvPr>
        </p:nvSpPr>
        <p:spPr/>
        <p:txBody>
          <a:bodyPr/>
          <a:lstStyle>
            <a:lvl1pPr>
              <a:defRPr>
                <a:solidFill>
                  <a:schemeClr val="tx1"/>
                </a:solidFill>
              </a:defRPr>
            </a:lvl1pPr>
          </a:lstStyle>
          <a:p>
            <a:fld id="{3E93FFCE-3932-4DE9-B639-79A716969F42}" type="slidenum">
              <a:rPr lang="en-US" smtClean="0"/>
              <a:pPr/>
              <a:t>‹#›</a:t>
            </a:fld>
            <a:endParaRPr lang="en-US" dirty="0"/>
          </a:p>
        </p:txBody>
      </p:sp>
      <p:pic>
        <p:nvPicPr>
          <p:cNvPr id="7" name="Picture 6">
            <a:extLst>
              <a:ext uri="{FF2B5EF4-FFF2-40B4-BE49-F238E27FC236}">
                <a16:creationId xmlns:a16="http://schemas.microsoft.com/office/drawing/2014/main" id="{353B2D96-2107-17F7-85D9-386B25F506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Tree>
    <p:custDataLst>
      <p:tags r:id="rId1"/>
    </p:custDataLst>
    <p:extLst>
      <p:ext uri="{BB962C8B-B14F-4D97-AF65-F5344CB8AC3E}">
        <p14:creationId xmlns:p14="http://schemas.microsoft.com/office/powerpoint/2010/main" val="1515309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C8CF1-1C10-B063-7872-7947B8CDA687}"/>
              </a:ext>
            </a:extLst>
          </p:cNvPr>
          <p:cNvSpPr>
            <a:spLocks noGrp="1"/>
          </p:cNvSpPr>
          <p:nvPr>
            <p:ph type="title"/>
          </p:nvPr>
        </p:nvSpPr>
        <p:spPr>
          <a:xfrm>
            <a:off x="332508" y="365126"/>
            <a:ext cx="11448288" cy="822960"/>
          </a:xfrm>
        </p:spPr>
        <p:txBody>
          <a:bodyPr>
            <a:normAutofit/>
          </a:bodyPr>
          <a:lstStyle>
            <a:lvl1pPr>
              <a:defRPr sz="3600"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C9B733F-B35C-37C5-D190-CE00CB627A02}"/>
              </a:ext>
            </a:extLst>
          </p:cNvPr>
          <p:cNvSpPr>
            <a:spLocks noGrp="1"/>
          </p:cNvSpPr>
          <p:nvPr>
            <p:ph sz="half" idx="1"/>
          </p:nvPr>
        </p:nvSpPr>
        <p:spPr>
          <a:xfrm>
            <a:off x="332508" y="1302327"/>
            <a:ext cx="5486402" cy="4937760"/>
          </a:xfrm>
        </p:spPr>
        <p:txBody>
          <a:bodyPr/>
          <a:lstStyle/>
          <a:p>
            <a:pPr lvl="0"/>
            <a:r>
              <a:rPr lang="en-US"/>
              <a:t>Click to edit Master text styles</a:t>
            </a:r>
          </a:p>
        </p:txBody>
      </p:sp>
      <p:sp>
        <p:nvSpPr>
          <p:cNvPr id="4" name="Content Placeholder 3">
            <a:extLst>
              <a:ext uri="{FF2B5EF4-FFF2-40B4-BE49-F238E27FC236}">
                <a16:creationId xmlns:a16="http://schemas.microsoft.com/office/drawing/2014/main" id="{4BAEA5C3-9623-B6FC-B3A1-A55AD6C0F073}"/>
              </a:ext>
            </a:extLst>
          </p:cNvPr>
          <p:cNvSpPr>
            <a:spLocks noGrp="1"/>
          </p:cNvSpPr>
          <p:nvPr>
            <p:ph sz="half" idx="2"/>
          </p:nvPr>
        </p:nvSpPr>
        <p:spPr>
          <a:xfrm>
            <a:off x="6294396" y="1302327"/>
            <a:ext cx="5486400" cy="4937760"/>
          </a:xfrm>
        </p:spPr>
        <p:txBody>
          <a:bodyPr/>
          <a:lstStyle/>
          <a:p>
            <a:pPr lvl="0"/>
            <a:r>
              <a:rPr lang="en-US"/>
              <a:t>Click to edit Master text styles</a:t>
            </a:r>
          </a:p>
        </p:txBody>
      </p:sp>
      <p:sp>
        <p:nvSpPr>
          <p:cNvPr id="8" name="Slide Number Placeholder 7">
            <a:extLst>
              <a:ext uri="{FF2B5EF4-FFF2-40B4-BE49-F238E27FC236}">
                <a16:creationId xmlns:a16="http://schemas.microsoft.com/office/drawing/2014/main" id="{10379319-CBAE-411A-64F3-E21FED6CD243}"/>
              </a:ext>
            </a:extLst>
          </p:cNvPr>
          <p:cNvSpPr>
            <a:spLocks noGrp="1"/>
          </p:cNvSpPr>
          <p:nvPr>
            <p:ph type="sldNum" sz="quarter" idx="10"/>
          </p:nvPr>
        </p:nvSpPr>
        <p:spPr/>
        <p:txBody>
          <a:bodyPr/>
          <a:lstStyle>
            <a:lvl1pPr>
              <a:defRPr>
                <a:solidFill>
                  <a:schemeClr val="tx1"/>
                </a:solidFill>
              </a:defRPr>
            </a:lvl1pPr>
          </a:lstStyle>
          <a:p>
            <a:fld id="{3E93FFCE-3932-4DE9-B639-79A716969F42}" type="slidenum">
              <a:rPr lang="en-US" smtClean="0"/>
              <a:pPr/>
              <a:t>‹#›</a:t>
            </a:fld>
            <a:endParaRPr lang="en-US" dirty="0"/>
          </a:p>
        </p:txBody>
      </p:sp>
      <p:pic>
        <p:nvPicPr>
          <p:cNvPr id="5" name="Picture 4">
            <a:extLst>
              <a:ext uri="{FF2B5EF4-FFF2-40B4-BE49-F238E27FC236}">
                <a16:creationId xmlns:a16="http://schemas.microsoft.com/office/drawing/2014/main" id="{B390BF34-F535-C3A5-DD10-9B759AFD11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Tree>
    <p:custDataLst>
      <p:tags r:id="rId1"/>
    </p:custDataLst>
    <p:extLst>
      <p:ext uri="{BB962C8B-B14F-4D97-AF65-F5344CB8AC3E}">
        <p14:creationId xmlns:p14="http://schemas.microsoft.com/office/powerpoint/2010/main" val="2796313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Detailed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42E3-2560-D37A-3413-4E06E8E80B97}"/>
              </a:ext>
            </a:extLst>
          </p:cNvPr>
          <p:cNvSpPr>
            <a:spLocks noGrp="1"/>
          </p:cNvSpPr>
          <p:nvPr>
            <p:ph type="title"/>
          </p:nvPr>
        </p:nvSpPr>
        <p:spPr>
          <a:xfrm>
            <a:off x="378691" y="365125"/>
            <a:ext cx="11443854" cy="822960"/>
          </a:xfrm>
        </p:spPr>
        <p:txBody>
          <a:bodyPr>
            <a:normAutofit/>
          </a:bodyPr>
          <a:lstStyle>
            <a:lvl1pPr>
              <a:defRPr sz="3600"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DE3B8F-7DE1-D153-47AE-9CC292A0354A}"/>
              </a:ext>
            </a:extLst>
          </p:cNvPr>
          <p:cNvSpPr>
            <a:spLocks noGrp="1"/>
          </p:cNvSpPr>
          <p:nvPr>
            <p:ph type="body" idx="1"/>
          </p:nvPr>
        </p:nvSpPr>
        <p:spPr>
          <a:xfrm>
            <a:off x="378691" y="1269207"/>
            <a:ext cx="5641110"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1CEAC-D990-55FD-E3DA-59999F64873D}"/>
              </a:ext>
            </a:extLst>
          </p:cNvPr>
          <p:cNvSpPr>
            <a:spLocks noGrp="1"/>
          </p:cNvSpPr>
          <p:nvPr>
            <p:ph sz="half" idx="2"/>
          </p:nvPr>
        </p:nvSpPr>
        <p:spPr>
          <a:xfrm>
            <a:off x="378691" y="2174241"/>
            <a:ext cx="5641109" cy="4219816"/>
          </a:xfrm>
        </p:spPr>
        <p:txBody>
          <a:bodyPr/>
          <a:lstStyle/>
          <a:p>
            <a:pPr lvl="0"/>
            <a:r>
              <a:rPr lang="en-US"/>
              <a:t>Click to edit Master text styles</a:t>
            </a:r>
          </a:p>
        </p:txBody>
      </p:sp>
      <p:sp>
        <p:nvSpPr>
          <p:cNvPr id="5" name="Text Placeholder 4">
            <a:extLst>
              <a:ext uri="{FF2B5EF4-FFF2-40B4-BE49-F238E27FC236}">
                <a16:creationId xmlns:a16="http://schemas.microsoft.com/office/drawing/2014/main" id="{4D7F3055-E987-91FE-DAA4-D39B667A1399}"/>
              </a:ext>
            </a:extLst>
          </p:cNvPr>
          <p:cNvSpPr>
            <a:spLocks noGrp="1"/>
          </p:cNvSpPr>
          <p:nvPr>
            <p:ph type="body" sz="quarter" idx="3"/>
          </p:nvPr>
        </p:nvSpPr>
        <p:spPr>
          <a:xfrm>
            <a:off x="6172200" y="1269207"/>
            <a:ext cx="564184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9215A7-E681-1326-459C-120E573BB275}"/>
              </a:ext>
            </a:extLst>
          </p:cNvPr>
          <p:cNvSpPr>
            <a:spLocks noGrp="1"/>
          </p:cNvSpPr>
          <p:nvPr>
            <p:ph sz="quarter" idx="4"/>
          </p:nvPr>
        </p:nvSpPr>
        <p:spPr>
          <a:xfrm>
            <a:off x="6172200" y="2174241"/>
            <a:ext cx="5641109" cy="4219816"/>
          </a:xfrm>
        </p:spPr>
        <p:txBody>
          <a:bodyPr/>
          <a:lstStyle/>
          <a:p>
            <a:pPr lvl="0"/>
            <a:r>
              <a:rPr lang="en-US"/>
              <a:t>Click to edit Master text styles</a:t>
            </a:r>
          </a:p>
        </p:txBody>
      </p:sp>
      <p:sp>
        <p:nvSpPr>
          <p:cNvPr id="8" name="Slide Number Placeholder 7">
            <a:extLst>
              <a:ext uri="{FF2B5EF4-FFF2-40B4-BE49-F238E27FC236}">
                <a16:creationId xmlns:a16="http://schemas.microsoft.com/office/drawing/2014/main" id="{45A5ADD2-1110-882F-F7ED-298A9E786FC0}"/>
              </a:ext>
            </a:extLst>
          </p:cNvPr>
          <p:cNvSpPr>
            <a:spLocks noGrp="1"/>
          </p:cNvSpPr>
          <p:nvPr>
            <p:ph type="sldNum" sz="quarter" idx="10"/>
          </p:nvPr>
        </p:nvSpPr>
        <p:spPr/>
        <p:txBody>
          <a:bodyPr/>
          <a:lstStyle/>
          <a:p>
            <a:pPr algn="l"/>
            <a:fld id="{3E93FFCE-3932-4DE9-B639-79A716969F42}" type="slidenum">
              <a:rPr lang="en-US" smtClean="0"/>
              <a:pPr/>
              <a:t>‹#›</a:t>
            </a:fld>
            <a:endParaRPr lang="en-US" dirty="0"/>
          </a:p>
        </p:txBody>
      </p:sp>
      <p:pic>
        <p:nvPicPr>
          <p:cNvPr id="10" name="Picture 9">
            <a:extLst>
              <a:ext uri="{FF2B5EF4-FFF2-40B4-BE49-F238E27FC236}">
                <a16:creationId xmlns:a16="http://schemas.microsoft.com/office/drawing/2014/main" id="{14590ACF-D525-E1AE-B767-7325A48834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Tree>
    <p:custDataLst>
      <p:tags r:id="rId1"/>
    </p:custDataLst>
    <p:extLst>
      <p:ext uri="{BB962C8B-B14F-4D97-AF65-F5344CB8AC3E}">
        <p14:creationId xmlns:p14="http://schemas.microsoft.com/office/powerpoint/2010/main" val="3063431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tri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42E3-2560-D37A-3413-4E06E8E80B97}"/>
              </a:ext>
            </a:extLst>
          </p:cNvPr>
          <p:cNvSpPr>
            <a:spLocks noGrp="1"/>
          </p:cNvSpPr>
          <p:nvPr>
            <p:ph type="title"/>
          </p:nvPr>
        </p:nvSpPr>
        <p:spPr>
          <a:xfrm>
            <a:off x="378691" y="365125"/>
            <a:ext cx="11443854" cy="822960"/>
          </a:xfrm>
        </p:spPr>
        <p:txBody>
          <a:bodyPr>
            <a:normAutofit/>
          </a:bodyPr>
          <a:lstStyle>
            <a:lvl1pPr>
              <a:defRPr sz="3600"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DE3B8F-7DE1-D153-47AE-9CC292A0354A}"/>
              </a:ext>
            </a:extLst>
          </p:cNvPr>
          <p:cNvSpPr>
            <a:spLocks noGrp="1"/>
          </p:cNvSpPr>
          <p:nvPr>
            <p:ph type="body" idx="1"/>
          </p:nvPr>
        </p:nvSpPr>
        <p:spPr>
          <a:xfrm>
            <a:off x="652020" y="1357357"/>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1CEAC-D990-55FD-E3DA-59999F64873D}"/>
              </a:ext>
            </a:extLst>
          </p:cNvPr>
          <p:cNvSpPr>
            <a:spLocks noGrp="1"/>
          </p:cNvSpPr>
          <p:nvPr>
            <p:ph sz="half" idx="2"/>
          </p:nvPr>
        </p:nvSpPr>
        <p:spPr>
          <a:xfrm>
            <a:off x="652020" y="2180317"/>
            <a:ext cx="3392031" cy="4219816"/>
          </a:xfrm>
        </p:spPr>
        <p:txBody>
          <a:bodyPr>
            <a:normAutofit/>
          </a:bodyPr>
          <a:lstStyle>
            <a:lvl1pPr>
              <a:defRPr sz="1800"/>
            </a:lvl1pPr>
          </a:lstStyle>
          <a:p>
            <a:pPr lvl="0"/>
            <a:r>
              <a:rPr lang="en-US"/>
              <a:t>Click to edit Master text styles</a:t>
            </a:r>
          </a:p>
        </p:txBody>
      </p:sp>
      <p:sp>
        <p:nvSpPr>
          <p:cNvPr id="7" name="Text Placeholder 2">
            <a:extLst>
              <a:ext uri="{FF2B5EF4-FFF2-40B4-BE49-F238E27FC236}">
                <a16:creationId xmlns:a16="http://schemas.microsoft.com/office/drawing/2014/main" id="{D7384D9D-5C3B-4618-3981-D20DBF89F161}"/>
              </a:ext>
            </a:extLst>
          </p:cNvPr>
          <p:cNvSpPr>
            <a:spLocks noGrp="1"/>
          </p:cNvSpPr>
          <p:nvPr>
            <p:ph type="body" idx="13"/>
          </p:nvPr>
        </p:nvSpPr>
        <p:spPr>
          <a:xfrm>
            <a:off x="4399984" y="1351281"/>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F64073A2-4566-2A7E-90B5-C286DCE88ECD}"/>
              </a:ext>
            </a:extLst>
          </p:cNvPr>
          <p:cNvSpPr>
            <a:spLocks noGrp="1"/>
          </p:cNvSpPr>
          <p:nvPr>
            <p:ph sz="half" idx="14"/>
          </p:nvPr>
        </p:nvSpPr>
        <p:spPr>
          <a:xfrm>
            <a:off x="4399984" y="2174241"/>
            <a:ext cx="3392031" cy="4219816"/>
          </a:xfrm>
        </p:spPr>
        <p:txBody>
          <a:bodyPr>
            <a:normAutofit/>
          </a:bodyPr>
          <a:lstStyle>
            <a:lvl1pPr>
              <a:defRPr sz="1800"/>
            </a:lvl1pPr>
          </a:lstStyle>
          <a:p>
            <a:pPr lvl="0"/>
            <a:r>
              <a:rPr lang="en-US"/>
              <a:t>Click to edit Master text styles</a:t>
            </a:r>
          </a:p>
        </p:txBody>
      </p:sp>
      <p:sp>
        <p:nvSpPr>
          <p:cNvPr id="10" name="Text Placeholder 2">
            <a:extLst>
              <a:ext uri="{FF2B5EF4-FFF2-40B4-BE49-F238E27FC236}">
                <a16:creationId xmlns:a16="http://schemas.microsoft.com/office/drawing/2014/main" id="{C78C9E11-9C66-4A49-0ACF-F144443B4CDF}"/>
              </a:ext>
            </a:extLst>
          </p:cNvPr>
          <p:cNvSpPr>
            <a:spLocks noGrp="1"/>
          </p:cNvSpPr>
          <p:nvPr>
            <p:ph type="body" idx="15"/>
          </p:nvPr>
        </p:nvSpPr>
        <p:spPr>
          <a:xfrm>
            <a:off x="8147948" y="1351281"/>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A7A5DC78-C688-F95A-36B3-C388C4FE799A}"/>
              </a:ext>
            </a:extLst>
          </p:cNvPr>
          <p:cNvSpPr>
            <a:spLocks noGrp="1"/>
          </p:cNvSpPr>
          <p:nvPr>
            <p:ph sz="half" idx="16"/>
          </p:nvPr>
        </p:nvSpPr>
        <p:spPr>
          <a:xfrm>
            <a:off x="8147948" y="2174241"/>
            <a:ext cx="3392031" cy="4219816"/>
          </a:xfrm>
        </p:spPr>
        <p:txBody>
          <a:bodyPr>
            <a:normAutofit/>
          </a:bodyPr>
          <a:lstStyle>
            <a:lvl1pPr>
              <a:defRPr sz="1800"/>
            </a:lvl1pPr>
          </a:lstStyle>
          <a:p>
            <a:pPr lvl="0"/>
            <a:r>
              <a:rPr lang="en-US"/>
              <a:t>Click to edit Master text styles</a:t>
            </a:r>
          </a:p>
        </p:txBody>
      </p:sp>
      <p:sp>
        <p:nvSpPr>
          <p:cNvPr id="6" name="Slide Number Placeholder 5">
            <a:extLst>
              <a:ext uri="{FF2B5EF4-FFF2-40B4-BE49-F238E27FC236}">
                <a16:creationId xmlns:a16="http://schemas.microsoft.com/office/drawing/2014/main" id="{5F3FD36E-EE03-00CA-6D52-690B3EAAE4FD}"/>
              </a:ext>
            </a:extLst>
          </p:cNvPr>
          <p:cNvSpPr>
            <a:spLocks noGrp="1"/>
          </p:cNvSpPr>
          <p:nvPr>
            <p:ph type="sldNum" sz="quarter" idx="17"/>
          </p:nvPr>
        </p:nvSpPr>
        <p:spPr/>
        <p:txBody>
          <a:bodyPr/>
          <a:lstStyle>
            <a:lvl1pPr>
              <a:defRPr>
                <a:solidFill>
                  <a:schemeClr val="tx1"/>
                </a:solidFill>
              </a:defRPr>
            </a:lvl1pPr>
          </a:lstStyle>
          <a:p>
            <a:fld id="{3E93FFCE-3932-4DE9-B639-79A716969F42}" type="slidenum">
              <a:rPr lang="en-US" smtClean="0"/>
              <a:pPr/>
              <a:t>‹#›</a:t>
            </a:fld>
            <a:endParaRPr lang="en-US" dirty="0"/>
          </a:p>
        </p:txBody>
      </p:sp>
      <p:pic>
        <p:nvPicPr>
          <p:cNvPr id="12" name="Picture 11">
            <a:extLst>
              <a:ext uri="{FF2B5EF4-FFF2-40B4-BE49-F238E27FC236}">
                <a16:creationId xmlns:a16="http://schemas.microsoft.com/office/drawing/2014/main" id="{32C1C47F-934C-61CF-2588-15D249EB9C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Tree>
    <p:custDataLst>
      <p:tags r:id="rId1"/>
    </p:custDataLst>
    <p:extLst>
      <p:ext uri="{BB962C8B-B14F-4D97-AF65-F5344CB8AC3E}">
        <p14:creationId xmlns:p14="http://schemas.microsoft.com/office/powerpoint/2010/main" val="105888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d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FD2D78-27A1-C816-9739-303EDA93D2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l="2079" r="2079"/>
          <a:stretch/>
        </p:blipFill>
        <p:spPr>
          <a:xfrm flipV="1">
            <a:off x="-1" y="-14001"/>
            <a:ext cx="4266395" cy="6894576"/>
          </a:xfrm>
          <a:prstGeom prst="rect">
            <a:avLst/>
          </a:prstGeom>
        </p:spPr>
      </p:pic>
      <p:sp>
        <p:nvSpPr>
          <p:cNvPr id="2" name="Title 1">
            <a:extLst>
              <a:ext uri="{FF2B5EF4-FFF2-40B4-BE49-F238E27FC236}">
                <a16:creationId xmlns:a16="http://schemas.microsoft.com/office/drawing/2014/main" id="{1D6B43B8-74B3-AA48-24C6-60F2D7A313B8}"/>
              </a:ext>
            </a:extLst>
          </p:cNvPr>
          <p:cNvSpPr>
            <a:spLocks noGrp="1"/>
          </p:cNvSpPr>
          <p:nvPr>
            <p:ph type="title"/>
          </p:nvPr>
        </p:nvSpPr>
        <p:spPr>
          <a:xfrm>
            <a:off x="102909" y="111966"/>
            <a:ext cx="3996190" cy="1945433"/>
          </a:xfrm>
        </p:spPr>
        <p:txBody>
          <a:bodyPr anchor="t">
            <a:normAutofit/>
          </a:bodyPr>
          <a:lstStyle>
            <a:lvl1pPr>
              <a:defRPr sz="3600" b="1">
                <a:solidFill>
                  <a:schemeClr val="bg1">
                    <a:lumMod val="95000"/>
                  </a:schemeClr>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06F480F2-19F3-46FA-957E-ED6E9F4CC5AF}"/>
              </a:ext>
            </a:extLst>
          </p:cNvPr>
          <p:cNvSpPr>
            <a:spLocks noGrp="1"/>
          </p:cNvSpPr>
          <p:nvPr>
            <p:ph type="body" sz="half" idx="2"/>
          </p:nvPr>
        </p:nvSpPr>
        <p:spPr>
          <a:xfrm>
            <a:off x="102909" y="2057400"/>
            <a:ext cx="3996190" cy="4604658"/>
          </a:xfrm>
        </p:spPr>
        <p:txBody>
          <a:bodyPr>
            <a:normAutofit/>
          </a:bodyPr>
          <a:lstStyle>
            <a:lvl1pPr marL="0" indent="0">
              <a:buNone/>
              <a:defRPr sz="20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6E2053B-D308-7C15-4CBA-693189C56F6E}"/>
              </a:ext>
            </a:extLst>
          </p:cNvPr>
          <p:cNvSpPr>
            <a:spLocks noGrp="1"/>
          </p:cNvSpPr>
          <p:nvPr>
            <p:ph idx="1"/>
          </p:nvPr>
        </p:nvSpPr>
        <p:spPr>
          <a:xfrm>
            <a:off x="4307678" y="0"/>
            <a:ext cx="7884321" cy="68719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09036213-614A-4178-FD8F-9FDA9A7C16ED}"/>
              </a:ext>
            </a:extLst>
          </p:cNvPr>
          <p:cNvSpPr>
            <a:spLocks noGrp="1"/>
          </p:cNvSpPr>
          <p:nvPr>
            <p:ph type="sldNum" sz="quarter" idx="10"/>
          </p:nvPr>
        </p:nvSpPr>
        <p:spPr/>
        <p:txBody>
          <a:bodyPr/>
          <a:lstStyle>
            <a:lvl1pPr>
              <a:defRPr>
                <a:solidFill>
                  <a:schemeClr val="bg1"/>
                </a:solidFill>
              </a:defRPr>
            </a:lvl1pPr>
          </a:lstStyle>
          <a:p>
            <a:fld id="{3E93FFCE-3932-4DE9-B639-79A716969F42}" type="slidenum">
              <a:rPr lang="en-US" smtClean="0"/>
              <a:pPr/>
              <a:t>‹#›</a:t>
            </a:fld>
            <a:endParaRPr lang="en-US" dirty="0">
              <a:solidFill>
                <a:schemeClr val="bg1"/>
              </a:solidFill>
            </a:endParaRPr>
          </a:p>
        </p:txBody>
      </p:sp>
      <p:pic>
        <p:nvPicPr>
          <p:cNvPr id="8" name="Picture 7">
            <a:extLst>
              <a:ext uri="{FF2B5EF4-FFF2-40B4-BE49-F238E27FC236}">
                <a16:creationId xmlns:a16="http://schemas.microsoft.com/office/drawing/2014/main" id="{951F0E8E-B7C5-5AAF-C132-3E4C1E114A3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cxnSp>
        <p:nvCxnSpPr>
          <p:cNvPr id="7" name="Straight Connector 6">
            <a:extLst>
              <a:ext uri="{FF2B5EF4-FFF2-40B4-BE49-F238E27FC236}">
                <a16:creationId xmlns:a16="http://schemas.microsoft.com/office/drawing/2014/main" id="{0977047A-A8D3-1057-6400-8251F76EF6CE}"/>
              </a:ext>
            </a:extLst>
          </p:cNvPr>
          <p:cNvCxnSpPr>
            <a:cxnSpLocks/>
          </p:cNvCxnSpPr>
          <p:nvPr userDrawn="1"/>
        </p:nvCxnSpPr>
        <p:spPr>
          <a:xfrm rot="5400000" flipV="1">
            <a:off x="795528" y="3438144"/>
            <a:ext cx="6894576" cy="0"/>
          </a:xfrm>
          <a:prstGeom prst="line">
            <a:avLst/>
          </a:prstGeom>
          <a:ln w="88900">
            <a:solidFill>
              <a:srgbClr val="FFCA00"/>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09642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43B8-74B3-AA48-24C6-60F2D7A313B8}"/>
              </a:ext>
            </a:extLst>
          </p:cNvPr>
          <p:cNvSpPr>
            <a:spLocks noGrp="1"/>
          </p:cNvSpPr>
          <p:nvPr>
            <p:ph type="title"/>
          </p:nvPr>
        </p:nvSpPr>
        <p:spPr>
          <a:xfrm>
            <a:off x="295564" y="258618"/>
            <a:ext cx="11689540" cy="893433"/>
          </a:xfrm>
        </p:spPr>
        <p:txBody>
          <a:bodyPr anchor="ctr">
            <a:normAutofit/>
          </a:bodyPr>
          <a:lstStyle>
            <a:lvl1pPr>
              <a:defRPr sz="3600" b="1"/>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19C79498-0B2A-A9F1-DBB7-84D3E5D9270D}"/>
              </a:ext>
            </a:extLst>
          </p:cNvPr>
          <p:cNvSpPr>
            <a:spLocks noGrp="1"/>
          </p:cNvSpPr>
          <p:nvPr>
            <p:ph type="body" sz="quarter" idx="13"/>
          </p:nvPr>
        </p:nvSpPr>
        <p:spPr>
          <a:xfrm>
            <a:off x="295275" y="1246188"/>
            <a:ext cx="3840480" cy="5052290"/>
          </a:xfrm>
        </p:spPr>
        <p:txBody>
          <a:bodyPr/>
          <a:lstStyle>
            <a:lvl1pPr>
              <a:defRPr sz="2000"/>
            </a:lvl1pPr>
            <a:lvl2pPr>
              <a:defRPr sz="18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26E2053B-D308-7C15-4CBA-693189C56F6E}"/>
              </a:ext>
            </a:extLst>
          </p:cNvPr>
          <p:cNvSpPr>
            <a:spLocks noGrp="1"/>
          </p:cNvSpPr>
          <p:nvPr>
            <p:ph idx="1"/>
          </p:nvPr>
        </p:nvSpPr>
        <p:spPr>
          <a:xfrm>
            <a:off x="4304144" y="1246909"/>
            <a:ext cx="7680960" cy="50522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D62A761E-0812-7005-6DAE-7D2FD5BD353B}"/>
              </a:ext>
            </a:extLst>
          </p:cNvPr>
          <p:cNvSpPr>
            <a:spLocks noGrp="1"/>
          </p:cNvSpPr>
          <p:nvPr>
            <p:ph type="sldNum" sz="quarter" idx="14"/>
          </p:nvPr>
        </p:nvSpPr>
        <p:spPr/>
        <p:txBody>
          <a:bodyPr/>
          <a:lstStyle/>
          <a:p>
            <a:pPr algn="l"/>
            <a:fld id="{3E93FFCE-3932-4DE9-B639-79A716969F42}" type="slidenum">
              <a:rPr lang="en-US" smtClean="0"/>
              <a:pPr/>
              <a:t>‹#›</a:t>
            </a:fld>
            <a:endParaRPr lang="en-US" dirty="0"/>
          </a:p>
        </p:txBody>
      </p:sp>
      <p:pic>
        <p:nvPicPr>
          <p:cNvPr id="8" name="Picture 7">
            <a:extLst>
              <a:ext uri="{FF2B5EF4-FFF2-40B4-BE49-F238E27FC236}">
                <a16:creationId xmlns:a16="http://schemas.microsoft.com/office/drawing/2014/main" id="{F603359B-5941-3578-28AB-419D514111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Tree>
    <p:custDataLst>
      <p:tags r:id="rId1"/>
    </p:custDataLst>
    <p:extLst>
      <p:ext uri="{BB962C8B-B14F-4D97-AF65-F5344CB8AC3E}">
        <p14:creationId xmlns:p14="http://schemas.microsoft.com/office/powerpoint/2010/main" val="1922764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8B8FE-4186-1A17-3F10-4134190B81CA}"/>
              </a:ext>
            </a:extLst>
          </p:cNvPr>
          <p:cNvSpPr>
            <a:spLocks noGrp="1"/>
          </p:cNvSpPr>
          <p:nvPr>
            <p:ph type="title"/>
          </p:nvPr>
        </p:nvSpPr>
        <p:spPr>
          <a:xfrm>
            <a:off x="1" y="0"/>
            <a:ext cx="4360862" cy="1847273"/>
          </a:xfrm>
        </p:spPr>
        <p:txBody>
          <a:bodyPr anchor="ctr">
            <a:normAutofit/>
          </a:bodyPr>
          <a:lstStyle>
            <a:lvl1pPr>
              <a:defRPr sz="3600" b="1"/>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D69D074-7150-1B2F-0E6A-73C060E6DFEF}"/>
              </a:ext>
            </a:extLst>
          </p:cNvPr>
          <p:cNvSpPr>
            <a:spLocks noGrp="1"/>
          </p:cNvSpPr>
          <p:nvPr>
            <p:ph type="body" sz="half" idx="2"/>
          </p:nvPr>
        </p:nvSpPr>
        <p:spPr>
          <a:xfrm>
            <a:off x="1" y="1847273"/>
            <a:ext cx="4360861" cy="501072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C35F7FD2-7798-D122-17C3-BBCBCEAED6A0}"/>
              </a:ext>
            </a:extLst>
          </p:cNvPr>
          <p:cNvSpPr>
            <a:spLocks noGrp="1"/>
          </p:cNvSpPr>
          <p:nvPr>
            <p:ph type="pic" idx="1"/>
          </p:nvPr>
        </p:nvSpPr>
        <p:spPr>
          <a:xfrm>
            <a:off x="4360862" y="0"/>
            <a:ext cx="783113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Slide Number Placeholder 4">
            <a:extLst>
              <a:ext uri="{FF2B5EF4-FFF2-40B4-BE49-F238E27FC236}">
                <a16:creationId xmlns:a16="http://schemas.microsoft.com/office/drawing/2014/main" id="{1F377011-A098-427E-EB15-EDA890D9A12E}"/>
              </a:ext>
            </a:extLst>
          </p:cNvPr>
          <p:cNvSpPr>
            <a:spLocks noGrp="1"/>
          </p:cNvSpPr>
          <p:nvPr>
            <p:ph type="sldNum" sz="quarter" idx="10"/>
          </p:nvPr>
        </p:nvSpPr>
        <p:spPr/>
        <p:txBody>
          <a:bodyPr/>
          <a:lstStyle/>
          <a:p>
            <a:pPr algn="l"/>
            <a:fld id="{3E93FFCE-3932-4DE9-B639-79A716969F42}" type="slidenum">
              <a:rPr lang="en-US" smtClean="0"/>
              <a:pPr/>
              <a:t>‹#›</a:t>
            </a:fld>
            <a:endParaRPr lang="en-US" dirty="0"/>
          </a:p>
        </p:txBody>
      </p:sp>
      <p:pic>
        <p:nvPicPr>
          <p:cNvPr id="7" name="Picture 6">
            <a:extLst>
              <a:ext uri="{FF2B5EF4-FFF2-40B4-BE49-F238E27FC236}">
                <a16:creationId xmlns:a16="http://schemas.microsoft.com/office/drawing/2014/main" id="{D90FA38F-07C4-49DF-0B8F-DA7887F62DF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Tree>
    <p:custDataLst>
      <p:tags r:id="rId1"/>
    </p:custDataLst>
    <p:extLst>
      <p:ext uri="{BB962C8B-B14F-4D97-AF65-F5344CB8AC3E}">
        <p14:creationId xmlns:p14="http://schemas.microsoft.com/office/powerpoint/2010/main" val="3133537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otlight">
    <p:bg>
      <p:bgPr>
        <a:solidFill>
          <a:srgbClr val="002868"/>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908C2FF-B6EF-3C2B-0EE9-4077B54FD295}"/>
              </a:ext>
              <a:ext uri="{C183D7F6-B498-43B3-948B-1728B52AA6E4}">
                <adec:decorative xmlns:adec="http://schemas.microsoft.com/office/drawing/2017/decorative" val="1"/>
              </a:ext>
            </a:extLst>
          </p:cNvPr>
          <p:cNvSpPr/>
          <p:nvPr userDrawn="1"/>
        </p:nvSpPr>
        <p:spPr>
          <a:xfrm>
            <a:off x="2209799" y="-457200"/>
            <a:ext cx="7772400" cy="7772400"/>
          </a:xfrm>
          <a:prstGeom prst="ellipse">
            <a:avLst/>
          </a:prstGeom>
          <a:solidFill>
            <a:schemeClr val="tx1"/>
          </a:solidFill>
          <a:ln w="177800">
            <a:solidFill>
              <a:srgbClr val="FFCA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8">
            <a:extLst>
              <a:ext uri="{FF2B5EF4-FFF2-40B4-BE49-F238E27FC236}">
                <a16:creationId xmlns:a16="http://schemas.microsoft.com/office/drawing/2014/main" id="{DCEE2295-4E5B-9CE0-DB05-30B07399B989}"/>
              </a:ext>
            </a:extLst>
          </p:cNvPr>
          <p:cNvSpPr>
            <a:spLocks noGrp="1"/>
          </p:cNvSpPr>
          <p:nvPr>
            <p:ph sz="quarter" idx="13"/>
          </p:nvPr>
        </p:nvSpPr>
        <p:spPr>
          <a:xfrm>
            <a:off x="2933699" y="1331912"/>
            <a:ext cx="6324600"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A0DB30F2-51F0-BE5C-0440-27CFF9585180}"/>
              </a:ext>
            </a:extLst>
          </p:cNvPr>
          <p:cNvSpPr>
            <a:spLocks noGrp="1"/>
          </p:cNvSpPr>
          <p:nvPr>
            <p:ph type="sldNum" sz="quarter" idx="14"/>
          </p:nvPr>
        </p:nvSpPr>
        <p:spPr/>
        <p:txBody>
          <a:bodyPr/>
          <a:lstStyle>
            <a:lvl1pPr>
              <a:defRPr>
                <a:solidFill>
                  <a:schemeClr val="tx1"/>
                </a:solidFill>
              </a:defRPr>
            </a:lvl1pPr>
          </a:lstStyle>
          <a:p>
            <a:fld id="{3E93FFCE-3932-4DE9-B639-79A716969F42}" type="slidenum">
              <a:rPr lang="en-US" smtClean="0"/>
              <a:pPr/>
              <a:t>‹#›</a:t>
            </a:fld>
            <a:endParaRPr lang="en-US" dirty="0">
              <a:solidFill>
                <a:schemeClr val="tx1"/>
              </a:solidFill>
            </a:endParaRPr>
          </a:p>
        </p:txBody>
      </p:sp>
      <p:pic>
        <p:nvPicPr>
          <p:cNvPr id="8" name="Picture 7">
            <a:extLst>
              <a:ext uri="{FF2B5EF4-FFF2-40B4-BE49-F238E27FC236}">
                <a16:creationId xmlns:a16="http://schemas.microsoft.com/office/drawing/2014/main" id="{E3326AB8-2CB1-3947-5F19-8DFB0C010A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117"/>
            <a:ext cx="1600200" cy="475933"/>
          </a:xfrm>
          <a:prstGeom prst="rect">
            <a:avLst/>
          </a:prstGeom>
        </p:spPr>
      </p:pic>
      <p:sp>
        <p:nvSpPr>
          <p:cNvPr id="3" name="Title 2">
            <a:extLst>
              <a:ext uri="{FF2B5EF4-FFF2-40B4-BE49-F238E27FC236}">
                <a16:creationId xmlns:a16="http://schemas.microsoft.com/office/drawing/2014/main" id="{02AE4896-C130-22F6-3771-AF7D81DCBC0D}"/>
              </a:ext>
            </a:extLst>
          </p:cNvPr>
          <p:cNvSpPr>
            <a:spLocks noGrp="1"/>
          </p:cNvSpPr>
          <p:nvPr>
            <p:ph type="title"/>
          </p:nvPr>
        </p:nvSpPr>
        <p:spPr>
          <a:xfrm>
            <a:off x="0" y="-715992"/>
            <a:ext cx="10316837" cy="685800"/>
          </a:xfrm>
        </p:spPr>
        <p:txBody>
          <a:bodyPr>
            <a:normAutofit/>
          </a:bodyPr>
          <a:lstStyle>
            <a:lvl1pPr>
              <a:defRPr sz="4000">
                <a:solidFill>
                  <a:schemeClr val="bg1"/>
                </a:solidFill>
              </a:defRPr>
            </a:lvl1p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2630527470"/>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B160C8-2A81-ED51-757E-08B670FB4418}"/>
              </a:ext>
            </a:extLst>
          </p:cNvPr>
          <p:cNvSpPr>
            <a:spLocks noGrp="1"/>
          </p:cNvSpPr>
          <p:nvPr>
            <p:ph type="sldNum" sz="quarter" idx="10"/>
          </p:nvPr>
        </p:nvSpPr>
        <p:spPr/>
        <p:txBody>
          <a:bodyPr/>
          <a:lstStyle/>
          <a:p>
            <a:pPr algn="l"/>
            <a:fld id="{3E93FFCE-3932-4DE9-B639-79A716969F42}" type="slidenum">
              <a:rPr lang="en-US" smtClean="0"/>
              <a:pPr/>
              <a:t>‹#›</a:t>
            </a:fld>
            <a:endParaRPr lang="en-US" dirty="0"/>
          </a:p>
        </p:txBody>
      </p:sp>
      <p:pic>
        <p:nvPicPr>
          <p:cNvPr id="4" name="Picture 3">
            <a:extLst>
              <a:ext uri="{FF2B5EF4-FFF2-40B4-BE49-F238E27FC236}">
                <a16:creationId xmlns:a16="http://schemas.microsoft.com/office/drawing/2014/main" id="{07E4AEB3-4A20-11D8-4E41-AA58DEB26F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
        <p:nvSpPr>
          <p:cNvPr id="3" name="Title 2">
            <a:extLst>
              <a:ext uri="{FF2B5EF4-FFF2-40B4-BE49-F238E27FC236}">
                <a16:creationId xmlns:a16="http://schemas.microsoft.com/office/drawing/2014/main" id="{F5DE8905-FF0D-C63F-F252-BFA956AABEBD}"/>
              </a:ext>
            </a:extLst>
          </p:cNvPr>
          <p:cNvSpPr>
            <a:spLocks noGrp="1"/>
          </p:cNvSpPr>
          <p:nvPr>
            <p:ph type="title"/>
          </p:nvPr>
        </p:nvSpPr>
        <p:spPr>
          <a:xfrm>
            <a:off x="0" y="-747578"/>
            <a:ext cx="9969347" cy="685800"/>
          </a:xfrm>
        </p:spPr>
        <p:txBody>
          <a:bodyPr>
            <a:normAutofit/>
          </a:bodyPr>
          <a:lstStyle>
            <a:lvl1pPr>
              <a:defRPr sz="4000"/>
            </a:lvl1p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2623228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0" y="6361321"/>
            <a:ext cx="548640" cy="432567"/>
          </a:xfrm>
          <a:prstGeom prst="rect">
            <a:avLst/>
          </a:prstGeom>
          <a:ln>
            <a:solidFill>
              <a:srgbClr val="232B7C"/>
            </a:solidFill>
          </a:ln>
        </p:spPr>
        <p:txBody>
          <a:bodyPr anchor="ctr"/>
          <a:lstStyle>
            <a:lvl1pPr algn="ctr">
              <a:defRPr sz="1333">
                <a:solidFill>
                  <a:schemeClr val="bg1"/>
                </a:solidFill>
              </a:defRPr>
            </a:lvl1pPr>
          </a:lstStyle>
          <a:p>
            <a:fld id="{205155C8-06EF-4D76-B723-5863044CF28B}" type="slidenum">
              <a:rPr lang="en-US" smtClean="0"/>
              <a:pPr/>
              <a:t>‹#›</a:t>
            </a:fld>
            <a:endParaRPr lang="en-US" dirty="0"/>
          </a:p>
        </p:txBody>
      </p:sp>
    </p:spTree>
    <p:extLst>
      <p:ext uri="{BB962C8B-B14F-4D97-AF65-F5344CB8AC3E}">
        <p14:creationId xmlns:p14="http://schemas.microsoft.com/office/powerpoint/2010/main" val="1841569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5C3129-620B-DC86-43E3-174E785CDA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9FBD39-F3D4-21BA-6B59-2B960B05CE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Slide Number Placeholder 3">
            <a:extLst>
              <a:ext uri="{FF2B5EF4-FFF2-40B4-BE49-F238E27FC236}">
                <a16:creationId xmlns:a16="http://schemas.microsoft.com/office/drawing/2014/main" id="{C292DED0-237B-5972-7083-106456A78AFB}"/>
              </a:ext>
            </a:extLst>
          </p:cNvPr>
          <p:cNvSpPr>
            <a:spLocks noGrp="1"/>
          </p:cNvSpPr>
          <p:nvPr>
            <p:ph type="sldNum" sz="quarter" idx="4"/>
          </p:nvPr>
        </p:nvSpPr>
        <p:spPr>
          <a:xfrm>
            <a:off x="114300" y="6384925"/>
            <a:ext cx="800100" cy="365125"/>
          </a:xfrm>
          <a:prstGeom prst="rect">
            <a:avLst/>
          </a:prstGeom>
        </p:spPr>
        <p:txBody>
          <a:bodyPr vert="horz" lIns="91440" tIns="45720" rIns="91440" bIns="45720" rtlCol="0" anchor="ctr"/>
          <a:lstStyle>
            <a:lvl1pPr algn="l">
              <a:defRPr sz="1200">
                <a:solidFill>
                  <a:schemeClr val="tx1"/>
                </a:solidFill>
              </a:defRPr>
            </a:lvl1pPr>
          </a:lstStyle>
          <a:p>
            <a:fld id="{3E93FFCE-3932-4DE9-B639-79A716969F42}" type="slidenum">
              <a:rPr lang="en-US" smtClean="0"/>
              <a:pPr/>
              <a:t>‹#›</a:t>
            </a:fld>
            <a:endParaRPr lang="en-US" dirty="0"/>
          </a:p>
        </p:txBody>
      </p:sp>
    </p:spTree>
    <p:custDataLst>
      <p:tags r:id="rId15"/>
    </p:custDataLst>
    <p:extLst>
      <p:ext uri="{BB962C8B-B14F-4D97-AF65-F5344CB8AC3E}">
        <p14:creationId xmlns:p14="http://schemas.microsoft.com/office/powerpoint/2010/main" val="2432556055"/>
      </p:ext>
    </p:extLst>
  </p:cSld>
  <p:clrMap bg1="lt1" tx1="dk1" bg2="lt2" tx2="dk2" accent1="accent1" accent2="accent2" accent3="accent3" accent4="accent4" accent5="accent5" accent6="accent6" hlink="hlink" folHlink="folHlink"/>
  <p:sldLayoutIdLst>
    <p:sldLayoutId id="2147483659" r:id="rId1"/>
    <p:sldLayoutId id="2147483651" r:id="rId2"/>
    <p:sldLayoutId id="2147483663" r:id="rId3"/>
    <p:sldLayoutId id="2147483654" r:id="rId4"/>
    <p:sldLayoutId id="2147483652" r:id="rId5"/>
    <p:sldLayoutId id="2147483653" r:id="rId6"/>
    <p:sldLayoutId id="2147483661" r:id="rId7"/>
    <p:sldLayoutId id="2147483660" r:id="rId8"/>
    <p:sldLayoutId id="2147483656" r:id="rId9"/>
    <p:sldLayoutId id="2147483657" r:id="rId10"/>
    <p:sldLayoutId id="2147483655" r:id="rId11"/>
    <p:sldLayoutId id="2147483662" r:id="rId12"/>
    <p:sldLayoutId id="2147483664" r:id="rId13"/>
  </p:sldLayoutIdLst>
  <p:hf hdr="0" ft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notesSlide" Target="../notesSlides/notesSlide2.xml"/><Relationship Id="rId7" Type="http://schemas.openxmlformats.org/officeDocument/2006/relationships/image" Target="../media/image9.jpg"/><Relationship Id="rId2" Type="http://schemas.openxmlformats.org/officeDocument/2006/relationships/slideLayout" Target="../slideLayouts/slideLayout13.xml"/><Relationship Id="rId1" Type="http://schemas.openxmlformats.org/officeDocument/2006/relationships/tags" Target="../tags/tag16.xml"/><Relationship Id="rId6" Type="http://schemas.openxmlformats.org/officeDocument/2006/relationships/image" Target="../media/image8.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7.xml"/><Relationship Id="rId6" Type="http://schemas.openxmlformats.org/officeDocument/2006/relationships/hyperlink" Target="https://www.ncosc.gov/state-agency-resources/ncfs-resources/1099-important-session/agency-steps-1099-tcc-application" TargetMode="External"/><Relationship Id="rId5" Type="http://schemas.openxmlformats.org/officeDocument/2006/relationships/hyperlink" Target="https://www.ncosc.gov/state-agency-resources/ncfs-resources/1099-important-session/ncfs-process-changes-tax-year-2026" TargetMode="External"/><Relationship Id="rId4" Type="http://schemas.openxmlformats.org/officeDocument/2006/relationships/hyperlink" Target="https://www.ncosc.gov/state-agency-resources/ncfs-resources/1099-information-session"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20.xml"/><Relationship Id="rId6" Type="http://schemas.openxmlformats.org/officeDocument/2006/relationships/hyperlink" Target="https://help.id.me/hc/en-us/articles/19679310213271-Add-a-work-or-business-email-to-your-ID-me-Wallet" TargetMode="External"/><Relationship Id="rId5" Type="http://schemas.openxmlformats.org/officeDocument/2006/relationships/hyperlink" Target="https://help.id.me/hc/en-us/articles/8214940302999-IRS-and-ID-me" TargetMode="External"/><Relationship Id="rId4" Type="http://schemas.openxmlformats.org/officeDocument/2006/relationships/hyperlink" Target="https://www.irs.gov/help/creating-an-account-for-irsgov"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21.xml"/><Relationship Id="rId5" Type="http://schemas.openxmlformats.org/officeDocument/2006/relationships/hyperlink" Target="https://www.irs.gov/tax-professionals/iris-application-for-tcc" TargetMode="External"/><Relationship Id="rId4" Type="http://schemas.openxmlformats.org/officeDocument/2006/relationships/hyperlink" Target="https://www.irs.gov/pub/irs-pdf/p5903.pdf"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24.xml"/><Relationship Id="rId5" Type="http://schemas.openxmlformats.org/officeDocument/2006/relationships/hyperlink" Target="mailto:ncfs@ncosc.gov" TargetMode="External"/><Relationship Id="rId4" Type="http://schemas.openxmlformats.org/officeDocument/2006/relationships/hyperlink" Target="https://www.ncosc.gov/state-agency-resources/state-disbursing/disbursing-accounts/delegation-disbursing-authority-agencies-and-universities"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25.xml"/><Relationship Id="rId5" Type="http://schemas.openxmlformats.org/officeDocument/2006/relationships/hyperlink" Target="mailto:ncfs@ncosc.gov" TargetMode="External"/><Relationship Id="rId4" Type="http://schemas.openxmlformats.org/officeDocument/2006/relationships/hyperlink" Target="https://teams.microsoft.com/meet/291972385990127?p=U7bHljGj3ExRgCKCqx"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mailto:ncfs@ncosc.gov" TargetMode="External"/><Relationship Id="rId2" Type="http://schemas.openxmlformats.org/officeDocument/2006/relationships/slideLayout" Target="../slideLayouts/slideLayout11.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EC4A-427C-9D04-F57F-ACD444A7F15C}"/>
              </a:ext>
            </a:extLst>
          </p:cNvPr>
          <p:cNvSpPr>
            <a:spLocks noGrp="1"/>
          </p:cNvSpPr>
          <p:nvPr>
            <p:ph type="ctrTitle"/>
          </p:nvPr>
        </p:nvSpPr>
        <p:spPr>
          <a:xfrm>
            <a:off x="905255" y="2052779"/>
            <a:ext cx="9720304" cy="1776207"/>
          </a:xfrm>
        </p:spPr>
        <p:txBody>
          <a:bodyPr>
            <a:normAutofit fontScale="90000"/>
          </a:bodyPr>
          <a:lstStyle/>
          <a:p>
            <a:r>
              <a:rPr lang="en-US" dirty="0"/>
              <a:t>Information Returns Intake System (IRIS)</a:t>
            </a:r>
            <a:br>
              <a:rPr lang="en-US" dirty="0"/>
            </a:br>
            <a:r>
              <a:rPr lang="en-US" dirty="0"/>
              <a:t>Transmittal Control Code (TCC) Application</a:t>
            </a:r>
            <a:br>
              <a:rPr lang="en-US" dirty="0"/>
            </a:br>
            <a:endParaRPr lang="en-US" sz="2000" dirty="0"/>
          </a:p>
        </p:txBody>
      </p:sp>
    </p:spTree>
    <p:custDataLst>
      <p:tags r:id="rId1"/>
    </p:custDataLst>
    <p:extLst>
      <p:ext uri="{BB962C8B-B14F-4D97-AF65-F5344CB8AC3E}">
        <p14:creationId xmlns:p14="http://schemas.microsoft.com/office/powerpoint/2010/main" val="310412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9513DD-0F7D-401E-B1A9-46CF6058B837}"/>
              </a:ext>
            </a:extLst>
          </p:cNvPr>
          <p:cNvSpPr>
            <a:spLocks noGrp="1"/>
          </p:cNvSpPr>
          <p:nvPr>
            <p:ph type="title"/>
          </p:nvPr>
        </p:nvSpPr>
        <p:spPr>
          <a:xfrm>
            <a:off x="970013" y="380016"/>
            <a:ext cx="10901752" cy="634219"/>
          </a:xfrm>
        </p:spPr>
        <p:txBody>
          <a:bodyPr>
            <a:normAutofit fontScale="90000"/>
          </a:bodyPr>
          <a:lstStyle/>
          <a:p>
            <a:r>
              <a:rPr lang="en-US" dirty="0"/>
              <a:t>Who is here from OSC today?</a:t>
            </a:r>
          </a:p>
        </p:txBody>
      </p:sp>
      <p:grpSp>
        <p:nvGrpSpPr>
          <p:cNvPr id="45" name="Group 44">
            <a:extLst>
              <a:ext uri="{FF2B5EF4-FFF2-40B4-BE49-F238E27FC236}">
                <a16:creationId xmlns:a16="http://schemas.microsoft.com/office/drawing/2014/main" id="{94923C9E-4C44-9200-D511-50B93E562B9B}"/>
              </a:ext>
              <a:ext uri="{C183D7F6-B498-43B3-948B-1728B52AA6E4}">
                <adec:decorative xmlns:adec="http://schemas.microsoft.com/office/drawing/2017/decorative" val="1"/>
              </a:ext>
            </a:extLst>
          </p:cNvPr>
          <p:cNvGrpSpPr/>
          <p:nvPr/>
        </p:nvGrpSpPr>
        <p:grpSpPr>
          <a:xfrm>
            <a:off x="965103" y="1316213"/>
            <a:ext cx="4500390" cy="1278062"/>
            <a:chOff x="965103" y="1316213"/>
            <a:chExt cx="4500390" cy="1278062"/>
          </a:xfrm>
        </p:grpSpPr>
        <p:grpSp>
          <p:nvGrpSpPr>
            <p:cNvPr id="13" name="Group 12">
              <a:extLst>
                <a:ext uri="{FF2B5EF4-FFF2-40B4-BE49-F238E27FC236}">
                  <a16:creationId xmlns:a16="http://schemas.microsoft.com/office/drawing/2014/main" id="{9FF5F831-97BC-C031-B3F4-5830607DB59B}"/>
                </a:ext>
                <a:ext uri="{C183D7F6-B498-43B3-948B-1728B52AA6E4}">
                  <adec:decorative xmlns:adec="http://schemas.microsoft.com/office/drawing/2017/decorative" val="1"/>
                </a:ext>
              </a:extLst>
            </p:cNvPr>
            <p:cNvGrpSpPr/>
            <p:nvPr/>
          </p:nvGrpSpPr>
          <p:grpSpPr>
            <a:xfrm>
              <a:off x="970013" y="1316213"/>
              <a:ext cx="4495480" cy="1272957"/>
              <a:chOff x="1550321" y="1742356"/>
              <a:chExt cx="5192364" cy="1638153"/>
            </a:xfrm>
          </p:grpSpPr>
          <p:pic>
            <p:nvPicPr>
              <p:cNvPr id="19" name="Picture 18">
                <a:extLst>
                  <a:ext uri="{FF2B5EF4-FFF2-40B4-BE49-F238E27FC236}">
                    <a16:creationId xmlns:a16="http://schemas.microsoft.com/office/drawing/2014/main" id="{A717DAC1-62D0-AA3C-90D5-5451E3B89C88}"/>
                  </a:ext>
                </a:extLst>
              </p:cNvPr>
              <p:cNvPicPr>
                <a:picLocks noChangeAspect="1"/>
              </p:cNvPicPr>
              <p:nvPr/>
            </p:nvPicPr>
            <p:blipFill>
              <a:blip r:embed="rId4"/>
              <a:stretch>
                <a:fillRect/>
              </a:stretch>
            </p:blipFill>
            <p:spPr>
              <a:xfrm>
                <a:off x="1550321" y="1742356"/>
                <a:ext cx="832661" cy="1638153"/>
              </a:xfrm>
              <a:prstGeom prst="rect">
                <a:avLst/>
              </a:prstGeom>
            </p:spPr>
          </p:pic>
          <p:sp>
            <p:nvSpPr>
              <p:cNvPr id="20" name="Rectangle: Rounded Corners 19">
                <a:extLst>
                  <a:ext uri="{FF2B5EF4-FFF2-40B4-BE49-F238E27FC236}">
                    <a16:creationId xmlns:a16="http://schemas.microsoft.com/office/drawing/2014/main" id="{E8AF4A42-1963-0A49-F76F-C105EBEC555A}"/>
                  </a:ext>
                </a:extLst>
              </p:cNvPr>
              <p:cNvSpPr/>
              <p:nvPr/>
            </p:nvSpPr>
            <p:spPr>
              <a:xfrm>
                <a:off x="1568418" y="1755659"/>
                <a:ext cx="5174267" cy="1609044"/>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22" name="Picture 21">
              <a:extLst>
                <a:ext uri="{FF2B5EF4-FFF2-40B4-BE49-F238E27FC236}">
                  <a16:creationId xmlns:a16="http://schemas.microsoft.com/office/drawing/2014/main" id="{59D0C668-810D-5E89-EFE0-D413408F6342}"/>
                </a:ext>
                <a:ext uri="{C183D7F6-B498-43B3-948B-1728B52AA6E4}">
                  <adec:decorative xmlns:adec="http://schemas.microsoft.com/office/drawing/2017/decorative" val="1"/>
                </a:ext>
              </a:extLst>
            </p:cNvPr>
            <p:cNvPicPr>
              <a:picLocks noChangeAspect="1"/>
            </p:cNvPicPr>
            <p:nvPr/>
          </p:nvPicPr>
          <p:blipFill>
            <a:blip r:embed="rId5"/>
            <a:srcRect t="5938" b="5938"/>
            <a:stretch>
              <a:fillRect/>
            </a:stretch>
          </p:blipFill>
          <p:spPr>
            <a:xfrm>
              <a:off x="965103" y="1335691"/>
              <a:ext cx="1250897" cy="1258584"/>
            </a:xfrm>
            <a:prstGeom prst="flowChartConnector">
              <a:avLst/>
            </a:prstGeom>
          </p:spPr>
        </p:pic>
      </p:grpSp>
      <p:sp>
        <p:nvSpPr>
          <p:cNvPr id="16" name="TextBox 15">
            <a:extLst>
              <a:ext uri="{FF2B5EF4-FFF2-40B4-BE49-F238E27FC236}">
                <a16:creationId xmlns:a16="http://schemas.microsoft.com/office/drawing/2014/main" id="{B4F014A1-3EA9-EEF0-A45D-B043830384D3}"/>
              </a:ext>
            </a:extLst>
          </p:cNvPr>
          <p:cNvSpPr txBox="1"/>
          <p:nvPr/>
        </p:nvSpPr>
        <p:spPr>
          <a:xfrm>
            <a:off x="2477784" y="1623722"/>
            <a:ext cx="2496004" cy="646331"/>
          </a:xfrm>
          <a:prstGeom prst="rect">
            <a:avLst/>
          </a:prstGeom>
          <a:noFill/>
        </p:spPr>
        <p:txBody>
          <a:bodyPr wrap="none" lIns="91440" tIns="45720" rIns="91440" bIns="45720" rtlCol="0" anchor="t">
            <a:spAutoFit/>
          </a:bodyPr>
          <a:lstStyle/>
          <a:p>
            <a:r>
              <a:rPr lang="en-US" dirty="0">
                <a:solidFill>
                  <a:schemeClr val="accent5">
                    <a:lumMod val="50000"/>
                  </a:schemeClr>
                </a:solidFill>
                <a:ea typeface="Calibri"/>
                <a:cs typeface="Calibri"/>
              </a:rPr>
              <a:t>Gwen Earp</a:t>
            </a:r>
          </a:p>
          <a:p>
            <a:r>
              <a:rPr lang="en-US" dirty="0">
                <a:solidFill>
                  <a:schemeClr val="accent5">
                    <a:lumMod val="50000"/>
                  </a:schemeClr>
                </a:solidFill>
              </a:rPr>
              <a:t>NCFS Materials Manager</a:t>
            </a:r>
            <a:endParaRPr lang="en-US" dirty="0">
              <a:solidFill>
                <a:schemeClr val="accent5">
                  <a:lumMod val="50000"/>
                </a:schemeClr>
              </a:solidFill>
              <a:cs typeface="Calibri"/>
            </a:endParaRPr>
          </a:p>
        </p:txBody>
      </p:sp>
      <p:grpSp>
        <p:nvGrpSpPr>
          <p:cNvPr id="49" name="Group 48">
            <a:extLst>
              <a:ext uri="{FF2B5EF4-FFF2-40B4-BE49-F238E27FC236}">
                <a16:creationId xmlns:a16="http://schemas.microsoft.com/office/drawing/2014/main" id="{C14D31C3-A074-4D0D-4526-3B3B76BB5361}"/>
              </a:ext>
              <a:ext uri="{C183D7F6-B498-43B3-948B-1728B52AA6E4}">
                <adec:decorative xmlns:adec="http://schemas.microsoft.com/office/drawing/2017/decorative" val="1"/>
              </a:ext>
            </a:extLst>
          </p:cNvPr>
          <p:cNvGrpSpPr/>
          <p:nvPr/>
        </p:nvGrpSpPr>
        <p:grpSpPr>
          <a:xfrm>
            <a:off x="6560796" y="1297290"/>
            <a:ext cx="4556674" cy="1265617"/>
            <a:chOff x="6560796" y="1297290"/>
            <a:chExt cx="4556674" cy="1265617"/>
          </a:xfrm>
        </p:grpSpPr>
        <p:grpSp>
          <p:nvGrpSpPr>
            <p:cNvPr id="44" name="Group 43">
              <a:extLst>
                <a:ext uri="{FF2B5EF4-FFF2-40B4-BE49-F238E27FC236}">
                  <a16:creationId xmlns:a16="http://schemas.microsoft.com/office/drawing/2014/main" id="{2E334BEA-4581-5C73-99A6-07B4B4E082D0}"/>
                </a:ext>
                <a:ext uri="{C183D7F6-B498-43B3-948B-1728B52AA6E4}">
                  <adec:decorative xmlns:adec="http://schemas.microsoft.com/office/drawing/2017/decorative" val="1"/>
                </a:ext>
              </a:extLst>
            </p:cNvPr>
            <p:cNvGrpSpPr/>
            <p:nvPr/>
          </p:nvGrpSpPr>
          <p:grpSpPr>
            <a:xfrm>
              <a:off x="6560796" y="1297290"/>
              <a:ext cx="4556674" cy="1247663"/>
              <a:chOff x="6560796" y="1297290"/>
              <a:chExt cx="4556674" cy="1247663"/>
            </a:xfrm>
          </p:grpSpPr>
          <p:pic>
            <p:nvPicPr>
              <p:cNvPr id="32" name="Picture 31">
                <a:extLst>
                  <a:ext uri="{FF2B5EF4-FFF2-40B4-BE49-F238E27FC236}">
                    <a16:creationId xmlns:a16="http://schemas.microsoft.com/office/drawing/2014/main" id="{F3C1C065-1EF5-BCC1-E282-85AE43A14F02}"/>
                  </a:ext>
                </a:extLst>
              </p:cNvPr>
              <p:cNvPicPr>
                <a:picLocks noChangeAspect="1"/>
              </p:cNvPicPr>
              <p:nvPr/>
            </p:nvPicPr>
            <p:blipFill>
              <a:blip r:embed="rId4"/>
              <a:stretch>
                <a:fillRect/>
              </a:stretch>
            </p:blipFill>
            <p:spPr>
              <a:xfrm>
                <a:off x="6560796" y="1297290"/>
                <a:ext cx="794482" cy="1242974"/>
              </a:xfrm>
              <a:prstGeom prst="rect">
                <a:avLst/>
              </a:prstGeom>
            </p:spPr>
          </p:pic>
          <p:sp>
            <p:nvSpPr>
              <p:cNvPr id="37" name="Rectangle: Rounded Corners 36">
                <a:extLst>
                  <a:ext uri="{FF2B5EF4-FFF2-40B4-BE49-F238E27FC236}">
                    <a16:creationId xmlns:a16="http://schemas.microsoft.com/office/drawing/2014/main" id="{AEB834D7-3083-F68E-CEC9-B033DB8950F3}"/>
                  </a:ext>
                </a:extLst>
              </p:cNvPr>
              <p:cNvSpPr/>
              <p:nvPr/>
            </p:nvSpPr>
            <p:spPr>
              <a:xfrm>
                <a:off x="6600783" y="1305998"/>
                <a:ext cx="4516687" cy="1238955"/>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25" name="Picture 24">
              <a:extLst>
                <a:ext uri="{FF2B5EF4-FFF2-40B4-BE49-F238E27FC236}">
                  <a16:creationId xmlns:a16="http://schemas.microsoft.com/office/drawing/2014/main" id="{EA143114-F6B0-4857-5692-8D8688E9E6CA}"/>
                </a:ext>
              </a:extLst>
            </p:cNvPr>
            <p:cNvPicPr>
              <a:picLocks noChangeAspect="1"/>
            </p:cNvPicPr>
            <p:nvPr/>
          </p:nvPicPr>
          <p:blipFill>
            <a:blip r:embed="rId6"/>
            <a:stretch>
              <a:fillRect/>
            </a:stretch>
          </p:blipFill>
          <p:spPr>
            <a:xfrm>
              <a:off x="6564766" y="1312409"/>
              <a:ext cx="1076325" cy="1250498"/>
            </a:xfrm>
            <a:prstGeom prst="rect">
              <a:avLst/>
            </a:prstGeom>
          </p:spPr>
        </p:pic>
      </p:grpSp>
      <p:sp>
        <p:nvSpPr>
          <p:cNvPr id="40" name="TextBox 39">
            <a:extLst>
              <a:ext uri="{FF2B5EF4-FFF2-40B4-BE49-F238E27FC236}">
                <a16:creationId xmlns:a16="http://schemas.microsoft.com/office/drawing/2014/main" id="{53758C2C-6DE6-2CD2-657F-B3CEF1FE30A6}"/>
              </a:ext>
            </a:extLst>
          </p:cNvPr>
          <p:cNvSpPr txBox="1"/>
          <p:nvPr/>
        </p:nvSpPr>
        <p:spPr>
          <a:xfrm>
            <a:off x="8005098" y="1468969"/>
            <a:ext cx="2582529" cy="923330"/>
          </a:xfrm>
          <a:prstGeom prst="rect">
            <a:avLst/>
          </a:prstGeom>
          <a:noFill/>
        </p:spPr>
        <p:txBody>
          <a:bodyPr wrap="square" lIns="91440" tIns="45720" rIns="91440" bIns="45720" rtlCol="0" anchor="t">
            <a:spAutoFit/>
          </a:bodyPr>
          <a:lstStyle/>
          <a:p>
            <a:r>
              <a:rPr lang="en-US" dirty="0">
                <a:solidFill>
                  <a:schemeClr val="accent5">
                    <a:lumMod val="50000"/>
                  </a:schemeClr>
                </a:solidFill>
                <a:ea typeface="Calibri"/>
                <a:cs typeface="Calibri"/>
              </a:rPr>
              <a:t>Kathy Tolbert</a:t>
            </a:r>
          </a:p>
          <a:p>
            <a:r>
              <a:rPr lang="en-US" dirty="0">
                <a:solidFill>
                  <a:schemeClr val="accent5">
                    <a:lumMod val="50000"/>
                  </a:schemeClr>
                </a:solidFill>
                <a:ea typeface="Calibri"/>
                <a:cs typeface="Calibri"/>
              </a:rPr>
              <a:t>Tax &amp; Cost Allocation Compliance Manager</a:t>
            </a:r>
          </a:p>
        </p:txBody>
      </p:sp>
      <p:grpSp>
        <p:nvGrpSpPr>
          <p:cNvPr id="50" name="Group 49">
            <a:extLst>
              <a:ext uri="{FF2B5EF4-FFF2-40B4-BE49-F238E27FC236}">
                <a16:creationId xmlns:a16="http://schemas.microsoft.com/office/drawing/2014/main" id="{5E5C69D6-DFCF-2D3D-7080-1021E5DD5115}"/>
              </a:ext>
              <a:ext uri="{C183D7F6-B498-43B3-948B-1728B52AA6E4}">
                <adec:decorative xmlns:adec="http://schemas.microsoft.com/office/drawing/2017/decorative" val="1"/>
              </a:ext>
            </a:extLst>
          </p:cNvPr>
          <p:cNvGrpSpPr/>
          <p:nvPr/>
        </p:nvGrpSpPr>
        <p:grpSpPr>
          <a:xfrm>
            <a:off x="970013" y="2915151"/>
            <a:ext cx="4556674" cy="1268326"/>
            <a:chOff x="970013" y="2915151"/>
            <a:chExt cx="4556674" cy="1268326"/>
          </a:xfrm>
        </p:grpSpPr>
        <p:grpSp>
          <p:nvGrpSpPr>
            <p:cNvPr id="43" name="Group 42">
              <a:extLst>
                <a:ext uri="{FF2B5EF4-FFF2-40B4-BE49-F238E27FC236}">
                  <a16:creationId xmlns:a16="http://schemas.microsoft.com/office/drawing/2014/main" id="{F36A21A9-15F5-650F-8BF0-C40DCDD5D3F8}"/>
                </a:ext>
                <a:ext uri="{C183D7F6-B498-43B3-948B-1728B52AA6E4}">
                  <adec:decorative xmlns:adec="http://schemas.microsoft.com/office/drawing/2017/decorative" val="1"/>
                </a:ext>
              </a:extLst>
            </p:cNvPr>
            <p:cNvGrpSpPr/>
            <p:nvPr/>
          </p:nvGrpSpPr>
          <p:grpSpPr>
            <a:xfrm>
              <a:off x="970013" y="2915151"/>
              <a:ext cx="4556674" cy="1247663"/>
              <a:chOff x="970013" y="2915151"/>
              <a:chExt cx="4556674" cy="1247663"/>
            </a:xfrm>
          </p:grpSpPr>
          <p:pic>
            <p:nvPicPr>
              <p:cNvPr id="7" name="Picture 6">
                <a:extLst>
                  <a:ext uri="{FF2B5EF4-FFF2-40B4-BE49-F238E27FC236}">
                    <a16:creationId xmlns:a16="http://schemas.microsoft.com/office/drawing/2014/main" id="{7A6B56A4-7703-D52E-74D7-F5EF44F2A4C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70013" y="2915151"/>
                <a:ext cx="794482" cy="1242974"/>
              </a:xfrm>
              <a:prstGeom prst="rect">
                <a:avLst/>
              </a:prstGeom>
            </p:spPr>
          </p:pic>
          <p:sp>
            <p:nvSpPr>
              <p:cNvPr id="24" name="Rectangle: Rounded Corners 23">
                <a:extLst>
                  <a:ext uri="{FF2B5EF4-FFF2-40B4-BE49-F238E27FC236}">
                    <a16:creationId xmlns:a16="http://schemas.microsoft.com/office/drawing/2014/main" id="{9CA1C689-E336-CF9E-BCFD-160C18416335}"/>
                  </a:ext>
                  <a:ext uri="{C183D7F6-B498-43B3-948B-1728B52AA6E4}">
                    <adec:decorative xmlns:adec="http://schemas.microsoft.com/office/drawing/2017/decorative" val="1"/>
                  </a:ext>
                </a:extLst>
              </p:cNvPr>
              <p:cNvSpPr/>
              <p:nvPr/>
            </p:nvSpPr>
            <p:spPr>
              <a:xfrm>
                <a:off x="1010000" y="2923859"/>
                <a:ext cx="4516687" cy="1238955"/>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3" name="Picture 2">
              <a:extLst>
                <a:ext uri="{FF2B5EF4-FFF2-40B4-BE49-F238E27FC236}">
                  <a16:creationId xmlns:a16="http://schemas.microsoft.com/office/drawing/2014/main" id="{435156DF-9A93-5CE3-6D30-3156D6432F03}"/>
                </a:ext>
              </a:extLst>
            </p:cNvPr>
            <p:cNvPicPr>
              <a:picLocks noChangeAspect="1"/>
            </p:cNvPicPr>
            <p:nvPr/>
          </p:nvPicPr>
          <p:blipFill>
            <a:blip r:embed="rId7">
              <a:extLst>
                <a:ext uri="{28A0092B-C50C-407E-A947-70E740481C1C}">
                  <a14:useLocalDpi xmlns:a14="http://schemas.microsoft.com/office/drawing/2010/main" val="0"/>
                </a:ext>
              </a:extLst>
            </a:blip>
            <a:srcRect t="6299" b="6299"/>
            <a:stretch/>
          </p:blipFill>
          <p:spPr>
            <a:xfrm>
              <a:off x="1022069" y="2924893"/>
              <a:ext cx="1250897" cy="1258584"/>
            </a:xfrm>
            <a:prstGeom prst="flowChartConnector">
              <a:avLst/>
            </a:prstGeom>
          </p:spPr>
        </p:pic>
      </p:grpSp>
      <p:sp>
        <p:nvSpPr>
          <p:cNvPr id="26" name="TextBox 25">
            <a:extLst>
              <a:ext uri="{FF2B5EF4-FFF2-40B4-BE49-F238E27FC236}">
                <a16:creationId xmlns:a16="http://schemas.microsoft.com/office/drawing/2014/main" id="{C8A208DA-B864-9206-E8D4-754EC3246B44}"/>
              </a:ext>
            </a:extLst>
          </p:cNvPr>
          <p:cNvSpPr txBox="1"/>
          <p:nvPr/>
        </p:nvSpPr>
        <p:spPr>
          <a:xfrm>
            <a:off x="2446972" y="3184801"/>
            <a:ext cx="2733441" cy="923330"/>
          </a:xfrm>
          <a:prstGeom prst="rect">
            <a:avLst/>
          </a:prstGeom>
          <a:noFill/>
        </p:spPr>
        <p:txBody>
          <a:bodyPr wrap="none" lIns="91440" tIns="45720" rIns="91440" bIns="45720" rtlCol="0" anchor="t">
            <a:spAutoFit/>
          </a:bodyPr>
          <a:lstStyle/>
          <a:p>
            <a:r>
              <a:rPr lang="en-US" dirty="0">
                <a:solidFill>
                  <a:schemeClr val="accent5">
                    <a:lumMod val="50000"/>
                  </a:schemeClr>
                </a:solidFill>
                <a:ea typeface="Calibri"/>
                <a:cs typeface="Calibri"/>
              </a:rPr>
              <a:t>Crystal Cole</a:t>
            </a:r>
          </a:p>
          <a:p>
            <a:r>
              <a:rPr lang="en-US" dirty="0">
                <a:solidFill>
                  <a:schemeClr val="accent5">
                    <a:lumMod val="50000"/>
                  </a:schemeClr>
                </a:solidFill>
                <a:ea typeface="Calibri"/>
                <a:cs typeface="Calibri"/>
              </a:rPr>
              <a:t>NCFS Materials </a:t>
            </a:r>
            <a:r>
              <a:rPr lang="en-US">
                <a:solidFill>
                  <a:schemeClr val="accent5">
                    <a:lumMod val="50000"/>
                  </a:schemeClr>
                </a:solidFill>
                <a:ea typeface="Calibri"/>
                <a:cs typeface="Calibri"/>
              </a:rPr>
              <a:t>Business </a:t>
            </a:r>
          </a:p>
          <a:p>
            <a:r>
              <a:rPr lang="en-US">
                <a:solidFill>
                  <a:schemeClr val="accent5">
                    <a:lumMod val="50000"/>
                  </a:schemeClr>
                </a:solidFill>
                <a:ea typeface="Calibri"/>
                <a:cs typeface="Calibri"/>
              </a:rPr>
              <a:t>Systems Analyst</a:t>
            </a:r>
            <a:endParaRPr lang="en-US" dirty="0">
              <a:solidFill>
                <a:schemeClr val="accent5">
                  <a:lumMod val="50000"/>
                </a:schemeClr>
              </a:solidFill>
              <a:ea typeface="Calibri"/>
              <a:cs typeface="Calibri"/>
            </a:endParaRPr>
          </a:p>
        </p:txBody>
      </p:sp>
      <p:grpSp>
        <p:nvGrpSpPr>
          <p:cNvPr id="47" name="Group 46">
            <a:extLst>
              <a:ext uri="{FF2B5EF4-FFF2-40B4-BE49-F238E27FC236}">
                <a16:creationId xmlns:a16="http://schemas.microsoft.com/office/drawing/2014/main" id="{B5C8542B-8D5C-7B04-5C85-5C060701F83F}"/>
              </a:ext>
              <a:ext uri="{C183D7F6-B498-43B3-948B-1728B52AA6E4}">
                <adec:decorative xmlns:adec="http://schemas.microsoft.com/office/drawing/2017/decorative" val="1"/>
              </a:ext>
            </a:extLst>
          </p:cNvPr>
          <p:cNvGrpSpPr/>
          <p:nvPr/>
        </p:nvGrpSpPr>
        <p:grpSpPr>
          <a:xfrm>
            <a:off x="6524499" y="2920678"/>
            <a:ext cx="4565336" cy="1264199"/>
            <a:chOff x="6524499" y="2920678"/>
            <a:chExt cx="4565336" cy="1264199"/>
          </a:xfrm>
        </p:grpSpPr>
        <p:grpSp>
          <p:nvGrpSpPr>
            <p:cNvPr id="35" name="Group 34">
              <a:extLst>
                <a:ext uri="{FF2B5EF4-FFF2-40B4-BE49-F238E27FC236}">
                  <a16:creationId xmlns:a16="http://schemas.microsoft.com/office/drawing/2014/main" id="{88D95909-92F3-A74D-C323-2F033670536F}"/>
                </a:ext>
                <a:ext uri="{C183D7F6-B498-43B3-948B-1728B52AA6E4}">
                  <adec:decorative xmlns:adec="http://schemas.microsoft.com/office/drawing/2017/decorative" val="1"/>
                </a:ext>
              </a:extLst>
            </p:cNvPr>
            <p:cNvGrpSpPr/>
            <p:nvPr/>
          </p:nvGrpSpPr>
          <p:grpSpPr>
            <a:xfrm>
              <a:off x="6524499" y="2920678"/>
              <a:ext cx="4565336" cy="1245315"/>
              <a:chOff x="1550321" y="1742356"/>
              <a:chExt cx="5178237" cy="1638153"/>
            </a:xfrm>
          </p:grpSpPr>
          <p:pic>
            <p:nvPicPr>
              <p:cNvPr id="36" name="Picture 35">
                <a:extLst>
                  <a:ext uri="{FF2B5EF4-FFF2-40B4-BE49-F238E27FC236}">
                    <a16:creationId xmlns:a16="http://schemas.microsoft.com/office/drawing/2014/main" id="{8F1D0990-92FC-8F57-DE36-B46FC5BB9495}"/>
                  </a:ext>
                </a:extLst>
              </p:cNvPr>
              <p:cNvPicPr>
                <a:picLocks noChangeAspect="1"/>
              </p:cNvPicPr>
              <p:nvPr/>
            </p:nvPicPr>
            <p:blipFill>
              <a:blip r:embed="rId4"/>
              <a:stretch>
                <a:fillRect/>
              </a:stretch>
            </p:blipFill>
            <p:spPr>
              <a:xfrm>
                <a:off x="1550321" y="1742356"/>
                <a:ext cx="832660" cy="1638153"/>
              </a:xfrm>
              <a:prstGeom prst="rect">
                <a:avLst/>
              </a:prstGeom>
            </p:spPr>
          </p:pic>
          <p:sp>
            <p:nvSpPr>
              <p:cNvPr id="38" name="Rectangle: Rounded Corners 37">
                <a:extLst>
                  <a:ext uri="{FF2B5EF4-FFF2-40B4-BE49-F238E27FC236}">
                    <a16:creationId xmlns:a16="http://schemas.microsoft.com/office/drawing/2014/main" id="{E959D5BE-CFC4-3D46-FE23-B7F75EDD2FCD}"/>
                  </a:ext>
                </a:extLst>
              </p:cNvPr>
              <p:cNvSpPr/>
              <p:nvPr/>
            </p:nvSpPr>
            <p:spPr>
              <a:xfrm>
                <a:off x="1554291" y="1745454"/>
                <a:ext cx="5174267" cy="1609043"/>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41" name="Picture 40">
              <a:extLst>
                <a:ext uri="{FF2B5EF4-FFF2-40B4-BE49-F238E27FC236}">
                  <a16:creationId xmlns:a16="http://schemas.microsoft.com/office/drawing/2014/main" id="{DF883CE6-18C0-8A85-A22A-E595E0DA0BE6}"/>
                </a:ext>
              </a:extLst>
            </p:cNvPr>
            <p:cNvPicPr>
              <a:picLocks noChangeAspect="1"/>
            </p:cNvPicPr>
            <p:nvPr/>
          </p:nvPicPr>
          <p:blipFill>
            <a:blip r:embed="rId8"/>
            <a:stretch>
              <a:fillRect/>
            </a:stretch>
          </p:blipFill>
          <p:spPr>
            <a:xfrm>
              <a:off x="6527850" y="2923493"/>
              <a:ext cx="1171926" cy="1261384"/>
            </a:xfrm>
            <a:prstGeom prst="ellipse">
              <a:avLst/>
            </a:prstGeom>
          </p:spPr>
        </p:pic>
      </p:grpSp>
      <p:sp>
        <p:nvSpPr>
          <p:cNvPr id="4" name="TextBox 3">
            <a:extLst>
              <a:ext uri="{FF2B5EF4-FFF2-40B4-BE49-F238E27FC236}">
                <a16:creationId xmlns:a16="http://schemas.microsoft.com/office/drawing/2014/main" id="{86C3FFB1-FD3F-8B5B-A8E3-B4784FE4EBF1}"/>
              </a:ext>
            </a:extLst>
          </p:cNvPr>
          <p:cNvSpPr txBox="1"/>
          <p:nvPr/>
        </p:nvSpPr>
        <p:spPr>
          <a:xfrm>
            <a:off x="8010371" y="3139149"/>
            <a:ext cx="2872888" cy="646331"/>
          </a:xfrm>
          <a:prstGeom prst="rect">
            <a:avLst/>
          </a:prstGeom>
          <a:noFill/>
        </p:spPr>
        <p:txBody>
          <a:bodyPr wrap="square" lIns="91440" tIns="45720" rIns="91440" bIns="45720" rtlCol="0" anchor="t">
            <a:spAutoFit/>
          </a:bodyPr>
          <a:lstStyle/>
          <a:p>
            <a:r>
              <a:rPr lang="en-US" dirty="0">
                <a:solidFill>
                  <a:schemeClr val="accent5">
                    <a:lumMod val="50000"/>
                  </a:schemeClr>
                </a:solidFill>
                <a:cs typeface="Calibri"/>
              </a:rPr>
              <a:t>Jeramee Kerl</a:t>
            </a:r>
          </a:p>
          <a:p>
            <a:r>
              <a:rPr lang="en-US" dirty="0">
                <a:solidFill>
                  <a:schemeClr val="accent5">
                    <a:lumMod val="50000"/>
                  </a:schemeClr>
                </a:solidFill>
                <a:ea typeface="Calibri"/>
                <a:cs typeface="Calibri"/>
              </a:rPr>
              <a:t>Tax Compliance Analyst</a:t>
            </a:r>
          </a:p>
        </p:txBody>
      </p:sp>
      <p:grpSp>
        <p:nvGrpSpPr>
          <p:cNvPr id="48" name="Group 47">
            <a:extLst>
              <a:ext uri="{FF2B5EF4-FFF2-40B4-BE49-F238E27FC236}">
                <a16:creationId xmlns:a16="http://schemas.microsoft.com/office/drawing/2014/main" id="{4018A254-C989-F349-5F7C-6AE9D0B634A3}"/>
              </a:ext>
              <a:ext uri="{C183D7F6-B498-43B3-948B-1728B52AA6E4}">
                <adec:decorative xmlns:adec="http://schemas.microsoft.com/office/drawing/2017/decorative" val="1"/>
              </a:ext>
            </a:extLst>
          </p:cNvPr>
          <p:cNvGrpSpPr/>
          <p:nvPr/>
        </p:nvGrpSpPr>
        <p:grpSpPr>
          <a:xfrm>
            <a:off x="1022069" y="4597541"/>
            <a:ext cx="4556674" cy="1250337"/>
            <a:chOff x="1022069" y="4597541"/>
            <a:chExt cx="4556674" cy="1250337"/>
          </a:xfrm>
        </p:grpSpPr>
        <p:grpSp>
          <p:nvGrpSpPr>
            <p:cNvPr id="46" name="Group 45">
              <a:extLst>
                <a:ext uri="{FF2B5EF4-FFF2-40B4-BE49-F238E27FC236}">
                  <a16:creationId xmlns:a16="http://schemas.microsoft.com/office/drawing/2014/main" id="{D5C2AE68-2C19-AA22-20C1-189E607EE523}"/>
                </a:ext>
                <a:ext uri="{C183D7F6-B498-43B3-948B-1728B52AA6E4}">
                  <adec:decorative xmlns:adec="http://schemas.microsoft.com/office/drawing/2017/decorative" val="1"/>
                </a:ext>
              </a:extLst>
            </p:cNvPr>
            <p:cNvGrpSpPr/>
            <p:nvPr/>
          </p:nvGrpSpPr>
          <p:grpSpPr>
            <a:xfrm>
              <a:off x="1022069" y="4599613"/>
              <a:ext cx="4556674" cy="1247663"/>
              <a:chOff x="1022069" y="4599613"/>
              <a:chExt cx="4556674" cy="1247663"/>
            </a:xfrm>
          </p:grpSpPr>
          <p:pic>
            <p:nvPicPr>
              <p:cNvPr id="18" name="Picture 17">
                <a:extLst>
                  <a:ext uri="{FF2B5EF4-FFF2-40B4-BE49-F238E27FC236}">
                    <a16:creationId xmlns:a16="http://schemas.microsoft.com/office/drawing/2014/main" id="{5D8AB55C-8E63-3054-0464-F8291B2193FC}"/>
                  </a:ext>
                </a:extLst>
              </p:cNvPr>
              <p:cNvPicPr>
                <a:picLocks noChangeAspect="1"/>
              </p:cNvPicPr>
              <p:nvPr/>
            </p:nvPicPr>
            <p:blipFill>
              <a:blip r:embed="rId4"/>
              <a:stretch>
                <a:fillRect/>
              </a:stretch>
            </p:blipFill>
            <p:spPr>
              <a:xfrm>
                <a:off x="1022069" y="4599613"/>
                <a:ext cx="794482" cy="1242974"/>
              </a:xfrm>
              <a:prstGeom prst="rect">
                <a:avLst/>
              </a:prstGeom>
            </p:spPr>
          </p:pic>
          <p:sp>
            <p:nvSpPr>
              <p:cNvPr id="28" name="Rectangle: Rounded Corners 27">
                <a:extLst>
                  <a:ext uri="{FF2B5EF4-FFF2-40B4-BE49-F238E27FC236}">
                    <a16:creationId xmlns:a16="http://schemas.microsoft.com/office/drawing/2014/main" id="{7B2D8F70-4249-926B-D495-CC6205E95A87}"/>
                  </a:ext>
                </a:extLst>
              </p:cNvPr>
              <p:cNvSpPr/>
              <p:nvPr/>
            </p:nvSpPr>
            <p:spPr>
              <a:xfrm>
                <a:off x="1062056" y="4608321"/>
                <a:ext cx="4516687" cy="1238955"/>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42" name="Picture 41">
              <a:extLst>
                <a:ext uri="{FF2B5EF4-FFF2-40B4-BE49-F238E27FC236}">
                  <a16:creationId xmlns:a16="http://schemas.microsoft.com/office/drawing/2014/main" id="{9EB5A09E-5074-BBB5-790A-B5625D0A1D4A}"/>
                </a:ext>
              </a:extLst>
            </p:cNvPr>
            <p:cNvPicPr>
              <a:picLocks noChangeAspect="1"/>
            </p:cNvPicPr>
            <p:nvPr/>
          </p:nvPicPr>
          <p:blipFill>
            <a:blip r:embed="rId9"/>
            <a:stretch>
              <a:fillRect/>
            </a:stretch>
          </p:blipFill>
          <p:spPr>
            <a:xfrm>
              <a:off x="1028039" y="4597541"/>
              <a:ext cx="1211772" cy="1250337"/>
            </a:xfrm>
            <a:prstGeom prst="flowChartConnector">
              <a:avLst/>
            </a:prstGeom>
          </p:spPr>
        </p:pic>
      </p:grpSp>
      <p:sp>
        <p:nvSpPr>
          <p:cNvPr id="30" name="TextBox 29">
            <a:extLst>
              <a:ext uri="{FF2B5EF4-FFF2-40B4-BE49-F238E27FC236}">
                <a16:creationId xmlns:a16="http://schemas.microsoft.com/office/drawing/2014/main" id="{FC6BC6B2-81D1-4CCD-ED26-340AB3754459}"/>
              </a:ext>
            </a:extLst>
          </p:cNvPr>
          <p:cNvSpPr txBox="1"/>
          <p:nvPr/>
        </p:nvSpPr>
        <p:spPr>
          <a:xfrm>
            <a:off x="2411942" y="4880149"/>
            <a:ext cx="2974262" cy="646331"/>
          </a:xfrm>
          <a:prstGeom prst="rect">
            <a:avLst/>
          </a:prstGeom>
          <a:noFill/>
        </p:spPr>
        <p:txBody>
          <a:bodyPr wrap="square" lIns="91440" tIns="45720" rIns="91440" bIns="45720" rtlCol="0" anchor="t">
            <a:spAutoFit/>
          </a:bodyPr>
          <a:lstStyle/>
          <a:p>
            <a:r>
              <a:rPr lang="en-US" dirty="0">
                <a:solidFill>
                  <a:schemeClr val="accent5">
                    <a:lumMod val="50000"/>
                  </a:schemeClr>
                </a:solidFill>
              </a:rPr>
              <a:t>Taylor Brumbeloe</a:t>
            </a:r>
            <a:endParaRPr lang="en-US" dirty="0">
              <a:solidFill>
                <a:schemeClr val="accent5">
                  <a:lumMod val="50000"/>
                </a:schemeClr>
              </a:solidFill>
              <a:ea typeface="Calibri"/>
              <a:cs typeface="Calibri"/>
            </a:endParaRPr>
          </a:p>
          <a:p>
            <a:r>
              <a:rPr lang="en-US" dirty="0">
                <a:solidFill>
                  <a:schemeClr val="accent5">
                    <a:lumMod val="50000"/>
                  </a:schemeClr>
                </a:solidFill>
              </a:rPr>
              <a:t>NCFS Deputy State Controller</a:t>
            </a:r>
          </a:p>
        </p:txBody>
      </p:sp>
      <p:grpSp>
        <p:nvGrpSpPr>
          <p:cNvPr id="51" name="Group 50">
            <a:extLst>
              <a:ext uri="{FF2B5EF4-FFF2-40B4-BE49-F238E27FC236}">
                <a16:creationId xmlns:a16="http://schemas.microsoft.com/office/drawing/2014/main" id="{96892340-0CA2-501B-7FF9-84295586F13D}"/>
              </a:ext>
              <a:ext uri="{C183D7F6-B498-43B3-948B-1728B52AA6E4}">
                <adec:decorative xmlns:adec="http://schemas.microsoft.com/office/drawing/2017/decorative" val="1"/>
              </a:ext>
            </a:extLst>
          </p:cNvPr>
          <p:cNvGrpSpPr/>
          <p:nvPr/>
        </p:nvGrpSpPr>
        <p:grpSpPr>
          <a:xfrm>
            <a:off x="6515099" y="4564603"/>
            <a:ext cx="4574736" cy="1264019"/>
            <a:chOff x="6515099" y="4564603"/>
            <a:chExt cx="4574736" cy="1264019"/>
          </a:xfrm>
        </p:grpSpPr>
        <p:pic>
          <p:nvPicPr>
            <p:cNvPr id="10" name="Picture 9">
              <a:extLst>
                <a:ext uri="{FF2B5EF4-FFF2-40B4-BE49-F238E27FC236}">
                  <a16:creationId xmlns:a16="http://schemas.microsoft.com/office/drawing/2014/main" id="{D4907ABB-9812-8A82-BCEC-6E26D07E3E7B}"/>
                </a:ext>
              </a:extLst>
            </p:cNvPr>
            <p:cNvPicPr>
              <a:picLocks noChangeAspect="1"/>
            </p:cNvPicPr>
            <p:nvPr/>
          </p:nvPicPr>
          <p:blipFill>
            <a:blip r:embed="rId4"/>
            <a:stretch>
              <a:fillRect/>
            </a:stretch>
          </p:blipFill>
          <p:spPr>
            <a:xfrm>
              <a:off x="6533161" y="4564603"/>
              <a:ext cx="794482" cy="1242974"/>
            </a:xfrm>
            <a:prstGeom prst="rect">
              <a:avLst/>
            </a:prstGeom>
          </p:spPr>
        </p:pic>
        <p:sp>
          <p:nvSpPr>
            <p:cNvPr id="12" name="Rectangle: Rounded Corners 11">
              <a:extLst>
                <a:ext uri="{FF2B5EF4-FFF2-40B4-BE49-F238E27FC236}">
                  <a16:creationId xmlns:a16="http://schemas.microsoft.com/office/drawing/2014/main" id="{A0C4082F-7FA5-4255-054A-A2C18CEC0026}"/>
                </a:ext>
              </a:extLst>
            </p:cNvPr>
            <p:cNvSpPr/>
            <p:nvPr/>
          </p:nvSpPr>
          <p:spPr>
            <a:xfrm>
              <a:off x="6573148" y="4573311"/>
              <a:ext cx="4516687" cy="1238955"/>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9" name="Picture 28">
              <a:extLst>
                <a:ext uri="{FF2B5EF4-FFF2-40B4-BE49-F238E27FC236}">
                  <a16:creationId xmlns:a16="http://schemas.microsoft.com/office/drawing/2014/main" id="{F847D451-F6EC-E733-7388-B84317329D12}"/>
                </a:ext>
              </a:extLst>
            </p:cNvPr>
            <p:cNvPicPr>
              <a:picLocks noChangeAspect="1"/>
            </p:cNvPicPr>
            <p:nvPr/>
          </p:nvPicPr>
          <p:blipFill>
            <a:blip r:embed="rId10"/>
            <a:stretch>
              <a:fillRect/>
            </a:stretch>
          </p:blipFill>
          <p:spPr>
            <a:xfrm>
              <a:off x="6515099" y="4567238"/>
              <a:ext cx="1164772" cy="1261384"/>
            </a:xfrm>
            <a:prstGeom prst="rect">
              <a:avLst/>
            </a:prstGeom>
          </p:spPr>
        </p:pic>
      </p:grpSp>
      <p:sp>
        <p:nvSpPr>
          <p:cNvPr id="15" name="TextBox 14">
            <a:extLst>
              <a:ext uri="{FF2B5EF4-FFF2-40B4-BE49-F238E27FC236}">
                <a16:creationId xmlns:a16="http://schemas.microsoft.com/office/drawing/2014/main" id="{1EB1F3DE-5BB7-312F-4C3D-A7C5CACE8FF7}"/>
              </a:ext>
            </a:extLst>
          </p:cNvPr>
          <p:cNvSpPr txBox="1"/>
          <p:nvPr/>
        </p:nvSpPr>
        <p:spPr>
          <a:xfrm>
            <a:off x="8010120" y="4834253"/>
            <a:ext cx="2597186" cy="923330"/>
          </a:xfrm>
          <a:prstGeom prst="rect">
            <a:avLst/>
          </a:prstGeom>
          <a:noFill/>
        </p:spPr>
        <p:txBody>
          <a:bodyPr wrap="none" lIns="91440" tIns="45720" rIns="91440" bIns="45720" rtlCol="0" anchor="t">
            <a:spAutoFit/>
          </a:bodyPr>
          <a:lstStyle/>
          <a:p>
            <a:r>
              <a:rPr lang="en-US" dirty="0">
                <a:solidFill>
                  <a:schemeClr val="accent5">
                    <a:lumMod val="50000"/>
                  </a:schemeClr>
                </a:solidFill>
              </a:rPr>
              <a:t>Jennifer Pacheco</a:t>
            </a:r>
            <a:endParaRPr lang="en-US" dirty="0">
              <a:solidFill>
                <a:schemeClr val="accent5">
                  <a:lumMod val="50000"/>
                </a:schemeClr>
              </a:solidFill>
              <a:ea typeface="Calibri"/>
              <a:cs typeface="Calibri"/>
            </a:endParaRPr>
          </a:p>
          <a:p>
            <a:r>
              <a:rPr lang="en-US" dirty="0">
                <a:solidFill>
                  <a:schemeClr val="accent5">
                    <a:lumMod val="50000"/>
                  </a:schemeClr>
                </a:solidFill>
              </a:rPr>
              <a:t>Audit, Risk, &amp; Compliance</a:t>
            </a:r>
            <a:endParaRPr lang="en-US" dirty="0">
              <a:solidFill>
                <a:schemeClr val="accent5">
                  <a:lumMod val="50000"/>
                </a:schemeClr>
              </a:solidFill>
              <a:ea typeface="Calibri"/>
              <a:cs typeface="Calibri"/>
            </a:endParaRPr>
          </a:p>
          <a:p>
            <a:r>
              <a:rPr lang="en-US" dirty="0">
                <a:solidFill>
                  <a:schemeClr val="accent5">
                    <a:lumMod val="50000"/>
                  </a:schemeClr>
                </a:solidFill>
                <a:ea typeface="Calibri"/>
                <a:cs typeface="Calibri"/>
              </a:rPr>
              <a:t>Director</a:t>
            </a:r>
            <a:endParaRPr lang="en-US" dirty="0">
              <a:solidFill>
                <a:schemeClr val="accent5">
                  <a:lumMod val="50000"/>
                </a:schemeClr>
              </a:solidFill>
            </a:endParaRPr>
          </a:p>
        </p:txBody>
      </p:sp>
    </p:spTree>
    <p:custDataLst>
      <p:tags r:id="rId1"/>
    </p:custDataLst>
    <p:extLst>
      <p:ext uri="{BB962C8B-B14F-4D97-AF65-F5344CB8AC3E}">
        <p14:creationId xmlns:p14="http://schemas.microsoft.com/office/powerpoint/2010/main" val="1979173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322BC-7349-3016-6220-DCB59A3EA5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F5CCC8-C764-43B8-A51D-A5166168858F}"/>
              </a:ext>
            </a:extLst>
          </p:cNvPr>
          <p:cNvSpPr>
            <a:spLocks noGrp="1"/>
          </p:cNvSpPr>
          <p:nvPr>
            <p:ph type="title"/>
          </p:nvPr>
        </p:nvSpPr>
        <p:spPr/>
        <p:txBody>
          <a:bodyPr>
            <a:normAutofit/>
          </a:bodyPr>
          <a:lstStyle/>
          <a:p>
            <a:r>
              <a:rPr lang="en-US" sz="3200" dirty="0"/>
              <a:t>Summary of 2026 1099 Communications</a:t>
            </a:r>
          </a:p>
        </p:txBody>
      </p:sp>
      <p:sp>
        <p:nvSpPr>
          <p:cNvPr id="4" name="Content Placeholder 2">
            <a:extLst>
              <a:ext uri="{FF2B5EF4-FFF2-40B4-BE49-F238E27FC236}">
                <a16:creationId xmlns:a16="http://schemas.microsoft.com/office/drawing/2014/main" id="{BB0DB6CD-CADC-CFB8-7B56-C57DF54EEAD4}"/>
              </a:ext>
            </a:extLst>
          </p:cNvPr>
          <p:cNvSpPr txBox="1">
            <a:spLocks/>
          </p:cNvSpPr>
          <p:nvPr/>
        </p:nvSpPr>
        <p:spPr>
          <a:xfrm>
            <a:off x="332507" y="1302327"/>
            <a:ext cx="11448287" cy="49377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Starting early 2027 for the 2026 1099 tax reporting year, agencies will be responsible for filing their own 1099s using the new IRIS (Information Returns Intake System).  </a:t>
            </a:r>
          </a:p>
          <a:p>
            <a:pPr>
              <a:lnSpc>
                <a:spcPct val="100000"/>
              </a:lnSpc>
              <a:spcBef>
                <a:spcPts val="2400"/>
              </a:spcBef>
              <a:spcAft>
                <a:spcPts val="1200"/>
              </a:spcAft>
            </a:pPr>
            <a:r>
              <a:rPr lang="en-US" sz="2400" dirty="0"/>
              <a:t>OSC will continue to add communications, presentations, and recordings to the </a:t>
            </a:r>
            <a:r>
              <a:rPr lang="en-US" sz="2400" dirty="0">
                <a:hlinkClick r:id="rId4"/>
              </a:rPr>
              <a:t>1099 Information</a:t>
            </a:r>
            <a:r>
              <a:rPr lang="en-US" sz="2400" dirty="0"/>
              <a:t> section of our website, including: </a:t>
            </a:r>
          </a:p>
          <a:p>
            <a:pPr marL="342900" indent="-342900">
              <a:buFont typeface="Arial" panose="020B0604020202020204" pitchFamily="34" charset="0"/>
              <a:buChar char="•"/>
            </a:pPr>
            <a:r>
              <a:rPr lang="en-US" sz="2400" dirty="0"/>
              <a:t>July 28th 2026 CFO Presentation for 2026 1099s (PowerPoint)</a:t>
            </a:r>
          </a:p>
          <a:p>
            <a:pPr marL="342900" indent="-342900">
              <a:buFont typeface="Arial" panose="020B0604020202020204" pitchFamily="34" charset="0"/>
              <a:buChar char="•"/>
            </a:pPr>
            <a:r>
              <a:rPr lang="en-US" sz="2400" dirty="0">
                <a:hlinkClick r:id="rId5"/>
              </a:rPr>
              <a:t>NCFS 1099 Process Changes for Tax Year 2026</a:t>
            </a:r>
            <a:endParaRPr lang="en-US" sz="2400" dirty="0"/>
          </a:p>
          <a:p>
            <a:pPr marL="342900" indent="-342900">
              <a:buFont typeface="Arial" panose="020B0604020202020204" pitchFamily="34" charset="0"/>
              <a:buChar char="•"/>
            </a:pPr>
            <a:r>
              <a:rPr lang="en-US" sz="2400" dirty="0">
                <a:hlinkClick r:id="rId6"/>
              </a:rPr>
              <a:t>Agency Steps for 1099 TCC Application</a:t>
            </a:r>
            <a:endParaRPr lang="en-US" sz="2400" dirty="0"/>
          </a:p>
          <a:p>
            <a:pPr>
              <a:lnSpc>
                <a:spcPct val="100000"/>
              </a:lnSpc>
              <a:spcBef>
                <a:spcPts val="2400"/>
              </a:spcBef>
              <a:spcAft>
                <a:spcPts val="600"/>
              </a:spcAft>
            </a:pPr>
            <a:r>
              <a:rPr lang="en-US" sz="2400" dirty="0"/>
              <a:t>Today’s session is for CFOs (or authorized delegate) with a focus on the Transmitter Control Code (TCC) Application process.</a:t>
            </a:r>
          </a:p>
        </p:txBody>
      </p:sp>
      <p:sp>
        <p:nvSpPr>
          <p:cNvPr id="5" name="Slide Number Placeholder 4">
            <a:extLst>
              <a:ext uri="{FF2B5EF4-FFF2-40B4-BE49-F238E27FC236}">
                <a16:creationId xmlns:a16="http://schemas.microsoft.com/office/drawing/2014/main" id="{016E6145-4F0E-C7AD-4C85-317FE0779A8E}"/>
              </a:ext>
              <a:ext uri="{C183D7F6-B498-43B3-948B-1728B52AA6E4}">
                <adec:decorative xmlns:adec="http://schemas.microsoft.com/office/drawing/2017/decorative" val="1"/>
              </a:ext>
            </a:extLst>
          </p:cNvPr>
          <p:cNvSpPr>
            <a:spLocks noGrp="1"/>
          </p:cNvSpPr>
          <p:nvPr>
            <p:ph type="sldNum" sz="quarter" idx="10"/>
          </p:nvPr>
        </p:nvSpPr>
        <p:spPr/>
        <p:txBody>
          <a:bodyPr/>
          <a:lstStyle/>
          <a:p>
            <a:fld id="{3E93FFCE-3932-4DE9-B639-79A716969F42}" type="slidenum">
              <a:rPr lang="en-US" smtClean="0"/>
              <a:pPr/>
              <a:t>3</a:t>
            </a:fld>
            <a:endParaRPr lang="en-US" dirty="0"/>
          </a:p>
        </p:txBody>
      </p:sp>
    </p:spTree>
    <p:custDataLst>
      <p:tags r:id="rId1"/>
    </p:custDataLst>
    <p:extLst>
      <p:ext uri="{BB962C8B-B14F-4D97-AF65-F5344CB8AC3E}">
        <p14:creationId xmlns:p14="http://schemas.microsoft.com/office/powerpoint/2010/main" val="3580753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73EA-BAFF-4F89-090F-EA800788CE21}"/>
              </a:ext>
            </a:extLst>
          </p:cNvPr>
          <p:cNvSpPr>
            <a:spLocks noGrp="1"/>
          </p:cNvSpPr>
          <p:nvPr>
            <p:ph type="title"/>
          </p:nvPr>
        </p:nvSpPr>
        <p:spPr/>
        <p:txBody>
          <a:bodyPr>
            <a:normAutofit/>
          </a:bodyPr>
          <a:lstStyle/>
          <a:p>
            <a:r>
              <a:rPr lang="en-US" dirty="0">
                <a:ea typeface="Calibri"/>
                <a:cs typeface="Calibri"/>
              </a:rPr>
              <a:t>IRIS System and TCC</a:t>
            </a:r>
            <a:endParaRPr lang="en-US" dirty="0"/>
          </a:p>
        </p:txBody>
      </p:sp>
      <p:sp>
        <p:nvSpPr>
          <p:cNvPr id="3" name="Content Placeholder 2">
            <a:extLst>
              <a:ext uri="{FF2B5EF4-FFF2-40B4-BE49-F238E27FC236}">
                <a16:creationId xmlns:a16="http://schemas.microsoft.com/office/drawing/2014/main" id="{722CE4DE-976C-B37C-4F07-A940479D7B60}"/>
              </a:ext>
            </a:extLst>
          </p:cNvPr>
          <p:cNvSpPr>
            <a:spLocks noGrp="1"/>
          </p:cNvSpPr>
          <p:nvPr>
            <p:ph sz="half" idx="1"/>
          </p:nvPr>
        </p:nvSpPr>
        <p:spPr>
          <a:xfrm>
            <a:off x="332507" y="1302327"/>
            <a:ext cx="11448287" cy="4937760"/>
          </a:xfrm>
        </p:spPr>
        <p:txBody>
          <a:bodyPr>
            <a:noAutofit/>
          </a:bodyPr>
          <a:lstStyle/>
          <a:p>
            <a:pPr marL="457200" indent="-457200">
              <a:buFont typeface="Arial" panose="020B0604020202020204" pitchFamily="34" charset="0"/>
              <a:buChar char="•"/>
            </a:pPr>
            <a:r>
              <a:rPr lang="en-US" sz="2200" dirty="0"/>
              <a:t>Starting tax year 2026, the Internal Revenue Service (IRS) is requiring that 1099s be submitted to their new IRIS (Information Returns Intake System) portal.  </a:t>
            </a:r>
            <a:endParaRPr lang="en-US" sz="2200" dirty="0">
              <a:ea typeface="Calibri"/>
              <a:cs typeface="Calibri"/>
            </a:endParaRPr>
          </a:p>
          <a:p>
            <a:pPr marL="457200" indent="-457200">
              <a:buFont typeface="Arial" panose="020B0604020202020204" pitchFamily="34" charset="0"/>
              <a:buChar char="•"/>
            </a:pPr>
            <a:r>
              <a:rPr lang="en-US" sz="2200" dirty="0"/>
              <a:t>A Transmitter Control Code (TCC) is a 5-character alphanumeric code that identifies your agency as the submitting entity within IRIS. </a:t>
            </a:r>
          </a:p>
          <a:p>
            <a:pPr marL="457200" indent="-457200">
              <a:buFont typeface="Arial" panose="020B0604020202020204" pitchFamily="34" charset="0"/>
              <a:buChar char="•"/>
            </a:pPr>
            <a:r>
              <a:rPr lang="en-US" sz="2200" dirty="0"/>
              <a:t>Agencies must apply through the IRIS application for TCC. IRS processing may take up to 45 calendar days from submission.</a:t>
            </a:r>
          </a:p>
          <a:p>
            <a:pPr marL="457200" indent="-457200">
              <a:buFont typeface="Arial" panose="020B0604020202020204" pitchFamily="34" charset="0"/>
              <a:buChar char="•"/>
            </a:pPr>
            <a:r>
              <a:rPr lang="en-US" sz="2200" dirty="0"/>
              <a:t>TCCs are not interchangeable between intake systems. An old FIRE (Filing Information Returns Electronically) TCC cannot be used in IRIS.</a:t>
            </a:r>
          </a:p>
          <a:p>
            <a:r>
              <a:rPr lang="en-US" sz="2300" dirty="0">
                <a:ea typeface="Calibri"/>
                <a:cs typeface="Calibri"/>
              </a:rPr>
              <a:t>Key Dates</a:t>
            </a:r>
          </a:p>
          <a:p>
            <a:pPr marL="457200" indent="-457200">
              <a:buFont typeface="Arial" panose="020B0604020202020204" pitchFamily="34" charset="0"/>
              <a:buChar char="•"/>
            </a:pPr>
            <a:r>
              <a:rPr lang="en-US" sz="2200" dirty="0">
                <a:ea typeface="Calibri"/>
                <a:cs typeface="Calibri"/>
              </a:rPr>
              <a:t>September 30</a:t>
            </a:r>
            <a:r>
              <a:rPr lang="en-US" sz="2200" baseline="30000" dirty="0">
                <a:ea typeface="Calibri"/>
                <a:cs typeface="Calibri"/>
              </a:rPr>
              <a:t>th</a:t>
            </a:r>
            <a:r>
              <a:rPr lang="en-US" sz="2200" dirty="0">
                <a:ea typeface="Calibri"/>
                <a:cs typeface="Calibri"/>
              </a:rPr>
              <a:t> – Submit TCC Application to the IRS and complete your Delegation of Disbursement Authority on OSC’s website.</a:t>
            </a:r>
          </a:p>
          <a:p>
            <a:pPr marL="457200" indent="-457200">
              <a:buFont typeface="Arial" panose="020B0604020202020204" pitchFamily="34" charset="0"/>
              <a:buChar char="•"/>
            </a:pPr>
            <a:r>
              <a:rPr lang="en-US" sz="2200" dirty="0">
                <a:ea typeface="Calibri"/>
                <a:cs typeface="Calibri"/>
              </a:rPr>
              <a:t>October 1</a:t>
            </a:r>
            <a:r>
              <a:rPr lang="en-US" sz="2200" baseline="30000" dirty="0">
                <a:ea typeface="Calibri"/>
                <a:cs typeface="Calibri"/>
              </a:rPr>
              <a:t>st</a:t>
            </a:r>
            <a:r>
              <a:rPr lang="en-US" sz="2200" dirty="0">
                <a:ea typeface="Calibri"/>
                <a:cs typeface="Calibri"/>
              </a:rPr>
              <a:t> – Open a ticket with the OSC Contact Center to provide your agency’s TCC tracking number and a list of ROs and ADs for future communications.</a:t>
            </a:r>
          </a:p>
        </p:txBody>
      </p:sp>
      <p:sp>
        <p:nvSpPr>
          <p:cNvPr id="5" name="Slide Number Placeholder 4">
            <a:extLst>
              <a:ext uri="{FF2B5EF4-FFF2-40B4-BE49-F238E27FC236}">
                <a16:creationId xmlns:a16="http://schemas.microsoft.com/office/drawing/2014/main" id="{CFDEB07A-7EDC-4DDE-F85B-EB7AE57CDF61}"/>
              </a:ext>
              <a:ext uri="{C183D7F6-B498-43B3-948B-1728B52AA6E4}">
                <adec:decorative xmlns:adec="http://schemas.microsoft.com/office/drawing/2017/decorative" val="1"/>
              </a:ext>
            </a:extLst>
          </p:cNvPr>
          <p:cNvSpPr>
            <a:spLocks noGrp="1"/>
          </p:cNvSpPr>
          <p:nvPr>
            <p:ph type="sldNum" sz="quarter" idx="10"/>
          </p:nvPr>
        </p:nvSpPr>
        <p:spPr/>
        <p:txBody>
          <a:bodyPr/>
          <a:lstStyle/>
          <a:p>
            <a:fld id="{3E93FFCE-3932-4DE9-B639-79A716969F42}" type="slidenum">
              <a:rPr lang="en-US" smtClean="0"/>
              <a:pPr/>
              <a:t>4</a:t>
            </a:fld>
            <a:endParaRPr lang="en-US" dirty="0"/>
          </a:p>
        </p:txBody>
      </p:sp>
    </p:spTree>
    <p:custDataLst>
      <p:tags r:id="rId1"/>
    </p:custDataLst>
    <p:extLst>
      <p:ext uri="{BB962C8B-B14F-4D97-AF65-F5344CB8AC3E}">
        <p14:creationId xmlns:p14="http://schemas.microsoft.com/office/powerpoint/2010/main" val="289550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EEDA6-4166-0604-F93D-C7FEB4E48D3A}"/>
              </a:ext>
            </a:extLst>
          </p:cNvPr>
          <p:cNvSpPr>
            <a:spLocks noGrp="1"/>
          </p:cNvSpPr>
          <p:nvPr>
            <p:ph type="title"/>
          </p:nvPr>
        </p:nvSpPr>
        <p:spPr>
          <a:xfrm>
            <a:off x="378691" y="227965"/>
            <a:ext cx="11443854" cy="822960"/>
          </a:xfrm>
        </p:spPr>
        <p:txBody>
          <a:bodyPr>
            <a:normAutofit/>
          </a:bodyPr>
          <a:lstStyle/>
          <a:p>
            <a:r>
              <a:rPr lang="en-US" dirty="0"/>
              <a:t>Determine Authorized Users</a:t>
            </a:r>
          </a:p>
        </p:txBody>
      </p:sp>
      <p:sp>
        <p:nvSpPr>
          <p:cNvPr id="4" name="Content Placeholder 3">
            <a:extLst>
              <a:ext uri="{FF2B5EF4-FFF2-40B4-BE49-F238E27FC236}">
                <a16:creationId xmlns:a16="http://schemas.microsoft.com/office/drawing/2014/main" id="{D546B2AC-F183-38AF-6436-BA27E813F187}"/>
              </a:ext>
            </a:extLst>
          </p:cNvPr>
          <p:cNvSpPr>
            <a:spLocks noGrp="1"/>
          </p:cNvSpPr>
          <p:nvPr>
            <p:ph sz="half" idx="2"/>
          </p:nvPr>
        </p:nvSpPr>
        <p:spPr>
          <a:xfrm>
            <a:off x="378691" y="1115568"/>
            <a:ext cx="11443852" cy="5278489"/>
          </a:xfrm>
        </p:spPr>
        <p:txBody>
          <a:bodyPr>
            <a:normAutofit fontScale="92500" lnSpcReduction="20000"/>
          </a:bodyPr>
          <a:lstStyle/>
          <a:p>
            <a:pPr marL="457200" indent="-457200">
              <a:lnSpc>
                <a:spcPct val="110000"/>
              </a:lnSpc>
              <a:spcBef>
                <a:spcPts val="1200"/>
              </a:spcBef>
              <a:buFont typeface="Arial" panose="020B0604020202020204" pitchFamily="34" charset="0"/>
              <a:buChar char="•"/>
            </a:pPr>
            <a:r>
              <a:rPr lang="en-US" sz="2400" dirty="0"/>
              <a:t>Responsible Officials (ROs)</a:t>
            </a:r>
          </a:p>
          <a:p>
            <a:pPr marL="1143000" lvl="1" indent="-457200">
              <a:lnSpc>
                <a:spcPct val="110000"/>
              </a:lnSpc>
              <a:spcBef>
                <a:spcPts val="1200"/>
              </a:spcBef>
            </a:pPr>
            <a:r>
              <a:rPr lang="en-US" dirty="0"/>
              <a:t>ROs are “individuals with responsibility and authority over the business entity”. They are the first point of contact for the IRS and should have the authority to sign on behalf of the agency.</a:t>
            </a:r>
          </a:p>
          <a:p>
            <a:pPr marL="1143000" lvl="1" indent="-457200">
              <a:lnSpc>
                <a:spcPct val="110000"/>
              </a:lnSpc>
              <a:spcBef>
                <a:spcPts val="1200"/>
              </a:spcBef>
            </a:pPr>
            <a:r>
              <a:rPr lang="en-US" dirty="0"/>
              <a:t>They can sign original/revised TCC applications, e-file information returns within IRIS, and are responsible for ensuring compliance with all applicable IRS requirements. A minimum of 2 ROs are required for the application. </a:t>
            </a:r>
          </a:p>
          <a:p>
            <a:pPr marL="457200" indent="-457200">
              <a:lnSpc>
                <a:spcPct val="110000"/>
              </a:lnSpc>
              <a:spcBef>
                <a:spcPts val="1200"/>
              </a:spcBef>
              <a:buFont typeface="Arial" panose="020B0604020202020204" pitchFamily="34" charset="0"/>
              <a:buChar char="•"/>
            </a:pPr>
            <a:r>
              <a:rPr lang="en-US" sz="2400" dirty="0"/>
              <a:t>Authorized Delegates (ADs)</a:t>
            </a:r>
          </a:p>
          <a:p>
            <a:pPr lvl="1" indent="0">
              <a:lnSpc>
                <a:spcPct val="110000"/>
              </a:lnSpc>
              <a:spcBef>
                <a:spcPts val="1200"/>
              </a:spcBef>
              <a:buNone/>
            </a:pPr>
            <a:r>
              <a:rPr lang="en-US" dirty="0"/>
              <a:t>ADs have the same privileges as an RO except: AD cannot sign the initial TCC application and cannot add/edit/delete an RO. A maximum of 2 individuals allowed, inclusion of these are optional.</a:t>
            </a:r>
          </a:p>
          <a:p>
            <a:pPr marL="457200" indent="-457200">
              <a:lnSpc>
                <a:spcPct val="110000"/>
              </a:lnSpc>
              <a:spcBef>
                <a:spcPts val="1200"/>
              </a:spcBef>
              <a:buFont typeface="Arial" panose="020B0604020202020204" pitchFamily="34" charset="0"/>
              <a:buChar char="•"/>
            </a:pPr>
            <a:r>
              <a:rPr lang="en-US" sz="2400" dirty="0"/>
              <a:t>Contacts</a:t>
            </a:r>
          </a:p>
          <a:p>
            <a:pPr lvl="1" indent="0">
              <a:lnSpc>
                <a:spcPct val="110000"/>
              </a:lnSpc>
              <a:spcBef>
                <a:spcPts val="1200"/>
              </a:spcBef>
              <a:buNone/>
            </a:pPr>
            <a:r>
              <a:rPr lang="en-US" dirty="0"/>
              <a:t>Contacts are authorized to e-file information returns within IRIS and must be available for inquiries from the IRS on a daily basis. A minimum of 2 contacts are required.</a:t>
            </a:r>
          </a:p>
          <a:p>
            <a:endParaRPr lang="en-US" dirty="0"/>
          </a:p>
        </p:txBody>
      </p:sp>
      <p:sp>
        <p:nvSpPr>
          <p:cNvPr id="7" name="Slide Number Placeholder 6">
            <a:extLst>
              <a:ext uri="{FF2B5EF4-FFF2-40B4-BE49-F238E27FC236}">
                <a16:creationId xmlns:a16="http://schemas.microsoft.com/office/drawing/2014/main" id="{C8B6D018-05B5-F3C8-7DDB-AA6ED9E48B28}"/>
              </a:ext>
              <a:ext uri="{C183D7F6-B498-43B3-948B-1728B52AA6E4}">
                <adec:decorative xmlns:adec="http://schemas.microsoft.com/office/drawing/2017/decorative" val="1"/>
              </a:ext>
            </a:extLst>
          </p:cNvPr>
          <p:cNvSpPr>
            <a:spLocks noGrp="1"/>
          </p:cNvSpPr>
          <p:nvPr>
            <p:ph type="sldNum" sz="quarter" idx="10"/>
          </p:nvPr>
        </p:nvSpPr>
        <p:spPr/>
        <p:txBody>
          <a:bodyPr/>
          <a:lstStyle/>
          <a:p>
            <a:pPr algn="l"/>
            <a:fld id="{3E93FFCE-3932-4DE9-B639-79A716969F42}" type="slidenum">
              <a:rPr lang="en-US" smtClean="0"/>
              <a:pPr algn="l"/>
              <a:t>5</a:t>
            </a:fld>
            <a:endParaRPr lang="en-US" dirty="0"/>
          </a:p>
        </p:txBody>
      </p:sp>
    </p:spTree>
    <p:custDataLst>
      <p:tags r:id="rId1"/>
    </p:custDataLst>
    <p:extLst>
      <p:ext uri="{BB962C8B-B14F-4D97-AF65-F5344CB8AC3E}">
        <p14:creationId xmlns:p14="http://schemas.microsoft.com/office/powerpoint/2010/main" val="174433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073FD-C748-18B3-4676-9D27421EAE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9CCF87-89DE-3EA5-1334-67C7B5836DD2}"/>
              </a:ext>
            </a:extLst>
          </p:cNvPr>
          <p:cNvSpPr>
            <a:spLocks noGrp="1"/>
          </p:cNvSpPr>
          <p:nvPr>
            <p:ph type="title"/>
          </p:nvPr>
        </p:nvSpPr>
        <p:spPr/>
        <p:txBody>
          <a:bodyPr>
            <a:normAutofit/>
          </a:bodyPr>
          <a:lstStyle/>
          <a:p>
            <a:r>
              <a:rPr lang="en-US" dirty="0"/>
              <a:t>ID.me Accounts</a:t>
            </a:r>
          </a:p>
        </p:txBody>
      </p:sp>
      <p:sp>
        <p:nvSpPr>
          <p:cNvPr id="4" name="Content Placeholder 3">
            <a:extLst>
              <a:ext uri="{FF2B5EF4-FFF2-40B4-BE49-F238E27FC236}">
                <a16:creationId xmlns:a16="http://schemas.microsoft.com/office/drawing/2014/main" id="{680EBDBB-9B66-CAD2-54DB-CD634113B202}"/>
              </a:ext>
            </a:extLst>
          </p:cNvPr>
          <p:cNvSpPr>
            <a:spLocks noGrp="1"/>
          </p:cNvSpPr>
          <p:nvPr>
            <p:ph sz="half" idx="2"/>
          </p:nvPr>
        </p:nvSpPr>
        <p:spPr>
          <a:xfrm>
            <a:off x="378691" y="1115568"/>
            <a:ext cx="11443852" cy="5278489"/>
          </a:xfrm>
        </p:spPr>
        <p:txBody>
          <a:bodyPr>
            <a:normAutofit/>
          </a:bodyPr>
          <a:lstStyle/>
          <a:p>
            <a:pPr marL="457200" indent="-457200">
              <a:lnSpc>
                <a:spcPct val="120000"/>
              </a:lnSpc>
              <a:spcBef>
                <a:spcPts val="1200"/>
              </a:spcBef>
              <a:spcAft>
                <a:spcPts val="600"/>
              </a:spcAft>
              <a:buFont typeface="Arial" panose="020B0604020202020204" pitchFamily="34" charset="0"/>
              <a:buChar char="•"/>
            </a:pPr>
            <a:r>
              <a:rPr lang="en-US" sz="2200" dirty="0"/>
              <a:t>The IRS requires an ID.me account to access IRS online services (including the TCC application and the IRIS portal).</a:t>
            </a:r>
          </a:p>
          <a:p>
            <a:pPr marL="1143000" lvl="1" indent="-457200">
              <a:lnSpc>
                <a:spcPct val="100000"/>
              </a:lnSpc>
              <a:spcBef>
                <a:spcPts val="600"/>
              </a:spcBef>
            </a:pPr>
            <a:r>
              <a:rPr lang="en-US" sz="2200" dirty="0"/>
              <a:t>An ID.me account provides secure digital identify verification.</a:t>
            </a:r>
          </a:p>
          <a:p>
            <a:pPr marL="1143000" lvl="1" indent="-457200">
              <a:lnSpc>
                <a:spcPct val="100000"/>
              </a:lnSpc>
              <a:spcBef>
                <a:spcPts val="600"/>
              </a:spcBef>
            </a:pPr>
            <a:r>
              <a:rPr lang="en-US" sz="2200" dirty="0"/>
              <a:t>An individual can only have one ID.me account.</a:t>
            </a:r>
          </a:p>
          <a:p>
            <a:pPr marL="457200" indent="-457200">
              <a:lnSpc>
                <a:spcPct val="120000"/>
              </a:lnSpc>
              <a:spcBef>
                <a:spcPts val="1200"/>
              </a:spcBef>
              <a:spcAft>
                <a:spcPts val="600"/>
              </a:spcAft>
              <a:buFont typeface="Arial" panose="020B0604020202020204" pitchFamily="34" charset="0"/>
              <a:buChar char="•"/>
            </a:pPr>
            <a:r>
              <a:rPr lang="en-US" sz="2200" dirty="0"/>
              <a:t>All authorized users must have an ID.me account. Please advise applicable personnel to set up an account before adding them to the TCC application.</a:t>
            </a:r>
            <a:endParaRPr lang="en-US" sz="2200" dirty="0">
              <a:solidFill>
                <a:srgbClr val="FF0000"/>
              </a:solidFill>
            </a:endParaRPr>
          </a:p>
          <a:p>
            <a:pPr>
              <a:lnSpc>
                <a:spcPct val="120000"/>
              </a:lnSpc>
              <a:spcBef>
                <a:spcPts val="1200"/>
              </a:spcBef>
              <a:spcAft>
                <a:spcPts val="600"/>
              </a:spcAft>
            </a:pPr>
            <a:r>
              <a:rPr lang="en-US" sz="2200" dirty="0"/>
              <a:t>For more information, please visit these links: </a:t>
            </a:r>
          </a:p>
          <a:p>
            <a:pPr marL="457200" indent="-457200">
              <a:lnSpc>
                <a:spcPct val="110000"/>
              </a:lnSpc>
              <a:spcBef>
                <a:spcPts val="600"/>
              </a:spcBef>
              <a:spcAft>
                <a:spcPts val="600"/>
              </a:spcAft>
              <a:buFont typeface="Arial" panose="020B0604020202020204" pitchFamily="34" charset="0"/>
              <a:buChar char="•"/>
            </a:pPr>
            <a:r>
              <a:rPr lang="en-US" sz="2200" dirty="0"/>
              <a:t>IRS webpage for account creation: </a:t>
            </a:r>
            <a:r>
              <a:rPr lang="en-US" sz="2200" dirty="0">
                <a:hlinkClick r:id="rId4"/>
              </a:rPr>
              <a:t>Creating an account for IRS.gov</a:t>
            </a:r>
            <a:endParaRPr lang="en-US" sz="2200" dirty="0"/>
          </a:p>
          <a:p>
            <a:pPr marL="457200" indent="-457200">
              <a:lnSpc>
                <a:spcPct val="110000"/>
              </a:lnSpc>
              <a:spcBef>
                <a:spcPts val="600"/>
              </a:spcBef>
              <a:spcAft>
                <a:spcPts val="600"/>
              </a:spcAft>
              <a:buFont typeface="Arial" panose="020B0604020202020204" pitchFamily="34" charset="0"/>
              <a:buChar char="•"/>
            </a:pPr>
            <a:r>
              <a:rPr lang="en-US" sz="2200" dirty="0"/>
              <a:t>ID.me help article regarding the IRS: </a:t>
            </a:r>
            <a:r>
              <a:rPr lang="en-US" sz="2200" dirty="0">
                <a:hlinkClick r:id="rId5"/>
              </a:rPr>
              <a:t>IRS and ID.me</a:t>
            </a:r>
            <a:endParaRPr lang="en-US" sz="2200" dirty="0"/>
          </a:p>
          <a:p>
            <a:pPr marL="457200" indent="-457200">
              <a:lnSpc>
                <a:spcPct val="110000"/>
              </a:lnSpc>
              <a:spcBef>
                <a:spcPts val="600"/>
              </a:spcBef>
              <a:spcAft>
                <a:spcPts val="600"/>
              </a:spcAft>
              <a:buFont typeface="Arial" panose="020B0604020202020204" pitchFamily="34" charset="0"/>
              <a:buChar char="•"/>
            </a:pPr>
            <a:r>
              <a:rPr lang="en-US" sz="2200" dirty="0"/>
              <a:t>ID.me help article: </a:t>
            </a:r>
            <a:r>
              <a:rPr lang="en-US" sz="2200" dirty="0">
                <a:hlinkClick r:id="rId6"/>
              </a:rPr>
              <a:t>Add a work or business email to your ID.me Wallet</a:t>
            </a:r>
            <a:r>
              <a:rPr lang="en-US" sz="2200" dirty="0"/>
              <a:t> </a:t>
            </a:r>
          </a:p>
        </p:txBody>
      </p:sp>
      <p:sp>
        <p:nvSpPr>
          <p:cNvPr id="7" name="Slide Number Placeholder 6">
            <a:extLst>
              <a:ext uri="{FF2B5EF4-FFF2-40B4-BE49-F238E27FC236}">
                <a16:creationId xmlns:a16="http://schemas.microsoft.com/office/drawing/2014/main" id="{EBE1D3CC-1EDE-81BF-6CBB-DF6FD01E881D}"/>
              </a:ext>
              <a:ext uri="{C183D7F6-B498-43B3-948B-1728B52AA6E4}">
                <adec:decorative xmlns:adec="http://schemas.microsoft.com/office/drawing/2017/decorative" val="1"/>
              </a:ext>
            </a:extLst>
          </p:cNvPr>
          <p:cNvSpPr>
            <a:spLocks noGrp="1"/>
          </p:cNvSpPr>
          <p:nvPr>
            <p:ph type="sldNum" sz="quarter" idx="10"/>
          </p:nvPr>
        </p:nvSpPr>
        <p:spPr/>
        <p:txBody>
          <a:bodyPr/>
          <a:lstStyle/>
          <a:p>
            <a:pPr algn="l"/>
            <a:fld id="{3E93FFCE-3932-4DE9-B639-79A716969F42}" type="slidenum">
              <a:rPr lang="en-US" smtClean="0"/>
              <a:pPr algn="l"/>
              <a:t>6</a:t>
            </a:fld>
            <a:endParaRPr lang="en-US" dirty="0"/>
          </a:p>
        </p:txBody>
      </p:sp>
    </p:spTree>
    <p:custDataLst>
      <p:tags r:id="rId1"/>
    </p:custDataLst>
    <p:extLst>
      <p:ext uri="{BB962C8B-B14F-4D97-AF65-F5344CB8AC3E}">
        <p14:creationId xmlns:p14="http://schemas.microsoft.com/office/powerpoint/2010/main" val="3833841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B165-CFAA-9112-AAE7-4F74AF97B4AC}"/>
              </a:ext>
            </a:extLst>
          </p:cNvPr>
          <p:cNvSpPr>
            <a:spLocks noGrp="1"/>
          </p:cNvSpPr>
          <p:nvPr>
            <p:ph type="title"/>
          </p:nvPr>
        </p:nvSpPr>
        <p:spPr/>
        <p:txBody>
          <a:bodyPr/>
          <a:lstStyle/>
          <a:p>
            <a:r>
              <a:rPr lang="en-US" dirty="0"/>
              <a:t>TCC Application</a:t>
            </a:r>
          </a:p>
        </p:txBody>
      </p:sp>
      <p:sp>
        <p:nvSpPr>
          <p:cNvPr id="4" name="Content Placeholder 3">
            <a:extLst>
              <a:ext uri="{FF2B5EF4-FFF2-40B4-BE49-F238E27FC236}">
                <a16:creationId xmlns:a16="http://schemas.microsoft.com/office/drawing/2014/main" id="{622409F4-035B-B693-455F-035DD52FCB3B}"/>
              </a:ext>
            </a:extLst>
          </p:cNvPr>
          <p:cNvSpPr>
            <a:spLocks noGrp="1"/>
          </p:cNvSpPr>
          <p:nvPr>
            <p:ph sz="half" idx="2"/>
          </p:nvPr>
        </p:nvSpPr>
        <p:spPr>
          <a:xfrm>
            <a:off x="378691" y="1371600"/>
            <a:ext cx="11353061" cy="5022457"/>
          </a:xfrm>
        </p:spPr>
        <p:txBody>
          <a:bodyPr>
            <a:normAutofit/>
          </a:bodyPr>
          <a:lstStyle/>
          <a:p>
            <a:pPr>
              <a:lnSpc>
                <a:spcPct val="110000"/>
              </a:lnSpc>
              <a:spcBef>
                <a:spcPts val="0"/>
              </a:spcBef>
              <a:spcAft>
                <a:spcPts val="1800"/>
              </a:spcAft>
            </a:pPr>
            <a:r>
              <a:rPr lang="en-US" b="1" dirty="0"/>
              <a:t>Please first review IRS </a:t>
            </a:r>
            <a:r>
              <a:rPr lang="en-US" b="1" u="sng" dirty="0">
                <a:hlinkClick r:id="rId4"/>
              </a:rPr>
              <a:t>Publication 5903 (Rev. 12-2024)</a:t>
            </a:r>
            <a:r>
              <a:rPr lang="en-US" b="1" dirty="0"/>
              <a:t>.</a:t>
            </a:r>
            <a:endParaRPr lang="en-US" sz="1700" b="1" dirty="0"/>
          </a:p>
          <a:p>
            <a:r>
              <a:rPr lang="en-US" sz="2400" dirty="0"/>
              <a:t>A </a:t>
            </a:r>
            <a:r>
              <a:rPr lang="en-US" sz="2400" b="1" dirty="0"/>
              <a:t>Responsible Official (RO) </a:t>
            </a:r>
            <a:r>
              <a:rPr lang="en-US" sz="2400" dirty="0"/>
              <a:t>must initiate the IRIS Application for TCC by following these steps:</a:t>
            </a:r>
          </a:p>
          <a:p>
            <a:pPr marL="1200150" lvl="1" indent="-514350">
              <a:lnSpc>
                <a:spcPct val="110000"/>
              </a:lnSpc>
              <a:spcBef>
                <a:spcPts val="0"/>
              </a:spcBef>
              <a:buFont typeface="+mj-lt"/>
              <a:buAutoNum type="arabicPeriod"/>
            </a:pPr>
            <a:r>
              <a:rPr lang="en-US" dirty="0"/>
              <a:t>Select the ‘Access IRIS application for TCC’ button on the </a:t>
            </a:r>
            <a:r>
              <a:rPr lang="en-US" dirty="0">
                <a:hlinkClick r:id="rId5"/>
              </a:rPr>
              <a:t>IRIS application for TCC</a:t>
            </a:r>
            <a:r>
              <a:rPr lang="en-US" dirty="0"/>
              <a:t> page on the IRS website.</a:t>
            </a:r>
          </a:p>
          <a:p>
            <a:pPr marL="1200150" lvl="1" indent="-514350">
              <a:lnSpc>
                <a:spcPct val="110000"/>
              </a:lnSpc>
              <a:spcBef>
                <a:spcPts val="0"/>
              </a:spcBef>
              <a:buFont typeface="+mj-lt"/>
              <a:buAutoNum type="arabicPeriod"/>
            </a:pPr>
            <a:r>
              <a:rPr lang="en-US" dirty="0"/>
              <a:t>S</a:t>
            </a:r>
            <a:r>
              <a:rPr lang="en-US" sz="2400" dirty="0"/>
              <a:t>ign in with their ID.me account.</a:t>
            </a:r>
          </a:p>
          <a:p>
            <a:pPr marL="1200150" lvl="1" indent="-514350">
              <a:lnSpc>
                <a:spcPct val="110000"/>
              </a:lnSpc>
              <a:spcBef>
                <a:spcPts val="0"/>
              </a:spcBef>
              <a:buFont typeface="+mj-lt"/>
              <a:buAutoNum type="arabicPeriod"/>
            </a:pPr>
            <a:r>
              <a:rPr lang="en-US" dirty="0"/>
              <a:t>On the ‘Select Your Organization page’, the RO must select ‘Individual’ until the TCC Application is in “Completed” status.</a:t>
            </a:r>
          </a:p>
          <a:p>
            <a:r>
              <a:rPr lang="en-US" sz="2400" dirty="0"/>
              <a:t>Reminders:</a:t>
            </a:r>
          </a:p>
          <a:p>
            <a:pPr marL="342900" indent="-342900">
              <a:buFont typeface="Arial" panose="020B0604020202020204" pitchFamily="34" charset="0"/>
              <a:buChar char="•"/>
            </a:pPr>
            <a:r>
              <a:rPr lang="en-US" sz="2400" b="1" dirty="0"/>
              <a:t>Submit the TCC Application by September 30</a:t>
            </a:r>
            <a:r>
              <a:rPr lang="en-US" sz="2400" b="1" baseline="30000" dirty="0"/>
              <a:t>th</a:t>
            </a:r>
            <a:r>
              <a:rPr lang="en-US" sz="2400" b="1" dirty="0"/>
              <a:t>.</a:t>
            </a:r>
          </a:p>
          <a:p>
            <a:pPr marL="342900" indent="-342900">
              <a:buFont typeface="Arial" panose="020B0604020202020204" pitchFamily="34" charset="0"/>
              <a:buChar char="•"/>
            </a:pPr>
            <a:r>
              <a:rPr lang="en-US" sz="2400" dirty="0"/>
              <a:t>IRS processing may take up to 45 calendar days or more from submission.</a:t>
            </a:r>
          </a:p>
        </p:txBody>
      </p:sp>
      <p:sp>
        <p:nvSpPr>
          <p:cNvPr id="7" name="Slide Number Placeholder 6">
            <a:extLst>
              <a:ext uri="{FF2B5EF4-FFF2-40B4-BE49-F238E27FC236}">
                <a16:creationId xmlns:a16="http://schemas.microsoft.com/office/drawing/2014/main" id="{E4B121E2-F461-666F-8641-47188932AA9A}"/>
              </a:ext>
              <a:ext uri="{C183D7F6-B498-43B3-948B-1728B52AA6E4}">
                <adec:decorative xmlns:adec="http://schemas.microsoft.com/office/drawing/2017/decorative" val="1"/>
              </a:ext>
            </a:extLst>
          </p:cNvPr>
          <p:cNvSpPr>
            <a:spLocks noGrp="1"/>
          </p:cNvSpPr>
          <p:nvPr>
            <p:ph type="sldNum" sz="quarter" idx="10"/>
          </p:nvPr>
        </p:nvSpPr>
        <p:spPr/>
        <p:txBody>
          <a:bodyPr/>
          <a:lstStyle/>
          <a:p>
            <a:pPr algn="l"/>
            <a:fld id="{3E93FFCE-3932-4DE9-B639-79A716969F42}" type="slidenum">
              <a:rPr lang="en-US" smtClean="0"/>
              <a:pPr algn="l"/>
              <a:t>7</a:t>
            </a:fld>
            <a:endParaRPr lang="en-US" dirty="0"/>
          </a:p>
        </p:txBody>
      </p:sp>
    </p:spTree>
    <p:custDataLst>
      <p:tags r:id="rId1"/>
    </p:custDataLst>
    <p:extLst>
      <p:ext uri="{BB962C8B-B14F-4D97-AF65-F5344CB8AC3E}">
        <p14:creationId xmlns:p14="http://schemas.microsoft.com/office/powerpoint/2010/main" val="1533943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5F316-37D9-D02E-CD49-2FCD36E4B2A8}"/>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CD504142-41AD-406E-AEFF-3BBAF48A831E}"/>
              </a:ext>
            </a:extLst>
          </p:cNvPr>
          <p:cNvSpPr>
            <a:spLocks noGrp="1"/>
          </p:cNvSpPr>
          <p:nvPr>
            <p:ph type="title"/>
          </p:nvPr>
        </p:nvSpPr>
        <p:spPr/>
        <p:txBody>
          <a:bodyPr/>
          <a:lstStyle/>
          <a:p>
            <a:pPr algn="ctr"/>
            <a:r>
              <a:rPr lang="en-US" dirty="0"/>
              <a:t>Overview of Pages in TCC Application</a:t>
            </a:r>
          </a:p>
        </p:txBody>
      </p:sp>
      <p:sp>
        <p:nvSpPr>
          <p:cNvPr id="3" name="Text Placeholder 2">
            <a:extLst>
              <a:ext uri="{FF2B5EF4-FFF2-40B4-BE49-F238E27FC236}">
                <a16:creationId xmlns:a16="http://schemas.microsoft.com/office/drawing/2014/main" id="{0332C263-DB7A-966F-0445-6446185D3D05}"/>
              </a:ext>
            </a:extLst>
          </p:cNvPr>
          <p:cNvSpPr>
            <a:spLocks noGrp="1"/>
          </p:cNvSpPr>
          <p:nvPr>
            <p:ph type="body" idx="1"/>
          </p:nvPr>
        </p:nvSpPr>
        <p:spPr/>
        <p:txBody>
          <a:bodyPr anchor="ctr">
            <a:normAutofit/>
          </a:bodyPr>
          <a:lstStyle/>
          <a:p>
            <a:r>
              <a:rPr lang="en-US" sz="2400" dirty="0"/>
              <a:t>1. Firm Information</a:t>
            </a:r>
          </a:p>
        </p:txBody>
      </p:sp>
      <p:sp>
        <p:nvSpPr>
          <p:cNvPr id="17" name="Content Placeholder 16">
            <a:extLst>
              <a:ext uri="{FF2B5EF4-FFF2-40B4-BE49-F238E27FC236}">
                <a16:creationId xmlns:a16="http://schemas.microsoft.com/office/drawing/2014/main" id="{81F1D908-D089-91FD-66FE-5C3461985B7E}"/>
              </a:ext>
            </a:extLst>
          </p:cNvPr>
          <p:cNvSpPr>
            <a:spLocks noGrp="1"/>
          </p:cNvSpPr>
          <p:nvPr>
            <p:ph sz="half" idx="2"/>
          </p:nvPr>
        </p:nvSpPr>
        <p:spPr>
          <a:xfrm>
            <a:off x="652020" y="2180317"/>
            <a:ext cx="3392031" cy="4569733"/>
          </a:xfrm>
        </p:spPr>
        <p:txBody>
          <a:bodyPr>
            <a:noAutofit/>
          </a:bodyPr>
          <a:lstStyle/>
          <a:p>
            <a:pPr marL="285750" indent="-285750">
              <a:buFont typeface="Arial" panose="020B0604020202020204" pitchFamily="34" charset="0"/>
              <a:buChar char="•"/>
            </a:pPr>
            <a:r>
              <a:rPr lang="en-US" sz="2200" dirty="0"/>
              <a:t>Select business structure from drop down menu.</a:t>
            </a:r>
          </a:p>
          <a:p>
            <a:pPr marL="285750" indent="-285750">
              <a:buFont typeface="Arial" panose="020B0604020202020204" pitchFamily="34" charset="0"/>
              <a:buChar char="•"/>
            </a:pPr>
            <a:r>
              <a:rPr lang="en-US" sz="2200" dirty="0"/>
              <a:t>Enter your agency information, including Agency Legal Name and  Employer Identification Number (EIN).</a:t>
            </a:r>
          </a:p>
          <a:p>
            <a:pPr marL="285750" indent="-285750">
              <a:buFont typeface="Arial" panose="020B0604020202020204" pitchFamily="34" charset="0"/>
              <a:buChar char="•"/>
            </a:pPr>
            <a:r>
              <a:rPr lang="en-US" sz="2200" dirty="0"/>
              <a:t>Select “No” for the question “Will you participate in the Combined Federal/State Filing (CF/SF) program?”</a:t>
            </a:r>
          </a:p>
          <a:p>
            <a:pPr marL="285750" indent="-285750">
              <a:buFont typeface="Arial" panose="020B0604020202020204" pitchFamily="34" charset="0"/>
              <a:buChar char="•"/>
            </a:pPr>
            <a:endParaRPr lang="en-US" sz="2200" dirty="0"/>
          </a:p>
        </p:txBody>
      </p:sp>
      <p:sp>
        <p:nvSpPr>
          <p:cNvPr id="5" name="Text Placeholder 4">
            <a:extLst>
              <a:ext uri="{FF2B5EF4-FFF2-40B4-BE49-F238E27FC236}">
                <a16:creationId xmlns:a16="http://schemas.microsoft.com/office/drawing/2014/main" id="{009C5CC4-0E3A-DE97-EBF4-61FBE3BF6FE9}"/>
              </a:ext>
            </a:extLst>
          </p:cNvPr>
          <p:cNvSpPr>
            <a:spLocks noGrp="1"/>
          </p:cNvSpPr>
          <p:nvPr>
            <p:ph type="body" idx="13"/>
          </p:nvPr>
        </p:nvSpPr>
        <p:spPr/>
        <p:txBody>
          <a:bodyPr anchor="ctr">
            <a:normAutofit/>
          </a:bodyPr>
          <a:lstStyle/>
          <a:p>
            <a:r>
              <a:rPr lang="en-US" sz="2400" dirty="0"/>
              <a:t>2. Application Details</a:t>
            </a:r>
          </a:p>
        </p:txBody>
      </p:sp>
      <p:sp>
        <p:nvSpPr>
          <p:cNvPr id="6" name="Content Placeholder 5">
            <a:extLst>
              <a:ext uri="{FF2B5EF4-FFF2-40B4-BE49-F238E27FC236}">
                <a16:creationId xmlns:a16="http://schemas.microsoft.com/office/drawing/2014/main" id="{4E52C7C1-8923-152D-4E54-124053DEF81B}"/>
              </a:ext>
            </a:extLst>
          </p:cNvPr>
          <p:cNvSpPr>
            <a:spLocks noGrp="1"/>
          </p:cNvSpPr>
          <p:nvPr>
            <p:ph sz="half" idx="14"/>
          </p:nvPr>
        </p:nvSpPr>
        <p:spPr>
          <a:xfrm>
            <a:off x="4399984" y="2174241"/>
            <a:ext cx="3392031" cy="2509519"/>
          </a:xfrm>
        </p:spPr>
        <p:txBody>
          <a:bodyPr>
            <a:normAutofit/>
          </a:bodyPr>
          <a:lstStyle/>
          <a:p>
            <a:pPr marL="285750" indent="-285750">
              <a:buFont typeface="Arial" panose="020B0604020202020204" pitchFamily="34" charset="0"/>
              <a:buChar char="•"/>
            </a:pPr>
            <a:r>
              <a:rPr lang="en-US" sz="2200" dirty="0"/>
              <a:t>Select “</a:t>
            </a:r>
            <a:r>
              <a:rPr lang="en-US" sz="2200" b="1" u="sng" dirty="0"/>
              <a:t>Issuer</a:t>
            </a:r>
            <a:r>
              <a:rPr lang="en-US" sz="2200" dirty="0"/>
              <a:t>” as the role.</a:t>
            </a:r>
          </a:p>
          <a:p>
            <a:pPr marL="285750" indent="-285750">
              <a:buFont typeface="Arial" panose="020B0604020202020204" pitchFamily="34" charset="0"/>
              <a:buChar char="•"/>
            </a:pPr>
            <a:r>
              <a:rPr lang="en-US" sz="2200" dirty="0"/>
              <a:t>Select “</a:t>
            </a:r>
            <a:r>
              <a:rPr lang="en-US" sz="2200" b="1" u="sng" dirty="0"/>
              <a:t>Portal</a:t>
            </a:r>
            <a:r>
              <a:rPr lang="en-US" sz="2200" dirty="0"/>
              <a:t>” as the transmission method.</a:t>
            </a:r>
          </a:p>
        </p:txBody>
      </p:sp>
      <p:sp>
        <p:nvSpPr>
          <p:cNvPr id="7" name="Text Placeholder 6">
            <a:extLst>
              <a:ext uri="{FF2B5EF4-FFF2-40B4-BE49-F238E27FC236}">
                <a16:creationId xmlns:a16="http://schemas.microsoft.com/office/drawing/2014/main" id="{BC6AEB05-E65B-A759-FD6B-E0A11E750BBF}"/>
              </a:ext>
            </a:extLst>
          </p:cNvPr>
          <p:cNvSpPr>
            <a:spLocks noGrp="1"/>
          </p:cNvSpPr>
          <p:nvPr>
            <p:ph type="body" idx="15"/>
          </p:nvPr>
        </p:nvSpPr>
        <p:spPr/>
        <p:txBody>
          <a:bodyPr anchor="ctr">
            <a:normAutofit/>
          </a:bodyPr>
          <a:lstStyle/>
          <a:p>
            <a:r>
              <a:rPr lang="en-US" sz="2400" dirty="0"/>
              <a:t>3. Software Packages</a:t>
            </a:r>
          </a:p>
        </p:txBody>
      </p:sp>
      <p:sp>
        <p:nvSpPr>
          <p:cNvPr id="8" name="Content Placeholder 7">
            <a:extLst>
              <a:ext uri="{FF2B5EF4-FFF2-40B4-BE49-F238E27FC236}">
                <a16:creationId xmlns:a16="http://schemas.microsoft.com/office/drawing/2014/main" id="{75DD8110-D925-1BD0-690B-5AC246092917}"/>
              </a:ext>
            </a:extLst>
          </p:cNvPr>
          <p:cNvSpPr>
            <a:spLocks noGrp="1"/>
          </p:cNvSpPr>
          <p:nvPr>
            <p:ph sz="half" idx="16"/>
          </p:nvPr>
        </p:nvSpPr>
        <p:spPr/>
        <p:txBody>
          <a:bodyPr>
            <a:normAutofit/>
          </a:bodyPr>
          <a:lstStyle/>
          <a:p>
            <a:pPr marL="285750" indent="-285750">
              <a:buFont typeface="Arial" panose="020B0604020202020204" pitchFamily="34" charset="0"/>
              <a:buChar char="•"/>
            </a:pPr>
            <a:r>
              <a:rPr lang="en-US" sz="2400" dirty="0">
                <a:solidFill>
                  <a:schemeClr val="accent4"/>
                </a:solidFill>
              </a:rPr>
              <a:t>This page is not applicable for state agencies.</a:t>
            </a:r>
          </a:p>
          <a:p>
            <a:pPr marL="285750" indent="-285750">
              <a:buFont typeface="Arial" panose="020B0604020202020204" pitchFamily="34" charset="0"/>
              <a:buChar char="•"/>
            </a:pPr>
            <a:r>
              <a:rPr lang="en-US" sz="2400" dirty="0">
                <a:solidFill>
                  <a:schemeClr val="accent4"/>
                </a:solidFill>
              </a:rPr>
              <a:t>If this page appears, select “continue” to skip.</a:t>
            </a:r>
          </a:p>
        </p:txBody>
      </p:sp>
      <p:sp>
        <p:nvSpPr>
          <p:cNvPr id="9" name="Slide Number Placeholder 8">
            <a:extLst>
              <a:ext uri="{FF2B5EF4-FFF2-40B4-BE49-F238E27FC236}">
                <a16:creationId xmlns:a16="http://schemas.microsoft.com/office/drawing/2014/main" id="{7DEB88E5-A77F-278B-10E5-464E0A24DA39}"/>
              </a:ext>
              <a:ext uri="{C183D7F6-B498-43B3-948B-1728B52AA6E4}">
                <adec:decorative xmlns:adec="http://schemas.microsoft.com/office/drawing/2017/decorative" val="1"/>
              </a:ext>
            </a:extLst>
          </p:cNvPr>
          <p:cNvSpPr>
            <a:spLocks noGrp="1"/>
          </p:cNvSpPr>
          <p:nvPr>
            <p:ph type="sldNum" sz="quarter" idx="17"/>
          </p:nvPr>
        </p:nvSpPr>
        <p:spPr/>
        <p:txBody>
          <a:bodyPr/>
          <a:lstStyle/>
          <a:p>
            <a:fld id="{3E93FFCE-3932-4DE9-B639-79A716969F42}" type="slidenum">
              <a:rPr lang="en-US" smtClean="0"/>
              <a:pPr/>
              <a:t>8</a:t>
            </a:fld>
            <a:endParaRPr lang="en-US" dirty="0"/>
          </a:p>
        </p:txBody>
      </p:sp>
    </p:spTree>
    <p:custDataLst>
      <p:tags r:id="rId1"/>
    </p:custDataLst>
    <p:extLst>
      <p:ext uri="{BB962C8B-B14F-4D97-AF65-F5344CB8AC3E}">
        <p14:creationId xmlns:p14="http://schemas.microsoft.com/office/powerpoint/2010/main" val="2649838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23D4B8E-4562-8CE4-CD5C-E8FBEE1883D9}"/>
              </a:ext>
            </a:extLst>
          </p:cNvPr>
          <p:cNvSpPr>
            <a:spLocks noGrp="1"/>
          </p:cNvSpPr>
          <p:nvPr>
            <p:ph type="title"/>
          </p:nvPr>
        </p:nvSpPr>
        <p:spPr/>
        <p:txBody>
          <a:bodyPr/>
          <a:lstStyle/>
          <a:p>
            <a:pPr algn="ctr"/>
            <a:r>
              <a:rPr lang="en-US" dirty="0"/>
              <a:t>Overview of Pages in TCC Application - Continued</a:t>
            </a:r>
          </a:p>
        </p:txBody>
      </p:sp>
      <p:sp>
        <p:nvSpPr>
          <p:cNvPr id="3" name="Text Placeholder 2">
            <a:extLst>
              <a:ext uri="{FF2B5EF4-FFF2-40B4-BE49-F238E27FC236}">
                <a16:creationId xmlns:a16="http://schemas.microsoft.com/office/drawing/2014/main" id="{5B4C616B-3D72-F1CA-69F5-9BECB975EF60}"/>
              </a:ext>
            </a:extLst>
          </p:cNvPr>
          <p:cNvSpPr>
            <a:spLocks noGrp="1"/>
          </p:cNvSpPr>
          <p:nvPr>
            <p:ph type="body" idx="1"/>
          </p:nvPr>
        </p:nvSpPr>
        <p:spPr>
          <a:xfrm>
            <a:off x="652020" y="1298448"/>
            <a:ext cx="3392031" cy="662413"/>
          </a:xfrm>
        </p:spPr>
        <p:txBody>
          <a:bodyPr anchor="ctr">
            <a:normAutofit/>
          </a:bodyPr>
          <a:lstStyle/>
          <a:p>
            <a:r>
              <a:rPr lang="en-US" sz="2400" dirty="0"/>
              <a:t>4. Authorized Users</a:t>
            </a:r>
          </a:p>
        </p:txBody>
      </p:sp>
      <p:sp>
        <p:nvSpPr>
          <p:cNvPr id="17" name="Content Placeholder 16">
            <a:extLst>
              <a:ext uri="{FF2B5EF4-FFF2-40B4-BE49-F238E27FC236}">
                <a16:creationId xmlns:a16="http://schemas.microsoft.com/office/drawing/2014/main" id="{F91F033B-2E56-F5CD-F44D-E50BACDA4DE8}"/>
              </a:ext>
            </a:extLst>
          </p:cNvPr>
          <p:cNvSpPr>
            <a:spLocks noGrp="1"/>
          </p:cNvSpPr>
          <p:nvPr>
            <p:ph sz="half" idx="2"/>
          </p:nvPr>
        </p:nvSpPr>
        <p:spPr>
          <a:xfrm>
            <a:off x="652020" y="1980126"/>
            <a:ext cx="3392031" cy="919499"/>
          </a:xfrm>
        </p:spPr>
        <p:txBody>
          <a:bodyPr>
            <a:normAutofit/>
          </a:bodyPr>
          <a:lstStyle/>
          <a:p>
            <a:pPr lvl="0"/>
            <a:r>
              <a:rPr lang="en-US" sz="2000" dirty="0"/>
              <a:t>Add the ROs, ADs, and Contacts.  </a:t>
            </a:r>
          </a:p>
        </p:txBody>
      </p:sp>
      <p:sp>
        <p:nvSpPr>
          <p:cNvPr id="5" name="Text Placeholder 4">
            <a:extLst>
              <a:ext uri="{FF2B5EF4-FFF2-40B4-BE49-F238E27FC236}">
                <a16:creationId xmlns:a16="http://schemas.microsoft.com/office/drawing/2014/main" id="{9E6AB320-B245-10B3-ADF7-0D049D6BE6C4}"/>
              </a:ext>
            </a:extLst>
          </p:cNvPr>
          <p:cNvSpPr>
            <a:spLocks noGrp="1"/>
          </p:cNvSpPr>
          <p:nvPr>
            <p:ph type="body" idx="13"/>
          </p:nvPr>
        </p:nvSpPr>
        <p:spPr>
          <a:xfrm>
            <a:off x="4399983" y="1298448"/>
            <a:ext cx="3392031" cy="662413"/>
          </a:xfrm>
        </p:spPr>
        <p:txBody>
          <a:bodyPr anchor="ctr">
            <a:normAutofit fontScale="92500"/>
          </a:bodyPr>
          <a:lstStyle/>
          <a:p>
            <a:r>
              <a:rPr lang="en-US" sz="2400" dirty="0"/>
              <a:t>5. Application Comments</a:t>
            </a:r>
          </a:p>
        </p:txBody>
      </p:sp>
      <p:sp>
        <p:nvSpPr>
          <p:cNvPr id="6" name="Content Placeholder 5">
            <a:extLst>
              <a:ext uri="{FF2B5EF4-FFF2-40B4-BE49-F238E27FC236}">
                <a16:creationId xmlns:a16="http://schemas.microsoft.com/office/drawing/2014/main" id="{104B77B6-2D7A-7E2D-8CD4-DA4F93038358}"/>
              </a:ext>
            </a:extLst>
          </p:cNvPr>
          <p:cNvSpPr>
            <a:spLocks noGrp="1"/>
          </p:cNvSpPr>
          <p:nvPr>
            <p:ph sz="half" idx="14"/>
          </p:nvPr>
        </p:nvSpPr>
        <p:spPr>
          <a:xfrm>
            <a:off x="4399983" y="1980126"/>
            <a:ext cx="3392031" cy="919499"/>
          </a:xfrm>
        </p:spPr>
        <p:txBody>
          <a:bodyPr>
            <a:normAutofit/>
          </a:bodyPr>
          <a:lstStyle/>
          <a:p>
            <a:r>
              <a:rPr lang="en-US" sz="2000" dirty="0"/>
              <a:t>Not required.</a:t>
            </a:r>
          </a:p>
        </p:txBody>
      </p:sp>
      <p:sp>
        <p:nvSpPr>
          <p:cNvPr id="7" name="Text Placeholder 6">
            <a:extLst>
              <a:ext uri="{FF2B5EF4-FFF2-40B4-BE49-F238E27FC236}">
                <a16:creationId xmlns:a16="http://schemas.microsoft.com/office/drawing/2014/main" id="{55AAE778-2EE5-54AC-70A6-1FC8839557D4}"/>
              </a:ext>
            </a:extLst>
          </p:cNvPr>
          <p:cNvSpPr>
            <a:spLocks noGrp="1"/>
          </p:cNvSpPr>
          <p:nvPr>
            <p:ph type="body" idx="15"/>
          </p:nvPr>
        </p:nvSpPr>
        <p:spPr>
          <a:xfrm>
            <a:off x="8147946" y="1298448"/>
            <a:ext cx="3392031" cy="662414"/>
          </a:xfrm>
        </p:spPr>
        <p:txBody>
          <a:bodyPr anchor="ctr">
            <a:normAutofit/>
          </a:bodyPr>
          <a:lstStyle/>
          <a:p>
            <a:r>
              <a:rPr lang="en-US" sz="2400" dirty="0"/>
              <a:t>6. Application Summary</a:t>
            </a:r>
          </a:p>
        </p:txBody>
      </p:sp>
      <p:sp>
        <p:nvSpPr>
          <p:cNvPr id="8" name="Content Placeholder 7">
            <a:extLst>
              <a:ext uri="{FF2B5EF4-FFF2-40B4-BE49-F238E27FC236}">
                <a16:creationId xmlns:a16="http://schemas.microsoft.com/office/drawing/2014/main" id="{D5031B6F-5DCC-83CF-B224-0DE7634B7A16}"/>
              </a:ext>
            </a:extLst>
          </p:cNvPr>
          <p:cNvSpPr>
            <a:spLocks noGrp="1"/>
          </p:cNvSpPr>
          <p:nvPr>
            <p:ph sz="half" idx="16"/>
          </p:nvPr>
        </p:nvSpPr>
        <p:spPr>
          <a:xfrm>
            <a:off x="8147945" y="1960861"/>
            <a:ext cx="3392031" cy="938764"/>
          </a:xfrm>
        </p:spPr>
        <p:txBody>
          <a:bodyPr>
            <a:normAutofit/>
          </a:bodyPr>
          <a:lstStyle/>
          <a:p>
            <a:r>
              <a:rPr lang="en-US" sz="2000" dirty="0"/>
              <a:t>Verify all information shown is complete and accurate before selecting “continue”.</a:t>
            </a:r>
          </a:p>
        </p:txBody>
      </p:sp>
      <p:sp>
        <p:nvSpPr>
          <p:cNvPr id="10" name="Text Placeholder 6">
            <a:extLst>
              <a:ext uri="{FF2B5EF4-FFF2-40B4-BE49-F238E27FC236}">
                <a16:creationId xmlns:a16="http://schemas.microsoft.com/office/drawing/2014/main" id="{7AEEEC68-2C85-C58B-5ABB-82620A86D67A}"/>
              </a:ext>
            </a:extLst>
          </p:cNvPr>
          <p:cNvSpPr txBox="1">
            <a:spLocks/>
          </p:cNvSpPr>
          <p:nvPr/>
        </p:nvSpPr>
        <p:spPr>
          <a:xfrm>
            <a:off x="652019" y="3075452"/>
            <a:ext cx="10887960" cy="694944"/>
          </a:xfrm>
          <a:prstGeom prst="rect">
            <a:avLst/>
          </a:prstGeom>
          <a:solidFill>
            <a:schemeClr val="tx1"/>
          </a:solidFill>
          <a:ln>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dirty="0"/>
              <a:t>7. Application Submission and Terms of Agreement</a:t>
            </a:r>
          </a:p>
        </p:txBody>
      </p:sp>
      <p:sp>
        <p:nvSpPr>
          <p:cNvPr id="11" name="TextBox 10">
            <a:extLst>
              <a:ext uri="{FF2B5EF4-FFF2-40B4-BE49-F238E27FC236}">
                <a16:creationId xmlns:a16="http://schemas.microsoft.com/office/drawing/2014/main" id="{9DA0853F-FB05-756B-10C1-0BA0BD4B26FA}"/>
              </a:ext>
            </a:extLst>
          </p:cNvPr>
          <p:cNvSpPr txBox="1"/>
          <p:nvPr/>
        </p:nvSpPr>
        <p:spPr>
          <a:xfrm>
            <a:off x="652016" y="3802614"/>
            <a:ext cx="10887960" cy="2092881"/>
          </a:xfrm>
          <a:prstGeom prst="rect">
            <a:avLst/>
          </a:prstGeom>
          <a:noFill/>
        </p:spPr>
        <p:txBody>
          <a:bodyPr wrap="square" rtlCol="0">
            <a:spAutoFit/>
          </a:bodyPr>
          <a:lstStyle/>
          <a:p>
            <a:pPr marL="285750" lvl="0" indent="-285750">
              <a:spcBef>
                <a:spcPts val="1200"/>
              </a:spcBef>
              <a:buFont typeface="Arial" panose="020B0604020202020204" pitchFamily="34" charset="0"/>
              <a:buChar char="•"/>
            </a:pPr>
            <a:r>
              <a:rPr lang="en-US" sz="2000" dirty="0"/>
              <a:t>Each RO must sign the Application Submission page using their 5-digit PIN.  </a:t>
            </a:r>
          </a:p>
          <a:p>
            <a:pPr marL="285750" lvl="0" indent="-285750">
              <a:spcBef>
                <a:spcPts val="1200"/>
              </a:spcBef>
              <a:buFont typeface="Arial" panose="020B0604020202020204" pitchFamily="34" charset="0"/>
              <a:buChar char="•"/>
            </a:pPr>
            <a:r>
              <a:rPr lang="en-US" sz="2000" dirty="0"/>
              <a:t>Please screenshot or otherwise note the tracking number you receive once the application is submitted.  </a:t>
            </a:r>
          </a:p>
          <a:p>
            <a:pPr marL="285750" indent="-285750">
              <a:spcBef>
                <a:spcPts val="1200"/>
              </a:spcBef>
              <a:buFont typeface="Arial" panose="020B0604020202020204" pitchFamily="34" charset="0"/>
              <a:buChar char="•"/>
            </a:pPr>
            <a:r>
              <a:rPr lang="en-US" sz="2000" dirty="0"/>
              <a:t>After the application moves to “Completed” status, ADs will be able to sign revisions.</a:t>
            </a:r>
          </a:p>
          <a:p>
            <a:pPr marL="285750" indent="-285750">
              <a:spcBef>
                <a:spcPts val="1200"/>
              </a:spcBef>
              <a:buFont typeface="Arial" panose="020B0604020202020204" pitchFamily="34" charset="0"/>
              <a:buChar char="•"/>
            </a:pPr>
            <a:r>
              <a:rPr lang="en-US" sz="2000" dirty="0"/>
              <a:t>When the application has been approved, the IRS will mail a TCC Acceptance Letter.</a:t>
            </a:r>
          </a:p>
        </p:txBody>
      </p:sp>
      <p:sp>
        <p:nvSpPr>
          <p:cNvPr id="9" name="Slide Number Placeholder 8">
            <a:extLst>
              <a:ext uri="{FF2B5EF4-FFF2-40B4-BE49-F238E27FC236}">
                <a16:creationId xmlns:a16="http://schemas.microsoft.com/office/drawing/2014/main" id="{80A07E75-D630-165C-4F92-CFE604647EB6}"/>
              </a:ext>
              <a:ext uri="{C183D7F6-B498-43B3-948B-1728B52AA6E4}">
                <adec:decorative xmlns:adec="http://schemas.microsoft.com/office/drawing/2017/decorative" val="1"/>
              </a:ext>
            </a:extLst>
          </p:cNvPr>
          <p:cNvSpPr>
            <a:spLocks noGrp="1"/>
          </p:cNvSpPr>
          <p:nvPr>
            <p:ph type="sldNum" sz="quarter" idx="17"/>
          </p:nvPr>
        </p:nvSpPr>
        <p:spPr/>
        <p:txBody>
          <a:bodyPr/>
          <a:lstStyle/>
          <a:p>
            <a:fld id="{3E93FFCE-3932-4DE9-B639-79A716969F42}" type="slidenum">
              <a:rPr lang="en-US" smtClean="0"/>
              <a:pPr/>
              <a:t>9</a:t>
            </a:fld>
            <a:endParaRPr lang="en-US" dirty="0"/>
          </a:p>
        </p:txBody>
      </p:sp>
    </p:spTree>
    <p:custDataLst>
      <p:tags r:id="rId1"/>
    </p:custDataLst>
    <p:extLst>
      <p:ext uri="{BB962C8B-B14F-4D97-AF65-F5344CB8AC3E}">
        <p14:creationId xmlns:p14="http://schemas.microsoft.com/office/powerpoint/2010/main" val="951331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95E8C-F06F-DF8B-866A-0C186668DBA7}"/>
              </a:ext>
            </a:extLst>
          </p:cNvPr>
          <p:cNvSpPr>
            <a:spLocks noGrp="1"/>
          </p:cNvSpPr>
          <p:nvPr>
            <p:ph type="title"/>
          </p:nvPr>
        </p:nvSpPr>
        <p:spPr/>
        <p:txBody>
          <a:bodyPr/>
          <a:lstStyle/>
          <a:p>
            <a:r>
              <a:rPr lang="en-US" dirty="0"/>
              <a:t>After TCC Application Submission</a:t>
            </a:r>
          </a:p>
        </p:txBody>
      </p:sp>
      <p:sp>
        <p:nvSpPr>
          <p:cNvPr id="3" name="Text Placeholder 2">
            <a:extLst>
              <a:ext uri="{FF2B5EF4-FFF2-40B4-BE49-F238E27FC236}">
                <a16:creationId xmlns:a16="http://schemas.microsoft.com/office/drawing/2014/main" id="{17690489-5E19-9A15-6FD2-084BE8D29C9F}"/>
              </a:ext>
            </a:extLst>
          </p:cNvPr>
          <p:cNvSpPr>
            <a:spLocks noGrp="1"/>
          </p:cNvSpPr>
          <p:nvPr>
            <p:ph type="body" sz="quarter" idx="13"/>
          </p:nvPr>
        </p:nvSpPr>
        <p:spPr/>
        <p:txBody>
          <a:bodyPr>
            <a:normAutofit/>
          </a:bodyPr>
          <a:lstStyle/>
          <a:p>
            <a:pPr marL="342900" indent="-342900">
              <a:lnSpc>
                <a:spcPct val="100000"/>
              </a:lnSpc>
              <a:spcBef>
                <a:spcPts val="600"/>
              </a:spcBef>
              <a:buFont typeface="Arial" panose="020B0604020202020204" pitchFamily="34" charset="0"/>
              <a:buChar char="•"/>
            </a:pPr>
            <a:r>
              <a:rPr lang="en-US" sz="2400" dirty="0"/>
              <a:t>Agencies need to complete a new Delegation of Disbursement Authority that includes updated language regarding tax compliance and reporting requirements.  </a:t>
            </a:r>
          </a:p>
          <a:p>
            <a:pPr marL="1028700" lvl="1" indent="-342900">
              <a:lnSpc>
                <a:spcPct val="100000"/>
              </a:lnSpc>
              <a:spcBef>
                <a:spcPts val="600"/>
              </a:spcBef>
            </a:pPr>
            <a:r>
              <a:rPr lang="en-US" sz="2200" dirty="0"/>
              <a:t>Please visit the </a:t>
            </a:r>
            <a:r>
              <a:rPr lang="en-US" sz="2200" dirty="0">
                <a:hlinkClick r:id="rId4"/>
              </a:rPr>
              <a:t>Delegation of Disbursing Authority – Agencies and </a:t>
            </a:r>
            <a:r>
              <a:rPr lang="en-US" sz="2200">
                <a:hlinkClick r:id="rId4"/>
              </a:rPr>
              <a:t>Universities</a:t>
            </a:r>
            <a:r>
              <a:rPr lang="en-US" sz="2200"/>
              <a:t> page.</a:t>
            </a:r>
            <a:endParaRPr lang="en-US" sz="2200" dirty="0"/>
          </a:p>
          <a:p>
            <a:pPr marL="1028700" lvl="1" indent="-342900">
              <a:lnSpc>
                <a:spcPct val="100000"/>
              </a:lnSpc>
              <a:spcBef>
                <a:spcPts val="600"/>
              </a:spcBef>
            </a:pPr>
            <a:r>
              <a:rPr lang="en-US" sz="2200" dirty="0"/>
              <a:t>Select the “Agencies and Universities </a:t>
            </a:r>
            <a:r>
              <a:rPr lang="en-US" sz="2200" dirty="0" err="1"/>
              <a:t>Powerform</a:t>
            </a:r>
            <a:r>
              <a:rPr lang="en-US" sz="2200" dirty="0"/>
              <a:t>” option to complete the DDA Docusign.</a:t>
            </a:r>
          </a:p>
          <a:p>
            <a:pPr marL="1028700" lvl="1" indent="-342900">
              <a:lnSpc>
                <a:spcPct val="100000"/>
              </a:lnSpc>
              <a:spcBef>
                <a:spcPts val="600"/>
              </a:spcBef>
            </a:pPr>
            <a:r>
              <a:rPr lang="en-US" sz="2200" dirty="0"/>
              <a:t>Submit new DDA by </a:t>
            </a:r>
            <a:r>
              <a:rPr lang="en-US" sz="2200" b="1" dirty="0"/>
              <a:t>September 30th</a:t>
            </a:r>
            <a:r>
              <a:rPr lang="en-US" sz="2200" dirty="0"/>
              <a:t>.  </a:t>
            </a:r>
          </a:p>
          <a:p>
            <a:pPr marL="457200" indent="-457200">
              <a:lnSpc>
                <a:spcPct val="100000"/>
              </a:lnSpc>
              <a:spcBef>
                <a:spcPts val="600"/>
              </a:spcBef>
              <a:buFont typeface="Arial" panose="020B0604020202020204" pitchFamily="34" charset="0"/>
              <a:buChar char="•"/>
            </a:pPr>
            <a:r>
              <a:rPr lang="en-US" sz="2400" dirty="0"/>
              <a:t>Agencies should email the OSC Contact Center </a:t>
            </a:r>
            <a:r>
              <a:rPr lang="en-US" sz="2400" b="1" u="sng" dirty="0">
                <a:hlinkClick r:id="rId5"/>
              </a:rPr>
              <a:t>ncfs@ncosc.gov</a:t>
            </a:r>
            <a:r>
              <a:rPr lang="en-US" sz="2400" b="1" dirty="0"/>
              <a:t> </a:t>
            </a:r>
            <a:r>
              <a:rPr lang="en-US" sz="2400" dirty="0"/>
              <a:t>to:</a:t>
            </a:r>
          </a:p>
          <a:p>
            <a:pPr marL="1143000" lvl="1" indent="-457200">
              <a:lnSpc>
                <a:spcPct val="100000"/>
              </a:lnSpc>
              <a:spcBef>
                <a:spcPts val="600"/>
              </a:spcBef>
            </a:pPr>
            <a:r>
              <a:rPr lang="en-US" sz="2200" dirty="0"/>
              <a:t>Provide names and email addresses for your agency’s Responsible Officials.</a:t>
            </a:r>
          </a:p>
          <a:p>
            <a:pPr marL="1143000" lvl="1" indent="-457200">
              <a:lnSpc>
                <a:spcPct val="100000"/>
              </a:lnSpc>
              <a:spcBef>
                <a:spcPts val="600"/>
              </a:spcBef>
            </a:pPr>
            <a:r>
              <a:rPr lang="en-US" sz="2200" dirty="0"/>
              <a:t>Provide names and email addresses for your agency’s Authorized Delegates.</a:t>
            </a:r>
          </a:p>
          <a:p>
            <a:pPr marL="1143000" lvl="1" indent="-457200">
              <a:lnSpc>
                <a:spcPct val="100000"/>
              </a:lnSpc>
              <a:spcBef>
                <a:spcPts val="600"/>
              </a:spcBef>
            </a:pPr>
            <a:r>
              <a:rPr lang="en-US" sz="2200" dirty="0"/>
              <a:t>Provide your TCC Application Tracking Number from the application submission.</a:t>
            </a:r>
          </a:p>
          <a:p>
            <a:pPr marL="1143000" lvl="1" indent="-457200">
              <a:lnSpc>
                <a:spcPct val="100000"/>
              </a:lnSpc>
              <a:spcBef>
                <a:spcPts val="600"/>
              </a:spcBef>
            </a:pPr>
            <a:r>
              <a:rPr lang="en-US" sz="2200" b="1" dirty="0"/>
              <a:t>Due October 1st:</a:t>
            </a:r>
            <a:r>
              <a:rPr lang="en-US" sz="2200" b="1" baseline="30000" dirty="0"/>
              <a:t>  </a:t>
            </a:r>
            <a:r>
              <a:rPr lang="en-US" sz="2200" dirty="0"/>
              <a:t>This information will be used to distribute future 1099 related communications and information session details.</a:t>
            </a:r>
          </a:p>
        </p:txBody>
      </p:sp>
      <p:sp>
        <p:nvSpPr>
          <p:cNvPr id="4" name="Slide Number Placeholder 3">
            <a:extLst>
              <a:ext uri="{FF2B5EF4-FFF2-40B4-BE49-F238E27FC236}">
                <a16:creationId xmlns:a16="http://schemas.microsoft.com/office/drawing/2014/main" id="{464FD7D1-1022-B175-4C33-69189EB94608}"/>
              </a:ext>
              <a:ext uri="{C183D7F6-B498-43B3-948B-1728B52AA6E4}">
                <adec:decorative xmlns:adec="http://schemas.microsoft.com/office/drawing/2017/decorative" val="1"/>
              </a:ext>
            </a:extLst>
          </p:cNvPr>
          <p:cNvSpPr>
            <a:spLocks noGrp="1"/>
          </p:cNvSpPr>
          <p:nvPr>
            <p:ph type="sldNum" sz="quarter" idx="14"/>
          </p:nvPr>
        </p:nvSpPr>
        <p:spPr/>
        <p:txBody>
          <a:bodyPr/>
          <a:lstStyle/>
          <a:p>
            <a:fld id="{3E93FFCE-3932-4DE9-B639-79A716969F42}" type="slidenum">
              <a:rPr lang="en-US" smtClean="0"/>
              <a:pPr/>
              <a:t>10</a:t>
            </a:fld>
            <a:endParaRPr lang="en-US" dirty="0"/>
          </a:p>
        </p:txBody>
      </p:sp>
    </p:spTree>
    <p:custDataLst>
      <p:tags r:id="rId1"/>
    </p:custDataLst>
    <p:extLst>
      <p:ext uri="{BB962C8B-B14F-4D97-AF65-F5344CB8AC3E}">
        <p14:creationId xmlns:p14="http://schemas.microsoft.com/office/powerpoint/2010/main" val="1522668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5B2D8-9F19-DE72-6589-53D72FA492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68A2D-768D-38B7-3B26-9618D9B9D054}"/>
              </a:ext>
            </a:extLst>
          </p:cNvPr>
          <p:cNvSpPr>
            <a:spLocks noGrp="1"/>
          </p:cNvSpPr>
          <p:nvPr>
            <p:ph type="title"/>
          </p:nvPr>
        </p:nvSpPr>
        <p:spPr/>
        <p:txBody>
          <a:bodyPr/>
          <a:lstStyle/>
          <a:p>
            <a:r>
              <a:rPr lang="en-US" dirty="0"/>
              <a:t>TCC Application Assistance</a:t>
            </a:r>
          </a:p>
        </p:txBody>
      </p:sp>
      <p:sp>
        <p:nvSpPr>
          <p:cNvPr id="3" name="Text Placeholder 2">
            <a:extLst>
              <a:ext uri="{FF2B5EF4-FFF2-40B4-BE49-F238E27FC236}">
                <a16:creationId xmlns:a16="http://schemas.microsoft.com/office/drawing/2014/main" id="{6933A7D1-AAB4-7262-986E-597FE4142BFA}"/>
              </a:ext>
            </a:extLst>
          </p:cNvPr>
          <p:cNvSpPr>
            <a:spLocks noGrp="1"/>
          </p:cNvSpPr>
          <p:nvPr>
            <p:ph type="body" sz="quarter" idx="13"/>
          </p:nvPr>
        </p:nvSpPr>
        <p:spPr/>
        <p:txBody>
          <a:bodyPr>
            <a:normAutofit/>
          </a:bodyPr>
          <a:lstStyle/>
          <a:p>
            <a:pPr>
              <a:lnSpc>
                <a:spcPct val="114000"/>
              </a:lnSpc>
              <a:spcBef>
                <a:spcPts val="1200"/>
              </a:spcBef>
              <a:spcAft>
                <a:spcPts val="600"/>
              </a:spcAft>
            </a:pPr>
            <a:r>
              <a:rPr lang="en-US" sz="2400" dirty="0"/>
              <a:t>OSC will also hold a </a:t>
            </a:r>
            <a:r>
              <a:rPr lang="en-US" sz="2400" u="sng" dirty="0">
                <a:hlinkClick r:id="rId4"/>
              </a:rPr>
              <a:t>1099 Application Office Hour Teams meeting</a:t>
            </a:r>
            <a:r>
              <a:rPr lang="en-US" sz="2400" u="sng" dirty="0"/>
              <a:t> </a:t>
            </a:r>
            <a:r>
              <a:rPr lang="en-US" sz="2400" dirty="0"/>
              <a:t>on September 22, 2026, at 1pm to answer CFO  questions regarding the application process in advance of the September 30, 2026, deadline.  </a:t>
            </a:r>
          </a:p>
          <a:p>
            <a:pPr>
              <a:lnSpc>
                <a:spcPct val="100000"/>
              </a:lnSpc>
              <a:spcBef>
                <a:spcPts val="3000"/>
              </a:spcBef>
            </a:pPr>
            <a:r>
              <a:rPr lang="en-US" sz="2400" dirty="0"/>
              <a:t>NCFS Contact Center </a:t>
            </a:r>
          </a:p>
          <a:p>
            <a:pPr>
              <a:lnSpc>
                <a:spcPct val="100000"/>
              </a:lnSpc>
              <a:spcBef>
                <a:spcPts val="600"/>
              </a:spcBef>
            </a:pPr>
            <a:r>
              <a:rPr lang="en-US" sz="2400" dirty="0"/>
              <a:t>Email:  </a:t>
            </a:r>
            <a:r>
              <a:rPr lang="en-US" sz="2400" dirty="0">
                <a:hlinkClick r:id="rId5"/>
              </a:rPr>
              <a:t>ncfs@ncosc.gov</a:t>
            </a:r>
            <a:r>
              <a:rPr lang="en-US" sz="2400" dirty="0"/>
              <a:t> </a:t>
            </a:r>
          </a:p>
          <a:p>
            <a:pPr>
              <a:lnSpc>
                <a:spcPct val="100000"/>
              </a:lnSpc>
              <a:spcBef>
                <a:spcPts val="600"/>
              </a:spcBef>
            </a:pPr>
            <a:r>
              <a:rPr lang="en-US" sz="2400" dirty="0"/>
              <a:t>919-707-0795</a:t>
            </a:r>
          </a:p>
          <a:p>
            <a:pPr>
              <a:lnSpc>
                <a:spcPct val="100000"/>
              </a:lnSpc>
              <a:spcBef>
                <a:spcPts val="600"/>
              </a:spcBef>
            </a:pPr>
            <a:r>
              <a:rPr lang="en-US" sz="2400" dirty="0"/>
              <a:t>866-292-4314</a:t>
            </a:r>
          </a:p>
        </p:txBody>
      </p:sp>
      <p:sp>
        <p:nvSpPr>
          <p:cNvPr id="4" name="Slide Number Placeholder 3">
            <a:extLst>
              <a:ext uri="{FF2B5EF4-FFF2-40B4-BE49-F238E27FC236}">
                <a16:creationId xmlns:a16="http://schemas.microsoft.com/office/drawing/2014/main" id="{5BF28C9A-C6FC-9AA0-9992-6DDDAEC6D550}"/>
              </a:ext>
              <a:ext uri="{C183D7F6-B498-43B3-948B-1728B52AA6E4}">
                <adec:decorative xmlns:adec="http://schemas.microsoft.com/office/drawing/2017/decorative" val="1"/>
              </a:ext>
            </a:extLst>
          </p:cNvPr>
          <p:cNvSpPr>
            <a:spLocks noGrp="1"/>
          </p:cNvSpPr>
          <p:nvPr>
            <p:ph type="sldNum" sz="quarter" idx="14"/>
          </p:nvPr>
        </p:nvSpPr>
        <p:spPr/>
        <p:txBody>
          <a:bodyPr/>
          <a:lstStyle/>
          <a:p>
            <a:fld id="{3E93FFCE-3932-4DE9-B639-79A716969F42}" type="slidenum">
              <a:rPr lang="en-US" smtClean="0"/>
              <a:pPr/>
              <a:t>11</a:t>
            </a:fld>
            <a:endParaRPr lang="en-US" dirty="0"/>
          </a:p>
        </p:txBody>
      </p:sp>
    </p:spTree>
    <p:custDataLst>
      <p:tags r:id="rId1"/>
    </p:custDataLst>
    <p:extLst>
      <p:ext uri="{BB962C8B-B14F-4D97-AF65-F5344CB8AC3E}">
        <p14:creationId xmlns:p14="http://schemas.microsoft.com/office/powerpoint/2010/main" val="3352821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6C1B6D-56FF-0943-C72E-B1FEBEBF6387}"/>
              </a:ext>
            </a:extLst>
          </p:cNvPr>
          <p:cNvSpPr>
            <a:spLocks noGrp="1"/>
          </p:cNvSpPr>
          <p:nvPr>
            <p:ph type="title"/>
          </p:nvPr>
        </p:nvSpPr>
        <p:spPr>
          <a:xfrm>
            <a:off x="0" y="-1398715"/>
            <a:ext cx="10515600" cy="1325563"/>
          </a:xfrm>
        </p:spPr>
        <p:txBody>
          <a:bodyPr vert="horz" lIns="91440" tIns="45720" rIns="91440" bIns="45720" rtlCol="0" anchor="b">
            <a:normAutofit/>
          </a:bodyPr>
          <a:lstStyle/>
          <a:p>
            <a:r>
              <a:rPr lang="en-US" dirty="0"/>
              <a:t>Thank you</a:t>
            </a:r>
          </a:p>
        </p:txBody>
      </p:sp>
      <p:sp>
        <p:nvSpPr>
          <p:cNvPr id="2" name="Content Placeholder 1">
            <a:extLst>
              <a:ext uri="{FF2B5EF4-FFF2-40B4-BE49-F238E27FC236}">
                <a16:creationId xmlns:a16="http://schemas.microsoft.com/office/drawing/2014/main" id="{838CDCE0-1EC8-B6AD-0039-0709F9FFB5CE}"/>
              </a:ext>
            </a:extLst>
          </p:cNvPr>
          <p:cNvSpPr>
            <a:spLocks noGrp="1"/>
          </p:cNvSpPr>
          <p:nvPr>
            <p:ph sz="quarter" idx="13"/>
          </p:nvPr>
        </p:nvSpPr>
        <p:spPr/>
        <p:txBody>
          <a:bodyPr anchor="ctr"/>
          <a:lstStyle/>
          <a:p>
            <a:pPr algn="ctr"/>
            <a:r>
              <a:rPr kumimoji="0" lang="en-US" sz="36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t>Thank you!</a:t>
            </a:r>
            <a:b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br>
            <a:b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br>
            <a: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t>For question or assistance, contact </a:t>
            </a:r>
            <a:r>
              <a:rPr lang="en-US" b="1" dirty="0">
                <a:solidFill>
                  <a:srgbClr val="161748">
                    <a:lumMod val="95000"/>
                    <a:lumOff val="5000"/>
                  </a:srgbClr>
                </a:solidFill>
                <a:latin typeface="Aptos Display" panose="02110004020202020204"/>
                <a:ea typeface="+mj-ea"/>
                <a:cs typeface="+mj-cs"/>
                <a:hlinkClick r:id="rId3"/>
              </a:rPr>
              <a:t>ncfs@ncosc.gov</a:t>
            </a:r>
            <a: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t>.</a:t>
            </a:r>
            <a:endParaRPr lang="en-US" dirty="0"/>
          </a:p>
        </p:txBody>
      </p:sp>
      <p:cxnSp>
        <p:nvCxnSpPr>
          <p:cNvPr id="3" name="Straight Connector 2">
            <a:extLst>
              <a:ext uri="{FF2B5EF4-FFF2-40B4-BE49-F238E27FC236}">
                <a16:creationId xmlns:a16="http://schemas.microsoft.com/office/drawing/2014/main" id="{195ECB1F-AEC4-86EF-9088-D560246A97B3}"/>
              </a:ext>
              <a:ext uri="{C183D7F6-B498-43B3-948B-1728B52AA6E4}">
                <adec:decorative xmlns:adec="http://schemas.microsoft.com/office/drawing/2017/decorative" val="1"/>
              </a:ext>
            </a:extLst>
          </p:cNvPr>
          <p:cNvCxnSpPr>
            <a:cxnSpLocks/>
          </p:cNvCxnSpPr>
          <p:nvPr/>
        </p:nvCxnSpPr>
        <p:spPr>
          <a:xfrm>
            <a:off x="3352800" y="3212183"/>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Slide Number Placeholder 7">
            <a:extLst>
              <a:ext uri="{FF2B5EF4-FFF2-40B4-BE49-F238E27FC236}">
                <a16:creationId xmlns:a16="http://schemas.microsoft.com/office/drawing/2014/main" id="{9845E214-D5E4-0F8B-B707-F345566701D8}"/>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12</a:t>
            </a:fld>
            <a:endParaRPr lang="en-US" dirty="0"/>
          </a:p>
        </p:txBody>
      </p:sp>
    </p:spTree>
    <p:custDataLst>
      <p:tags r:id="rId1"/>
    </p:custDataLst>
    <p:extLst>
      <p:ext uri="{BB962C8B-B14F-4D97-AF65-F5344CB8AC3E}">
        <p14:creationId xmlns:p14="http://schemas.microsoft.com/office/powerpoint/2010/main" val="42624440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AHThNDFv"/>
  <p:tag name="ARTICULATE_DESIGN_ID_1_OFFICE THEME" val="MRkhycLd"/>
  <p:tag name="ARTICULATE_DESIGN_ID_CUSTOM DESIGN" val="slffHVmd"/>
  <p:tag name="ARTICULATE_DESIGN_ID_OSC THEME" val="KWdaX9A2"/>
  <p:tag name="ARTICULATE_SLIDE_THUMBNAIL_REFRESH" val="1"/>
  <p:tag name="ARTICULATE_SLIDE_COUNT" val="1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SC Theme">
  <a:themeElements>
    <a:clrScheme name="New OSC Palette">
      <a:dk1>
        <a:srgbClr val="002868"/>
      </a:dk1>
      <a:lt1>
        <a:sysClr val="window" lastClr="FFFFFF"/>
      </a:lt1>
      <a:dk2>
        <a:srgbClr val="265B5F"/>
      </a:dk2>
      <a:lt2>
        <a:srgbClr val="DADAF1"/>
      </a:lt2>
      <a:accent1>
        <a:srgbClr val="2E328B"/>
      </a:accent1>
      <a:accent2>
        <a:srgbClr val="FAEE9D"/>
      </a:accent2>
      <a:accent3>
        <a:srgbClr val="2E328B"/>
      </a:accent3>
      <a:accent4>
        <a:srgbClr val="BF0A30"/>
      </a:accent4>
      <a:accent5>
        <a:srgbClr val="3C807D"/>
      </a:accent5>
      <a:accent6>
        <a:srgbClr val="002868"/>
      </a:accent6>
      <a:hlink>
        <a:srgbClr val="2277CC"/>
      </a:hlink>
      <a:folHlink>
        <a:srgbClr val="5577A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099 Presentation" id="{F1B522EC-FFDA-44C5-BD04-BCC60A5E5B36}" vid="{E9CBE7FF-7223-4C04-907D-A52F6D4EF5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24B5FF87F0A24C8BEA470485C20D14" ma:contentTypeVersion="24" ma:contentTypeDescription="Create a new document." ma:contentTypeScope="" ma:versionID="c5c44ccec5d04d4a7bad8b4f2069df68">
  <xsd:schema xmlns:xsd="http://www.w3.org/2001/XMLSchema" xmlns:xs="http://www.w3.org/2001/XMLSchema" xmlns:p="http://schemas.microsoft.com/office/2006/metadata/properties" xmlns:ns1="http://schemas.microsoft.com/sharepoint/v3" xmlns:ns2="530a980c-8c11-4956-bbc9-f178614d6ac6" xmlns:ns3="3123569f-bf77-4831-ad13-9ec49bb44483" targetNamespace="http://schemas.microsoft.com/office/2006/metadata/properties" ma:root="true" ma:fieldsID="ca42a6c0f2cac3d49738a1e892bc31b5" ns1:_="" ns2:_="" ns3:_="">
    <xsd:import namespace="http://schemas.microsoft.com/sharepoint/v3"/>
    <xsd:import namespace="530a980c-8c11-4956-bbc9-f178614d6ac6"/>
    <xsd:import namespace="3123569f-bf77-4831-ad13-9ec49bb44483"/>
    <xsd:element name="properties">
      <xsd:complexType>
        <xsd:sequence>
          <xsd:element name="documentManagement">
            <xsd:complexType>
              <xsd:all>
                <xsd:element ref="ns2:MigrationWizId" minOccurs="0"/>
                <xsd:element ref="ns2:MigrationWizIdPermissions" minOccurs="0"/>
                <xsd:element ref="ns2:MigrationWizIdVersion"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0a980c-8c11-4956-bbc9-f178614d6ac6"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3cfa9a-e889-43e5-9e7e-099e1654cb8f"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element name="MediaServiceLocation" ma:index="27"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23569f-bf77-4831-ad13-9ec49bb4448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7682263-53c6-4884-90c1-68b027f40d2a}" ma:internalName="TaxCatchAll" ma:showField="CatchAllData" ma:web="3123569f-bf77-4831-ad13-9ec49bb444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MigrationWizIdVersion xmlns="530a980c-8c11-4956-bbc9-f178614d6ac6" xsi:nil="true"/>
    <MigrationWizIdPermissions xmlns="530a980c-8c11-4956-bbc9-f178614d6ac6" xsi:nil="true"/>
    <_ip_UnifiedCompliancePolicyProperties xmlns="http://schemas.microsoft.com/sharepoint/v3" xsi:nil="true"/>
    <MigrationWizId xmlns="530a980c-8c11-4956-bbc9-f178614d6ac6" xsi:nil="true"/>
    <TaxCatchAll xmlns="3123569f-bf77-4831-ad13-9ec49bb44483" xsi:nil="true"/>
    <lcf76f155ced4ddcb4097134ff3c332f xmlns="530a980c-8c11-4956-bbc9-f178614d6a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261B2B4-C92D-4ECA-BE12-7394E8CF06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30a980c-8c11-4956-bbc9-f178614d6ac6"/>
    <ds:schemaRef ds:uri="3123569f-bf77-4831-ad13-9ec49bb444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2ED282-218F-4A76-8AB0-6D3D97F06C7D}">
  <ds:schemaRefs>
    <ds:schemaRef ds:uri="http://schemas.microsoft.com/sharepoint/v3/contenttype/forms"/>
  </ds:schemaRefs>
</ds:datastoreItem>
</file>

<file path=customXml/itemProps3.xml><?xml version="1.0" encoding="utf-8"?>
<ds:datastoreItem xmlns:ds="http://schemas.openxmlformats.org/officeDocument/2006/customXml" ds:itemID="{3F6991D4-2143-4ECB-8B87-B95158D9CA25}">
  <ds:schemaRefs>
    <ds:schemaRef ds:uri="530a980c-8c11-4956-bbc9-f178614d6ac6"/>
    <ds:schemaRef ds:uri="http://schemas.microsoft.com/office/2006/documentManagement/types"/>
    <ds:schemaRef ds:uri="http://schemas.microsoft.com/office/infopath/2007/PartnerControls"/>
    <ds:schemaRef ds:uri="http://schemas.microsoft.com/sharepoint/v3"/>
    <ds:schemaRef ds:uri="http://schemas.microsoft.com/office/2006/metadata/properties"/>
    <ds:schemaRef ds:uri="http://www.w3.org/XML/1998/namespace"/>
    <ds:schemaRef ds:uri="http://purl.org/dc/elements/1.1/"/>
    <ds:schemaRef ds:uri="http://purl.org/dc/terms/"/>
    <ds:schemaRef ds:uri="http://schemas.openxmlformats.org/package/2006/metadata/core-properties"/>
    <ds:schemaRef ds:uri="3123569f-bf77-4831-ad13-9ec49bb4448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1099 Presentation</Template>
  <TotalTime>968</TotalTime>
  <Words>1166</Words>
  <Application>Microsoft Office PowerPoint</Application>
  <PresentationFormat>Widescreen</PresentationFormat>
  <Paragraphs>119</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OSC Theme</vt:lpstr>
      <vt:lpstr>Information Returns Intake System (IRIS) Transmittal Control Code (TCC) Application </vt:lpstr>
      <vt:lpstr>Who is here from OSC today?</vt:lpstr>
      <vt:lpstr>Summary of 2026 1099 Communications</vt:lpstr>
      <vt:lpstr>IRIS System and TCC</vt:lpstr>
      <vt:lpstr>Determine Authorized Users</vt:lpstr>
      <vt:lpstr>ID.me Accounts</vt:lpstr>
      <vt:lpstr>TCC Application</vt:lpstr>
      <vt:lpstr>Overview of Pages in TCC Application</vt:lpstr>
      <vt:lpstr>Overview of Pages in TCC Application - Continued</vt:lpstr>
      <vt:lpstr>After TCC Application Submission</vt:lpstr>
      <vt:lpstr>TCC Application Assistance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Jeramee Kerl</dc:creator>
  <cp:lastModifiedBy>April Durrence</cp:lastModifiedBy>
  <cp:revision>5</cp:revision>
  <dcterms:created xsi:type="dcterms:W3CDTF">2026-08-25T11:50:46Z</dcterms:created>
  <dcterms:modified xsi:type="dcterms:W3CDTF">2026-09-03T15:41:57Z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F6EFC013-F68A-4F9A-A672-B492AD419549</vt:lpwstr>
  </property>
  <property fmtid="{D5CDD505-2E9C-101B-9397-08002B2CF9AE}" pid="3" name="ArticulatePath">
    <vt:lpwstr>Presentation9</vt:lpwstr>
  </property>
  <property fmtid="{D5CDD505-2E9C-101B-9397-08002B2CF9AE}" pid="4" name="ContentTypeId">
    <vt:lpwstr>0x0101004F24B5FF87F0A24C8BEA470485C20D14</vt:lpwstr>
  </property>
  <property fmtid="{D5CDD505-2E9C-101B-9397-08002B2CF9AE}" pid="5" name="MSIP_Label_defa4170-0d19-0005-0001-bc88714345d2_Enabled">
    <vt:lpwstr>true</vt:lpwstr>
  </property>
  <property fmtid="{D5CDD505-2E9C-101B-9397-08002B2CF9AE}" pid="6" name="MSIP_Label_defa4170-0d19-0005-0001-bc88714345d2_SetDate">
    <vt:lpwstr>2026-06-18T15:11:34Z</vt:lpwstr>
  </property>
  <property fmtid="{D5CDD505-2E9C-101B-9397-08002B2CF9AE}" pid="7" name="MSIP_Label_defa4170-0d19-0005-0001-bc88714345d2_Method">
    <vt:lpwstr>Privileged</vt:lpwstr>
  </property>
  <property fmtid="{D5CDD505-2E9C-101B-9397-08002B2CF9AE}" pid="8" name="MSIP_Label_defa4170-0d19-0005-0001-bc88714345d2_Name">
    <vt:lpwstr>defa4170-0d19-0005-0001-bc88714345d2</vt:lpwstr>
  </property>
  <property fmtid="{D5CDD505-2E9C-101B-9397-08002B2CF9AE}" pid="9" name="MSIP_Label_defa4170-0d19-0005-0001-bc88714345d2_SiteId">
    <vt:lpwstr>a1f43f48-54fe-433f-9378-968b45bc6665</vt:lpwstr>
  </property>
  <property fmtid="{D5CDD505-2E9C-101B-9397-08002B2CF9AE}" pid="10" name="MSIP_Label_defa4170-0d19-0005-0001-bc88714345d2_ActionId">
    <vt:lpwstr>cc76808a-f318-4a10-8dfd-73808f87c668</vt:lpwstr>
  </property>
  <property fmtid="{D5CDD505-2E9C-101B-9397-08002B2CF9AE}" pid="11" name="MSIP_Label_defa4170-0d19-0005-0001-bc88714345d2_ContentBits">
    <vt:lpwstr>0</vt:lpwstr>
  </property>
  <property fmtid="{D5CDD505-2E9C-101B-9397-08002B2CF9AE}" pid="12" name="MSIP_Label_defa4170-0d19-0005-0001-bc88714345d2_Tag">
    <vt:lpwstr>10, 0, 1, 1</vt:lpwstr>
  </property>
  <property fmtid="{D5CDD505-2E9C-101B-9397-08002B2CF9AE}" pid="13" name="MediaServiceImageTags">
    <vt:lpwstr/>
  </property>
</Properties>
</file>