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2.xml" ContentType="application/vnd.openxmlformats-officedocument.theme+xml"/>
  <Override PartName="/ppt/tags/tag15.xml" ContentType="application/vnd.openxmlformats-officedocument.presentationml.tags+xml"/>
  <Override PartName="/ppt/notesSlides/notesSlide1.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2.xml" ContentType="application/vnd.openxmlformats-officedocument.presentationml.notesSlide+xml"/>
  <Override PartName="/ppt/tags/tag22.xml" ContentType="application/vnd.openxmlformats-officedocument.presentationml.tags+xml"/>
  <Override PartName="/ppt/notesSlides/notesSlide3.xml" ContentType="application/vnd.openxmlformats-officedocument.presentationml.notesSlide+xml"/>
  <Override PartName="/ppt/tags/tag23.xml" ContentType="application/vnd.openxmlformats-officedocument.presentationml.tags+xml"/>
  <Override PartName="/ppt/notesSlides/notesSlide4.xml" ContentType="application/vnd.openxmlformats-officedocument.presentationml.notesSlide+xml"/>
  <Override PartName="/ppt/tags/tag24.xml" ContentType="application/vnd.openxmlformats-officedocument.presentationml.tags+xml"/>
  <Override PartName="/ppt/notesSlides/notesSlide5.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notesSlides/notesSlide6.xml" ContentType="application/vnd.openxmlformats-officedocument.presentationml.notesSlide+xml"/>
  <Override PartName="/ppt/tags/tag27.xml" ContentType="application/vnd.openxmlformats-officedocument.presentationml.tags+xml"/>
  <Override PartName="/ppt/notesSlides/notesSlide7.xml" ContentType="application/vnd.openxmlformats-officedocument.presentationml.notesSlide+xml"/>
  <Override PartName="/ppt/tags/tag28.xml" ContentType="application/vnd.openxmlformats-officedocument.presentationml.tags+xml"/>
  <Override PartName="/ppt/notesSlides/notesSlide8.xml" ContentType="application/vnd.openxmlformats-officedocument.presentationml.notesSlide+xml"/>
  <Override PartName="/ppt/tags/tag29.xml" ContentType="application/vnd.openxmlformats-officedocument.presentationml.tags+xml"/>
  <Override PartName="/ppt/notesSlides/notesSlide9.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10.xml" ContentType="application/vnd.openxmlformats-officedocument.presentationml.notesSlide+xml"/>
  <Override PartName="/ppt/tags/tag37.xml" ContentType="application/vnd.openxmlformats-officedocument.presentationml.tags+xml"/>
  <Override PartName="/ppt/notesSlides/notesSlide11.xml" ContentType="application/vnd.openxmlformats-officedocument.presentationml.notesSlide+xml"/>
  <Override PartName="/ppt/tags/tag38.xml" ContentType="application/vnd.openxmlformats-officedocument.presentationml.tags+xml"/>
  <Override PartName="/ppt/notesSlides/notesSlide12.xml" ContentType="application/vnd.openxmlformats-officedocument.presentationml.notesSlide+xml"/>
  <Override PartName="/ppt/tags/tag39.xml" ContentType="application/vnd.openxmlformats-officedocument.presentationml.tags+xml"/>
  <Override PartName="/ppt/notesSlides/notesSlide13.xml" ContentType="application/vnd.openxmlformats-officedocument.presentationml.notesSlide+xml"/>
  <Override PartName="/ppt/tags/tag40.xml" ContentType="application/vnd.openxmlformats-officedocument.presentationml.tags+xml"/>
  <Override PartName="/ppt/notesSlides/notesSlide14.xml" ContentType="application/vnd.openxmlformats-officedocument.presentationml.notesSlide+xml"/>
  <Override PartName="/ppt/tags/tag41.xml" ContentType="application/vnd.openxmlformats-officedocument.presentationml.tags+xml"/>
  <Override PartName="/ppt/notesSlides/notesSlide15.xml" ContentType="application/vnd.openxmlformats-officedocument.presentationml.notesSlide+xml"/>
  <Override PartName="/ppt/tags/tag42.xml" ContentType="application/vnd.openxmlformats-officedocument.presentationml.tags+xml"/>
  <Override PartName="/ppt/notesSlides/notesSlide16.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notesSlides/notesSlide17.xml" ContentType="application/vnd.openxmlformats-officedocument.presentationml.notesSlide+xml"/>
  <Override PartName="/ppt/tags/tag45.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18.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41"/>
  </p:notesMasterIdLst>
  <p:sldIdLst>
    <p:sldId id="286" r:id="rId5"/>
    <p:sldId id="308" r:id="rId6"/>
    <p:sldId id="315" r:id="rId7"/>
    <p:sldId id="303" r:id="rId8"/>
    <p:sldId id="316" r:id="rId9"/>
    <p:sldId id="327" r:id="rId10"/>
    <p:sldId id="318" r:id="rId11"/>
    <p:sldId id="360" r:id="rId12"/>
    <p:sldId id="358" r:id="rId13"/>
    <p:sldId id="359" r:id="rId14"/>
    <p:sldId id="326" r:id="rId15"/>
    <p:sldId id="354" r:id="rId16"/>
    <p:sldId id="378" r:id="rId17"/>
    <p:sldId id="381" r:id="rId18"/>
    <p:sldId id="380" r:id="rId19"/>
    <p:sldId id="367" r:id="rId20"/>
    <p:sldId id="382" r:id="rId21"/>
    <p:sldId id="383" r:id="rId22"/>
    <p:sldId id="328" r:id="rId23"/>
    <p:sldId id="342" r:id="rId24"/>
    <p:sldId id="330" r:id="rId25"/>
    <p:sldId id="376" r:id="rId26"/>
    <p:sldId id="370" r:id="rId27"/>
    <p:sldId id="371" r:id="rId28"/>
    <p:sldId id="372" r:id="rId29"/>
    <p:sldId id="373" r:id="rId30"/>
    <p:sldId id="375" r:id="rId31"/>
    <p:sldId id="374" r:id="rId32"/>
    <p:sldId id="352" r:id="rId33"/>
    <p:sldId id="356" r:id="rId34"/>
    <p:sldId id="379" r:id="rId35"/>
    <p:sldId id="357" r:id="rId36"/>
    <p:sldId id="350" r:id="rId37"/>
    <p:sldId id="337" r:id="rId38"/>
    <p:sldId id="338" r:id="rId39"/>
    <p:sldId id="305" r:id="rId40"/>
  </p:sldIdLst>
  <p:sldSz cx="12192000" cy="6858000"/>
  <p:notesSz cx="6858000" cy="9144000"/>
  <p:custDataLst>
    <p:tags r:id="rId4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FF6"/>
    <a:srgbClr val="002868"/>
    <a:srgbClr val="000000"/>
    <a:srgbClr val="FFCA00"/>
    <a:srgbClr val="082867"/>
    <a:srgbClr val="3900B6"/>
    <a:srgbClr val="2277CC"/>
    <a:srgbClr val="C0C0C0"/>
    <a:srgbClr val="111111"/>
    <a:srgbClr val="2E32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47BE91-8986-442D-B0DC-03399F984829}" v="72" dt="2026-08-13T21:09:22.5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101" y="1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gs" Target="tags/tag1.xml"/><Relationship Id="rId47"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Durrence" userId="2314a7d0-99d3-4144-8a7f-648170c8b7b7" providerId="ADAL" clId="{EAE80DB9-CB43-4440-9E5C-0B0573E509B3}"/>
    <pc:docChg chg="undo redo custSel addSld delSld modSld sldOrd">
      <pc:chgData name="April Durrence" userId="2314a7d0-99d3-4144-8a7f-648170c8b7b7" providerId="ADAL" clId="{EAE80DB9-CB43-4440-9E5C-0B0573E509B3}" dt="2026-08-13T21:58:59.277" v="854" actId="20577"/>
      <pc:docMkLst>
        <pc:docMk/>
      </pc:docMkLst>
      <pc:sldChg chg="modSp mod">
        <pc:chgData name="April Durrence" userId="2314a7d0-99d3-4144-8a7f-648170c8b7b7" providerId="ADAL" clId="{EAE80DB9-CB43-4440-9E5C-0B0573E509B3}" dt="2026-08-11T20:46:13.860" v="0" actId="962"/>
        <pc:sldMkLst>
          <pc:docMk/>
          <pc:sldMk cId="3104127544" sldId="286"/>
        </pc:sldMkLst>
        <pc:cxnChg chg="mod">
          <ac:chgData name="April Durrence" userId="2314a7d0-99d3-4144-8a7f-648170c8b7b7" providerId="ADAL" clId="{EAE80DB9-CB43-4440-9E5C-0B0573E509B3}" dt="2026-08-11T20:46:13.860" v="0" actId="962"/>
          <ac:cxnSpMkLst>
            <pc:docMk/>
            <pc:sldMk cId="3104127544" sldId="286"/>
            <ac:cxnSpMk id="5" creationId="{29DEA90A-BA45-C083-0CB3-827101CF3407}"/>
          </ac:cxnSpMkLst>
        </pc:cxnChg>
      </pc:sldChg>
      <pc:sldChg chg="addSp delSp modSp mod">
        <pc:chgData name="April Durrence" userId="2314a7d0-99d3-4144-8a7f-648170c8b7b7" providerId="ADAL" clId="{EAE80DB9-CB43-4440-9E5C-0B0573E509B3}" dt="2026-08-11T21:04:56.197" v="150" actId="13244"/>
        <pc:sldMkLst>
          <pc:docMk/>
          <pc:sldMk cId="286300052" sldId="303"/>
        </pc:sldMkLst>
        <pc:spChg chg="mod topLvl">
          <ac:chgData name="April Durrence" userId="2314a7d0-99d3-4144-8a7f-648170c8b7b7" providerId="ADAL" clId="{EAE80DB9-CB43-4440-9E5C-0B0573E509B3}" dt="2026-08-11T20:58:20.447" v="71" actId="962"/>
          <ac:spMkLst>
            <pc:docMk/>
            <pc:sldMk cId="286300052" sldId="303"/>
            <ac:spMk id="3" creationId="{2A4B3133-CE19-52E4-46F3-59D4629D2D93}"/>
          </ac:spMkLst>
        </pc:spChg>
        <pc:spChg chg="mod topLvl">
          <ac:chgData name="April Durrence" userId="2314a7d0-99d3-4144-8a7f-648170c8b7b7" providerId="ADAL" clId="{EAE80DB9-CB43-4440-9E5C-0B0573E509B3}" dt="2026-08-11T20:58:18.750" v="70" actId="165"/>
          <ac:spMkLst>
            <pc:docMk/>
            <pc:sldMk cId="286300052" sldId="303"/>
            <ac:spMk id="6" creationId="{7BA11C6E-3356-FA37-F4F3-A5999DE97E0F}"/>
          </ac:spMkLst>
        </pc:spChg>
        <pc:spChg chg="mod topLvl">
          <ac:chgData name="April Durrence" userId="2314a7d0-99d3-4144-8a7f-648170c8b7b7" providerId="ADAL" clId="{EAE80DB9-CB43-4440-9E5C-0B0573E509B3}" dt="2026-08-11T20:58:22.058" v="72" actId="962"/>
          <ac:spMkLst>
            <pc:docMk/>
            <pc:sldMk cId="286300052" sldId="303"/>
            <ac:spMk id="8" creationId="{E876D25A-CD07-6B1B-BFEC-38BB776DC7E2}"/>
          </ac:spMkLst>
        </pc:spChg>
        <pc:spChg chg="mod topLvl">
          <ac:chgData name="April Durrence" userId="2314a7d0-99d3-4144-8a7f-648170c8b7b7" providerId="ADAL" clId="{EAE80DB9-CB43-4440-9E5C-0B0573E509B3}" dt="2026-08-11T20:56:21.479" v="59" actId="962"/>
          <ac:spMkLst>
            <pc:docMk/>
            <pc:sldMk cId="286300052" sldId="303"/>
            <ac:spMk id="13" creationId="{CAE243B5-F1A0-F809-3B34-FEFC9CE4389E}"/>
          </ac:spMkLst>
        </pc:spChg>
        <pc:spChg chg="mod topLvl">
          <ac:chgData name="April Durrence" userId="2314a7d0-99d3-4144-8a7f-648170c8b7b7" providerId="ADAL" clId="{EAE80DB9-CB43-4440-9E5C-0B0573E509B3}" dt="2026-08-11T20:57:54.664" v="68" actId="962"/>
          <ac:spMkLst>
            <pc:docMk/>
            <pc:sldMk cId="286300052" sldId="303"/>
            <ac:spMk id="16" creationId="{A0C4082F-7FA5-4255-054A-A2C18CEC0026}"/>
          </ac:spMkLst>
        </pc:spChg>
        <pc:spChg chg="mod topLvl">
          <ac:chgData name="April Durrence" userId="2314a7d0-99d3-4144-8a7f-648170c8b7b7" providerId="ADAL" clId="{EAE80DB9-CB43-4440-9E5C-0B0573E509B3}" dt="2026-08-11T21:02:18.749" v="91" actId="948"/>
          <ac:spMkLst>
            <pc:docMk/>
            <pc:sldMk cId="286300052" sldId="303"/>
            <ac:spMk id="17" creationId="{1EB1F3DE-5BB7-312F-4C3D-A7C5CACE8FF7}"/>
          </ac:spMkLst>
        </pc:spChg>
        <pc:spChg chg="mod topLvl">
          <ac:chgData name="April Durrence" userId="2314a7d0-99d3-4144-8a7f-648170c8b7b7" providerId="ADAL" clId="{EAE80DB9-CB43-4440-9E5C-0B0573E509B3}" dt="2026-08-11T21:03:55.330" v="147" actId="1076"/>
          <ac:spMkLst>
            <pc:docMk/>
            <pc:sldMk cId="286300052" sldId="303"/>
            <ac:spMk id="20" creationId="{8C3035CD-B250-16B7-60EC-97FB637AD2B2}"/>
          </ac:spMkLst>
        </pc:spChg>
        <pc:spChg chg="mod topLvl">
          <ac:chgData name="April Durrence" userId="2314a7d0-99d3-4144-8a7f-648170c8b7b7" providerId="ADAL" clId="{EAE80DB9-CB43-4440-9E5C-0B0573E509B3}" dt="2026-08-11T21:00:32.360" v="82" actId="962"/>
          <ac:spMkLst>
            <pc:docMk/>
            <pc:sldMk cId="286300052" sldId="303"/>
            <ac:spMk id="23" creationId="{C6FFB750-84A3-1458-E3E4-B861E6CBA0C5}"/>
          </ac:spMkLst>
        </pc:spChg>
        <pc:spChg chg="mod topLvl">
          <ac:chgData name="April Durrence" userId="2314a7d0-99d3-4144-8a7f-648170c8b7b7" providerId="ADAL" clId="{EAE80DB9-CB43-4440-9E5C-0B0573E509B3}" dt="2026-08-11T21:00:33.383" v="83" actId="962"/>
          <ac:spMkLst>
            <pc:docMk/>
            <pc:sldMk cId="286300052" sldId="303"/>
            <ac:spMk id="24" creationId="{F0161690-A478-8B22-C912-46DAF3B487AC}"/>
          </ac:spMkLst>
        </pc:spChg>
        <pc:spChg chg="mod topLvl">
          <ac:chgData name="April Durrence" userId="2314a7d0-99d3-4144-8a7f-648170c8b7b7" providerId="ADAL" clId="{EAE80DB9-CB43-4440-9E5C-0B0573E509B3}" dt="2026-08-11T21:01:13.891" v="87" actId="948"/>
          <ac:spMkLst>
            <pc:docMk/>
            <pc:sldMk cId="286300052" sldId="303"/>
            <ac:spMk id="25" creationId="{511663FD-43C7-64FE-AF33-304DFA47B614}"/>
          </ac:spMkLst>
        </pc:spChg>
        <pc:spChg chg="ord">
          <ac:chgData name="April Durrence" userId="2314a7d0-99d3-4144-8a7f-648170c8b7b7" providerId="ADAL" clId="{EAE80DB9-CB43-4440-9E5C-0B0573E509B3}" dt="2026-08-11T20:47:16.567" v="12" actId="13244"/>
          <ac:spMkLst>
            <pc:docMk/>
            <pc:sldMk cId="286300052" sldId="303"/>
            <ac:spMk id="41" creationId="{B6869CA5-F3BA-6D83-8A83-FBB09E256046}"/>
          </ac:spMkLst>
        </pc:spChg>
        <pc:spChg chg="mod topLvl">
          <ac:chgData name="April Durrence" userId="2314a7d0-99d3-4144-8a7f-648170c8b7b7" providerId="ADAL" clId="{EAE80DB9-CB43-4440-9E5C-0B0573E509B3}" dt="2026-08-11T20:58:29.901" v="74" actId="962"/>
          <ac:spMkLst>
            <pc:docMk/>
            <pc:sldMk cId="286300052" sldId="303"/>
            <ac:spMk id="55" creationId="{558E3302-297A-286E-8BC3-019F350647E2}"/>
          </ac:spMkLst>
        </pc:spChg>
        <pc:spChg chg="mod topLvl">
          <ac:chgData name="April Durrence" userId="2314a7d0-99d3-4144-8a7f-648170c8b7b7" providerId="ADAL" clId="{EAE80DB9-CB43-4440-9E5C-0B0573E509B3}" dt="2026-08-11T20:58:31.229" v="75" actId="962"/>
          <ac:spMkLst>
            <pc:docMk/>
            <pc:sldMk cId="286300052" sldId="303"/>
            <ac:spMk id="56" creationId="{C7630EDC-8065-BBC5-4159-28B5D7BD4756}"/>
          </ac:spMkLst>
        </pc:spChg>
        <pc:spChg chg="mod topLvl">
          <ac:chgData name="April Durrence" userId="2314a7d0-99d3-4144-8a7f-648170c8b7b7" providerId="ADAL" clId="{EAE80DB9-CB43-4440-9E5C-0B0573E509B3}" dt="2026-08-11T21:02:01.510" v="90" actId="948"/>
          <ac:spMkLst>
            <pc:docMk/>
            <pc:sldMk cId="286300052" sldId="303"/>
            <ac:spMk id="57" creationId="{1BC3C4D3-E120-146A-01B7-87B214B91837}"/>
          </ac:spMkLst>
        </pc:spChg>
        <pc:spChg chg="mod topLvl">
          <ac:chgData name="April Durrence" userId="2314a7d0-99d3-4144-8a7f-648170c8b7b7" providerId="ADAL" clId="{EAE80DB9-CB43-4440-9E5C-0B0573E509B3}" dt="2026-08-11T21:00:44.552" v="86" actId="962"/>
          <ac:spMkLst>
            <pc:docMk/>
            <pc:sldMk cId="286300052" sldId="303"/>
            <ac:spMk id="59" creationId="{92EB2458-0A02-C0B3-5650-03D5948887E7}"/>
          </ac:spMkLst>
        </pc:spChg>
        <pc:spChg chg="mod topLvl">
          <ac:chgData name="April Durrence" userId="2314a7d0-99d3-4144-8a7f-648170c8b7b7" providerId="ADAL" clId="{EAE80DB9-CB43-4440-9E5C-0B0573E509B3}" dt="2026-08-11T21:00:44.042" v="85" actId="962"/>
          <ac:spMkLst>
            <pc:docMk/>
            <pc:sldMk cId="286300052" sldId="303"/>
            <ac:spMk id="60" creationId="{4BE6233C-4AAF-747C-8AFC-14E11407F551}"/>
          </ac:spMkLst>
        </pc:spChg>
        <pc:spChg chg="mod topLvl">
          <ac:chgData name="April Durrence" userId="2314a7d0-99d3-4144-8a7f-648170c8b7b7" providerId="ADAL" clId="{EAE80DB9-CB43-4440-9E5C-0B0573E509B3}" dt="2026-08-11T21:00:42.005" v="84" actId="165"/>
          <ac:spMkLst>
            <pc:docMk/>
            <pc:sldMk cId="286300052" sldId="303"/>
            <ac:spMk id="61" creationId="{1D001B02-299C-1A41-ECF2-228B57C4F945}"/>
          </ac:spMkLst>
        </pc:spChg>
        <pc:picChg chg="mod topLvl">
          <ac:chgData name="April Durrence" userId="2314a7d0-99d3-4144-8a7f-648170c8b7b7" providerId="ADAL" clId="{EAE80DB9-CB43-4440-9E5C-0B0573E509B3}" dt="2026-08-11T20:55:43.130" v="53" actId="165"/>
          <ac:picMkLst>
            <pc:docMk/>
            <pc:sldMk cId="286300052" sldId="303"/>
            <ac:picMk id="9" creationId="{F30D992F-D9D0-963D-1EEB-47A68D934D68}"/>
          </ac:picMkLst>
        </pc:picChg>
        <pc:picChg chg="mod">
          <ac:chgData name="April Durrence" userId="2314a7d0-99d3-4144-8a7f-648170c8b7b7" providerId="ADAL" clId="{EAE80DB9-CB43-4440-9E5C-0B0573E509B3}" dt="2026-08-11T20:46:32.619" v="6" actId="962"/>
          <ac:picMkLst>
            <pc:docMk/>
            <pc:sldMk cId="286300052" sldId="303"/>
            <ac:picMk id="12" creationId="{3C22FD86-C8DE-6D12-F7D1-7F113E6B6327}"/>
          </ac:picMkLst>
        </pc:picChg>
        <pc:picChg chg="mod topLvl">
          <ac:chgData name="April Durrence" userId="2314a7d0-99d3-4144-8a7f-648170c8b7b7" providerId="ADAL" clId="{EAE80DB9-CB43-4440-9E5C-0B0573E509B3}" dt="2026-08-11T20:57:59.871" v="69" actId="962"/>
          <ac:picMkLst>
            <pc:docMk/>
            <pc:sldMk cId="286300052" sldId="303"/>
            <ac:picMk id="14" creationId="{D4907ABB-9812-8A82-BCEC-6E26D07E3E7B}"/>
          </ac:picMkLst>
        </pc:picChg>
        <pc:picChg chg="mod">
          <ac:chgData name="April Durrence" userId="2314a7d0-99d3-4144-8a7f-648170c8b7b7" providerId="ADAL" clId="{EAE80DB9-CB43-4440-9E5C-0B0573E509B3}" dt="2026-08-11T20:46:31.594" v="5" actId="962"/>
          <ac:picMkLst>
            <pc:docMk/>
            <pc:sldMk cId="286300052" sldId="303"/>
            <ac:picMk id="18" creationId="{8A3E8637-C80C-7967-C981-2BCFAA6629B2}"/>
          </ac:picMkLst>
        </pc:picChg>
        <pc:picChg chg="mod">
          <ac:chgData name="April Durrence" userId="2314a7d0-99d3-4144-8a7f-648170c8b7b7" providerId="ADAL" clId="{EAE80DB9-CB43-4440-9E5C-0B0573E509B3}" dt="2026-08-11T20:52:14.581" v="40" actId="962"/>
          <ac:picMkLst>
            <pc:docMk/>
            <pc:sldMk cId="286300052" sldId="303"/>
            <ac:picMk id="19" creationId="{57BE9F7D-07F3-CE99-652B-F638BCAE1AD1}"/>
          </ac:picMkLst>
        </pc:picChg>
        <pc:picChg chg="mod">
          <ac:chgData name="April Durrence" userId="2314a7d0-99d3-4144-8a7f-648170c8b7b7" providerId="ADAL" clId="{EAE80DB9-CB43-4440-9E5C-0B0573E509B3}" dt="2026-08-11T20:46:59.899" v="11" actId="962"/>
          <ac:picMkLst>
            <pc:docMk/>
            <pc:sldMk cId="286300052" sldId="303"/>
            <ac:picMk id="32" creationId="{EB5F11FE-9D8D-058A-C3F7-A6B8E410A421}"/>
          </ac:picMkLst>
        </pc:picChg>
        <pc:cxnChg chg="mod ord">
          <ac:chgData name="April Durrence" userId="2314a7d0-99d3-4144-8a7f-648170c8b7b7" providerId="ADAL" clId="{EAE80DB9-CB43-4440-9E5C-0B0573E509B3}" dt="2026-08-11T21:04:56.197" v="150" actId="13244"/>
          <ac:cxnSpMkLst>
            <pc:docMk/>
            <pc:sldMk cId="286300052" sldId="303"/>
            <ac:cxnSpMk id="4" creationId="{7E1AA68E-10EA-569B-A290-F506F7352B58}"/>
          </ac:cxnSpMkLst>
        </pc:cxnChg>
      </pc:sldChg>
      <pc:sldChg chg="modSp mod">
        <pc:chgData name="April Durrence" userId="2314a7d0-99d3-4144-8a7f-648170c8b7b7" providerId="ADAL" clId="{EAE80DB9-CB43-4440-9E5C-0B0573E509B3}" dt="2026-08-12T21:48:00.160" v="594" actId="20577"/>
        <pc:sldMkLst>
          <pc:docMk/>
          <pc:sldMk cId="4262444055" sldId="305"/>
        </pc:sldMkLst>
        <pc:spChg chg="mod">
          <ac:chgData name="April Durrence" userId="2314a7d0-99d3-4144-8a7f-648170c8b7b7" providerId="ADAL" clId="{EAE80DB9-CB43-4440-9E5C-0B0573E509B3}" dt="2026-08-12T21:48:00.160" v="594" actId="20577"/>
          <ac:spMkLst>
            <pc:docMk/>
            <pc:sldMk cId="4262444055" sldId="305"/>
            <ac:spMk id="2" creationId="{838CDCE0-1EC8-B6AD-0039-0709F9FFB5CE}"/>
          </ac:spMkLst>
        </pc:spChg>
      </pc:sldChg>
      <pc:sldChg chg="modSp mod">
        <pc:chgData name="April Durrence" userId="2314a7d0-99d3-4144-8a7f-648170c8b7b7" providerId="ADAL" clId="{EAE80DB9-CB43-4440-9E5C-0B0573E509B3}" dt="2026-08-11T21:04:24.394" v="148" actId="962"/>
        <pc:sldMkLst>
          <pc:docMk/>
          <pc:sldMk cId="521254654" sldId="308"/>
        </pc:sldMkLst>
        <pc:spChg chg="mod">
          <ac:chgData name="April Durrence" userId="2314a7d0-99d3-4144-8a7f-648170c8b7b7" providerId="ADAL" clId="{EAE80DB9-CB43-4440-9E5C-0B0573E509B3}" dt="2026-08-11T21:04:24.394" v="148" actId="962"/>
          <ac:spMkLst>
            <pc:docMk/>
            <pc:sldMk cId="521254654" sldId="308"/>
            <ac:spMk id="3" creationId="{D529B60F-7207-303B-D1AB-CAA725367817}"/>
          </ac:spMkLst>
        </pc:spChg>
        <pc:picChg chg="mod">
          <ac:chgData name="April Durrence" userId="2314a7d0-99d3-4144-8a7f-648170c8b7b7" providerId="ADAL" clId="{EAE80DB9-CB43-4440-9E5C-0B0573E509B3}" dt="2026-08-11T20:46:23.706" v="1" actId="962"/>
          <ac:picMkLst>
            <pc:docMk/>
            <pc:sldMk cId="521254654" sldId="308"/>
            <ac:picMk id="6" creationId="{5A6DE240-1E12-2851-75E4-20927D76B563}"/>
          </ac:picMkLst>
        </pc:picChg>
        <pc:cxnChg chg="mod">
          <ac:chgData name="April Durrence" userId="2314a7d0-99d3-4144-8a7f-648170c8b7b7" providerId="ADAL" clId="{EAE80DB9-CB43-4440-9E5C-0B0573E509B3}" dt="2026-08-11T20:46:26.069" v="2" actId="962"/>
          <ac:cxnSpMkLst>
            <pc:docMk/>
            <pc:sldMk cId="521254654" sldId="308"/>
            <ac:cxnSpMk id="7" creationId="{13C9BE14-2B6C-0A5D-180F-97224FE94F5A}"/>
          </ac:cxnSpMkLst>
        </pc:cxnChg>
      </pc:sldChg>
      <pc:sldChg chg="modSp mod">
        <pc:chgData name="April Durrence" userId="2314a7d0-99d3-4144-8a7f-648170c8b7b7" providerId="ADAL" clId="{EAE80DB9-CB43-4440-9E5C-0B0573E509B3}" dt="2026-08-11T21:04:31.151" v="149" actId="962"/>
        <pc:sldMkLst>
          <pc:docMk/>
          <pc:sldMk cId="729081422" sldId="315"/>
        </pc:sldMkLst>
        <pc:spChg chg="mod">
          <ac:chgData name="April Durrence" userId="2314a7d0-99d3-4144-8a7f-648170c8b7b7" providerId="ADAL" clId="{EAE80DB9-CB43-4440-9E5C-0B0573E509B3}" dt="2026-08-11T21:04:31.151" v="149" actId="962"/>
          <ac:spMkLst>
            <pc:docMk/>
            <pc:sldMk cId="729081422" sldId="315"/>
            <ac:spMk id="3" creationId="{7AF6D50F-3729-23D7-E667-DF20535BC98D}"/>
          </ac:spMkLst>
        </pc:spChg>
        <pc:cxnChg chg="mod">
          <ac:chgData name="April Durrence" userId="2314a7d0-99d3-4144-8a7f-648170c8b7b7" providerId="ADAL" clId="{EAE80DB9-CB43-4440-9E5C-0B0573E509B3}" dt="2026-08-11T20:46:27.773" v="3" actId="962"/>
          <ac:cxnSpMkLst>
            <pc:docMk/>
            <pc:sldMk cId="729081422" sldId="315"/>
            <ac:cxnSpMk id="6" creationId="{C9150B0C-D649-E405-D38E-142283EBDC2D}"/>
          </ac:cxnSpMkLst>
        </pc:cxnChg>
      </pc:sldChg>
      <pc:sldChg chg="modSp mod">
        <pc:chgData name="April Durrence" userId="2314a7d0-99d3-4144-8a7f-648170c8b7b7" providerId="ADAL" clId="{EAE80DB9-CB43-4440-9E5C-0B0573E509B3}" dt="2026-08-11T21:05:11.182" v="152" actId="962"/>
        <pc:sldMkLst>
          <pc:docMk/>
          <pc:sldMk cId="1741326774" sldId="316"/>
        </pc:sldMkLst>
        <pc:spChg chg="mod">
          <ac:chgData name="April Durrence" userId="2314a7d0-99d3-4144-8a7f-648170c8b7b7" providerId="ADAL" clId="{EAE80DB9-CB43-4440-9E5C-0B0573E509B3}" dt="2026-08-11T21:05:03.849" v="151" actId="962"/>
          <ac:spMkLst>
            <pc:docMk/>
            <pc:sldMk cId="1741326774" sldId="316"/>
            <ac:spMk id="3" creationId="{3E4C4F5A-4571-AF18-8855-991CB6E06BCB}"/>
          </ac:spMkLst>
        </pc:spChg>
        <pc:cxnChg chg="mod">
          <ac:chgData name="April Durrence" userId="2314a7d0-99d3-4144-8a7f-648170c8b7b7" providerId="ADAL" clId="{EAE80DB9-CB43-4440-9E5C-0B0573E509B3}" dt="2026-08-11T21:05:11.182" v="152" actId="962"/>
          <ac:cxnSpMkLst>
            <pc:docMk/>
            <pc:sldMk cId="1741326774" sldId="316"/>
            <ac:cxnSpMk id="6" creationId="{0857BFFA-E766-A45A-3FAF-46DD8779D957}"/>
          </ac:cxnSpMkLst>
        </pc:cxnChg>
      </pc:sldChg>
      <pc:sldChg chg="modSp mod">
        <pc:chgData name="April Durrence" userId="2314a7d0-99d3-4144-8a7f-648170c8b7b7" providerId="ADAL" clId="{EAE80DB9-CB43-4440-9E5C-0B0573E509B3}" dt="2026-08-11T21:19:45.711" v="241" actId="20577"/>
        <pc:sldMkLst>
          <pc:docMk/>
          <pc:sldMk cId="1770812040" sldId="318"/>
        </pc:sldMkLst>
        <pc:spChg chg="mod">
          <ac:chgData name="April Durrence" userId="2314a7d0-99d3-4144-8a7f-648170c8b7b7" providerId="ADAL" clId="{EAE80DB9-CB43-4440-9E5C-0B0573E509B3}" dt="2026-08-11T21:05:31.738" v="153" actId="962"/>
          <ac:spMkLst>
            <pc:docMk/>
            <pc:sldMk cId="1770812040" sldId="318"/>
            <ac:spMk id="3" creationId="{D6AFAB42-F417-286C-E9E0-DDC64877F1DA}"/>
          </ac:spMkLst>
        </pc:spChg>
        <pc:spChg chg="mod">
          <ac:chgData name="April Durrence" userId="2314a7d0-99d3-4144-8a7f-648170c8b7b7" providerId="ADAL" clId="{EAE80DB9-CB43-4440-9E5C-0B0573E509B3}" dt="2026-08-11T21:19:45.711" v="241" actId="20577"/>
          <ac:spMkLst>
            <pc:docMk/>
            <pc:sldMk cId="1770812040" sldId="318"/>
            <ac:spMk id="7" creationId="{B21A52B4-30EC-A9F2-ED1C-4026FEDB2BAF}"/>
          </ac:spMkLst>
        </pc:spChg>
        <pc:cxnChg chg="mod">
          <ac:chgData name="April Durrence" userId="2314a7d0-99d3-4144-8a7f-648170c8b7b7" providerId="ADAL" clId="{EAE80DB9-CB43-4440-9E5C-0B0573E509B3}" dt="2026-08-11T21:05:32.538" v="154" actId="962"/>
          <ac:cxnSpMkLst>
            <pc:docMk/>
            <pc:sldMk cId="1770812040" sldId="318"/>
            <ac:cxnSpMk id="6" creationId="{1C14D02F-A1EB-742C-8C3E-4DC1A4954019}"/>
          </ac:cxnSpMkLst>
        </pc:cxnChg>
      </pc:sldChg>
      <pc:sldChg chg="modSp del mod">
        <pc:chgData name="April Durrence" userId="2314a7d0-99d3-4144-8a7f-648170c8b7b7" providerId="ADAL" clId="{EAE80DB9-CB43-4440-9E5C-0B0573E509B3}" dt="2026-08-13T13:38:58.612" v="697" actId="47"/>
        <pc:sldMkLst>
          <pc:docMk/>
          <pc:sldMk cId="3382244057" sldId="322"/>
        </pc:sldMkLst>
      </pc:sldChg>
      <pc:sldChg chg="modSp mod">
        <pc:chgData name="April Durrence" userId="2314a7d0-99d3-4144-8a7f-648170c8b7b7" providerId="ADAL" clId="{EAE80DB9-CB43-4440-9E5C-0B0573E509B3}" dt="2026-08-11T21:23:30.416" v="246" actId="20577"/>
        <pc:sldMkLst>
          <pc:docMk/>
          <pc:sldMk cId="612557238" sldId="326"/>
        </pc:sldMkLst>
        <pc:spChg chg="mod">
          <ac:chgData name="April Durrence" userId="2314a7d0-99d3-4144-8a7f-648170c8b7b7" providerId="ADAL" clId="{EAE80DB9-CB43-4440-9E5C-0B0573E509B3}" dt="2026-08-11T21:23:30.416" v="246" actId="20577"/>
          <ac:spMkLst>
            <pc:docMk/>
            <pc:sldMk cId="612557238" sldId="326"/>
            <ac:spMk id="5" creationId="{B5520E0B-55FA-08F0-9AAF-6185850BB035}"/>
          </ac:spMkLst>
        </pc:spChg>
      </pc:sldChg>
      <pc:sldChg chg="modSp mod">
        <pc:chgData name="April Durrence" userId="2314a7d0-99d3-4144-8a7f-648170c8b7b7" providerId="ADAL" clId="{EAE80DB9-CB43-4440-9E5C-0B0573E509B3}" dt="2026-08-12T20:30:09.569" v="320" actId="20577"/>
        <pc:sldMkLst>
          <pc:docMk/>
          <pc:sldMk cId="3424772545" sldId="328"/>
        </pc:sldMkLst>
        <pc:spChg chg="mod">
          <ac:chgData name="April Durrence" userId="2314a7d0-99d3-4144-8a7f-648170c8b7b7" providerId="ADAL" clId="{EAE80DB9-CB43-4440-9E5C-0B0573E509B3}" dt="2026-08-12T20:30:09.569" v="320" actId="20577"/>
          <ac:spMkLst>
            <pc:docMk/>
            <pc:sldMk cId="3424772545" sldId="328"/>
            <ac:spMk id="5" creationId="{08497C0B-8627-6522-6891-9217228872C7}"/>
          </ac:spMkLst>
        </pc:spChg>
      </pc:sldChg>
      <pc:sldChg chg="modSp mod">
        <pc:chgData name="April Durrence" userId="2314a7d0-99d3-4144-8a7f-648170c8b7b7" providerId="ADAL" clId="{EAE80DB9-CB43-4440-9E5C-0B0573E509B3}" dt="2026-08-12T20:30:16.809" v="322" actId="20577"/>
        <pc:sldMkLst>
          <pc:docMk/>
          <pc:sldMk cId="909514029" sldId="330"/>
        </pc:sldMkLst>
        <pc:spChg chg="mod">
          <ac:chgData name="April Durrence" userId="2314a7d0-99d3-4144-8a7f-648170c8b7b7" providerId="ADAL" clId="{EAE80DB9-CB43-4440-9E5C-0B0573E509B3}" dt="2026-08-12T20:30:16.809" v="322" actId="20577"/>
          <ac:spMkLst>
            <pc:docMk/>
            <pc:sldMk cId="909514029" sldId="330"/>
            <ac:spMk id="5" creationId="{3DF99061-2C55-479D-5B35-FC8D93B7FE07}"/>
          </ac:spMkLst>
        </pc:spChg>
      </pc:sldChg>
      <pc:sldChg chg="del">
        <pc:chgData name="April Durrence" userId="2314a7d0-99d3-4144-8a7f-648170c8b7b7" providerId="ADAL" clId="{EAE80DB9-CB43-4440-9E5C-0B0573E509B3}" dt="2026-08-12T21:37:58.147" v="527" actId="47"/>
        <pc:sldMkLst>
          <pc:docMk/>
          <pc:sldMk cId="1175794048" sldId="336"/>
        </pc:sldMkLst>
      </pc:sldChg>
      <pc:sldChg chg="modSp mod">
        <pc:chgData name="April Durrence" userId="2314a7d0-99d3-4144-8a7f-648170c8b7b7" providerId="ADAL" clId="{EAE80DB9-CB43-4440-9E5C-0B0573E509B3}" dt="2026-08-13T21:11:40.629" v="818" actId="207"/>
        <pc:sldMkLst>
          <pc:docMk/>
          <pc:sldMk cId="688086989" sldId="337"/>
        </pc:sldMkLst>
        <pc:spChg chg="mod">
          <ac:chgData name="April Durrence" userId="2314a7d0-99d3-4144-8a7f-648170c8b7b7" providerId="ADAL" clId="{EAE80DB9-CB43-4440-9E5C-0B0573E509B3}" dt="2026-08-12T20:49:54.914" v="335" actId="962"/>
          <ac:spMkLst>
            <pc:docMk/>
            <pc:sldMk cId="688086989" sldId="337"/>
            <ac:spMk id="3" creationId="{569BC63B-DB22-C2D5-15A6-4C24CE6E4908}"/>
          </ac:spMkLst>
        </pc:spChg>
        <pc:spChg chg="mod">
          <ac:chgData name="April Durrence" userId="2314a7d0-99d3-4144-8a7f-648170c8b7b7" providerId="ADAL" clId="{EAE80DB9-CB43-4440-9E5C-0B0573E509B3}" dt="2026-08-13T21:11:40.629" v="818" actId="207"/>
          <ac:spMkLst>
            <pc:docMk/>
            <pc:sldMk cId="688086989" sldId="337"/>
            <ac:spMk id="6" creationId="{D8225052-9F3B-72BA-C335-2385385CAE0A}"/>
          </ac:spMkLst>
        </pc:spChg>
        <pc:cxnChg chg="mod">
          <ac:chgData name="April Durrence" userId="2314a7d0-99d3-4144-8a7f-648170c8b7b7" providerId="ADAL" clId="{EAE80DB9-CB43-4440-9E5C-0B0573E509B3}" dt="2026-08-12T20:49:56.095" v="336" actId="962"/>
          <ac:cxnSpMkLst>
            <pc:docMk/>
            <pc:sldMk cId="688086989" sldId="337"/>
            <ac:cxnSpMk id="5" creationId="{E9174B40-281B-6D09-4750-0F71FBC4458B}"/>
          </ac:cxnSpMkLst>
        </pc:cxnChg>
      </pc:sldChg>
      <pc:sldChg chg="modSp mod">
        <pc:chgData name="April Durrence" userId="2314a7d0-99d3-4144-8a7f-648170c8b7b7" providerId="ADAL" clId="{EAE80DB9-CB43-4440-9E5C-0B0573E509B3}" dt="2026-08-12T21:47:49.765" v="593" actId="14100"/>
        <pc:sldMkLst>
          <pc:docMk/>
          <pc:sldMk cId="1336718764" sldId="338"/>
        </pc:sldMkLst>
        <pc:spChg chg="mod">
          <ac:chgData name="April Durrence" userId="2314a7d0-99d3-4144-8a7f-648170c8b7b7" providerId="ADAL" clId="{EAE80DB9-CB43-4440-9E5C-0B0573E509B3}" dt="2026-08-12T20:49:31.393" v="333" actId="962"/>
          <ac:spMkLst>
            <pc:docMk/>
            <pc:sldMk cId="1336718764" sldId="338"/>
            <ac:spMk id="3" creationId="{861EE04A-DB49-3B65-E425-457E4AAFB35F}"/>
          </ac:spMkLst>
        </pc:spChg>
        <pc:spChg chg="mod">
          <ac:chgData name="April Durrence" userId="2314a7d0-99d3-4144-8a7f-648170c8b7b7" providerId="ADAL" clId="{EAE80DB9-CB43-4440-9E5C-0B0573E509B3}" dt="2026-08-12T21:47:49.765" v="593" actId="14100"/>
          <ac:spMkLst>
            <pc:docMk/>
            <pc:sldMk cId="1336718764" sldId="338"/>
            <ac:spMk id="7" creationId="{336EB945-CD62-7F91-26AC-0E77B38F98F8}"/>
          </ac:spMkLst>
        </pc:spChg>
        <pc:cxnChg chg="mod">
          <ac:chgData name="April Durrence" userId="2314a7d0-99d3-4144-8a7f-648170c8b7b7" providerId="ADAL" clId="{EAE80DB9-CB43-4440-9E5C-0B0573E509B3}" dt="2026-08-12T20:49:32.359" v="334" actId="962"/>
          <ac:cxnSpMkLst>
            <pc:docMk/>
            <pc:sldMk cId="1336718764" sldId="338"/>
            <ac:cxnSpMk id="5" creationId="{28D1B3C3-784E-8D5E-DEFF-BBBB87F3CF42}"/>
          </ac:cxnSpMkLst>
        </pc:cxnChg>
      </pc:sldChg>
      <pc:sldChg chg="modSp mod">
        <pc:chgData name="April Durrence" userId="2314a7d0-99d3-4144-8a7f-648170c8b7b7" providerId="ADAL" clId="{EAE80DB9-CB43-4440-9E5C-0B0573E509B3}" dt="2026-08-13T16:24:00.774" v="798" actId="13244"/>
        <pc:sldMkLst>
          <pc:docMk/>
          <pc:sldMk cId="4210405545" sldId="342"/>
        </pc:sldMkLst>
        <pc:spChg chg="mod">
          <ac:chgData name="April Durrence" userId="2314a7d0-99d3-4144-8a7f-648170c8b7b7" providerId="ADAL" clId="{EAE80DB9-CB43-4440-9E5C-0B0573E509B3}" dt="2026-08-12T21:44:51.243" v="568" actId="962"/>
          <ac:spMkLst>
            <pc:docMk/>
            <pc:sldMk cId="4210405545" sldId="342"/>
            <ac:spMk id="3" creationId="{D38BBD19-F8C1-4DEA-DE14-1AF925081477}"/>
          </ac:spMkLst>
        </pc:spChg>
        <pc:spChg chg="mod ord">
          <ac:chgData name="April Durrence" userId="2314a7d0-99d3-4144-8a7f-648170c8b7b7" providerId="ADAL" clId="{EAE80DB9-CB43-4440-9E5C-0B0573E509B3}" dt="2026-08-13T16:23:58.523" v="797" actId="13244"/>
          <ac:spMkLst>
            <pc:docMk/>
            <pc:sldMk cId="4210405545" sldId="342"/>
            <ac:spMk id="6" creationId="{594F592E-150D-4698-88AD-F48162F55256}"/>
          </ac:spMkLst>
        </pc:spChg>
        <pc:spChg chg="ord">
          <ac:chgData name="April Durrence" userId="2314a7d0-99d3-4144-8a7f-648170c8b7b7" providerId="ADAL" clId="{EAE80DB9-CB43-4440-9E5C-0B0573E509B3}" dt="2026-08-12T21:44:54.536" v="570" actId="13244"/>
          <ac:spMkLst>
            <pc:docMk/>
            <pc:sldMk cId="4210405545" sldId="342"/>
            <ac:spMk id="8" creationId="{BFC5C8B6-ACEF-10EB-5DBE-4C1673259F14}"/>
          </ac:spMkLst>
        </pc:spChg>
        <pc:picChg chg="mod ord">
          <ac:chgData name="April Durrence" userId="2314a7d0-99d3-4144-8a7f-648170c8b7b7" providerId="ADAL" clId="{EAE80DB9-CB43-4440-9E5C-0B0573E509B3}" dt="2026-08-13T16:24:00.774" v="798" actId="13244"/>
          <ac:picMkLst>
            <pc:docMk/>
            <pc:sldMk cId="4210405545" sldId="342"/>
            <ac:picMk id="4" creationId="{1606E846-4D6F-068C-FD42-20F88EE4178C}"/>
          </ac:picMkLst>
        </pc:picChg>
        <pc:cxnChg chg="mod">
          <ac:chgData name="April Durrence" userId="2314a7d0-99d3-4144-8a7f-648170c8b7b7" providerId="ADAL" clId="{EAE80DB9-CB43-4440-9E5C-0B0573E509B3}" dt="2026-08-12T21:44:52.002" v="569" actId="962"/>
          <ac:cxnSpMkLst>
            <pc:docMk/>
            <pc:sldMk cId="4210405545" sldId="342"/>
            <ac:cxnSpMk id="5" creationId="{A6E93FD1-BE8E-CDDD-502C-08FF81988CC1}"/>
          </ac:cxnSpMkLst>
        </pc:cxnChg>
      </pc:sldChg>
      <pc:sldChg chg="modSp mod">
        <pc:chgData name="April Durrence" userId="2314a7d0-99d3-4144-8a7f-648170c8b7b7" providerId="ADAL" clId="{EAE80DB9-CB43-4440-9E5C-0B0573E509B3}" dt="2026-08-12T20:59:35.049" v="417" actId="1076"/>
        <pc:sldMkLst>
          <pc:docMk/>
          <pc:sldMk cId="3912796794" sldId="350"/>
        </pc:sldMkLst>
        <pc:spChg chg="mod">
          <ac:chgData name="April Durrence" userId="2314a7d0-99d3-4144-8a7f-648170c8b7b7" providerId="ADAL" clId="{EAE80DB9-CB43-4440-9E5C-0B0573E509B3}" dt="2026-08-12T20:49:59.702" v="337" actId="962"/>
          <ac:spMkLst>
            <pc:docMk/>
            <pc:sldMk cId="3912796794" sldId="350"/>
            <ac:spMk id="3" creationId="{8F404829-D1AE-5EE2-F3C7-C53302625296}"/>
          </ac:spMkLst>
        </pc:spChg>
        <pc:graphicFrameChg chg="mod modGraphic">
          <ac:chgData name="April Durrence" userId="2314a7d0-99d3-4144-8a7f-648170c8b7b7" providerId="ADAL" clId="{EAE80DB9-CB43-4440-9E5C-0B0573E509B3}" dt="2026-08-12T20:59:35.049" v="417" actId="1076"/>
          <ac:graphicFrameMkLst>
            <pc:docMk/>
            <pc:sldMk cId="3912796794" sldId="350"/>
            <ac:graphicFrameMk id="7" creationId="{F4F154D2-415F-C6F0-4E27-117A1C305053}"/>
          </ac:graphicFrameMkLst>
        </pc:graphicFrameChg>
        <pc:cxnChg chg="mod">
          <ac:chgData name="April Durrence" userId="2314a7d0-99d3-4144-8a7f-648170c8b7b7" providerId="ADAL" clId="{EAE80DB9-CB43-4440-9E5C-0B0573E509B3}" dt="2026-08-12T20:50:00.234" v="338" actId="962"/>
          <ac:cxnSpMkLst>
            <pc:docMk/>
            <pc:sldMk cId="3912796794" sldId="350"/>
            <ac:cxnSpMk id="5" creationId="{0F9C368C-E354-3F11-EB9C-BBC1618A1BD9}"/>
          </ac:cxnSpMkLst>
        </pc:cxnChg>
      </pc:sldChg>
      <pc:sldChg chg="modSp mod">
        <pc:chgData name="April Durrence" userId="2314a7d0-99d3-4144-8a7f-648170c8b7b7" providerId="ADAL" clId="{EAE80DB9-CB43-4440-9E5C-0B0573E509B3}" dt="2026-08-12T20:31:07.769" v="332" actId="20577"/>
        <pc:sldMkLst>
          <pc:docMk/>
          <pc:sldMk cId="3697642172" sldId="352"/>
        </pc:sldMkLst>
        <pc:spChg chg="mod">
          <ac:chgData name="April Durrence" userId="2314a7d0-99d3-4144-8a7f-648170c8b7b7" providerId="ADAL" clId="{EAE80DB9-CB43-4440-9E5C-0B0573E509B3}" dt="2026-08-12T20:31:07.769" v="332" actId="20577"/>
          <ac:spMkLst>
            <pc:docMk/>
            <pc:sldMk cId="3697642172" sldId="352"/>
            <ac:spMk id="5" creationId="{88BD925E-EFE5-9F47-8F4B-38B95EAE3F46}"/>
          </ac:spMkLst>
        </pc:spChg>
      </pc:sldChg>
      <pc:sldChg chg="modSp mod">
        <pc:chgData name="April Durrence" userId="2314a7d0-99d3-4144-8a7f-648170c8b7b7" providerId="ADAL" clId="{EAE80DB9-CB43-4440-9E5C-0B0573E509B3}" dt="2026-08-13T21:58:59.277" v="854" actId="20577"/>
        <pc:sldMkLst>
          <pc:docMk/>
          <pc:sldMk cId="1656072216" sldId="354"/>
        </pc:sldMkLst>
        <pc:spChg chg="mod">
          <ac:chgData name="April Durrence" userId="2314a7d0-99d3-4144-8a7f-648170c8b7b7" providerId="ADAL" clId="{EAE80DB9-CB43-4440-9E5C-0B0573E509B3}" dt="2026-08-11T21:36:01.434" v="285" actId="1076"/>
          <ac:spMkLst>
            <pc:docMk/>
            <pc:sldMk cId="1656072216" sldId="354"/>
            <ac:spMk id="2" creationId="{2BCD274D-63E2-5087-13E9-EF36CA511488}"/>
          </ac:spMkLst>
        </pc:spChg>
        <pc:spChg chg="mod">
          <ac:chgData name="April Durrence" userId="2314a7d0-99d3-4144-8a7f-648170c8b7b7" providerId="ADAL" clId="{EAE80DB9-CB43-4440-9E5C-0B0573E509B3}" dt="2026-08-11T21:25:09.025" v="255" actId="962"/>
          <ac:spMkLst>
            <pc:docMk/>
            <pc:sldMk cId="1656072216" sldId="354"/>
            <ac:spMk id="3" creationId="{D6AFAB42-F417-286C-E9E0-DDC64877F1DA}"/>
          </ac:spMkLst>
        </pc:spChg>
        <pc:spChg chg="mod">
          <ac:chgData name="April Durrence" userId="2314a7d0-99d3-4144-8a7f-648170c8b7b7" providerId="ADAL" clId="{EAE80DB9-CB43-4440-9E5C-0B0573E509B3}" dt="2026-08-13T21:58:59.277" v="854" actId="20577"/>
          <ac:spMkLst>
            <pc:docMk/>
            <pc:sldMk cId="1656072216" sldId="354"/>
            <ac:spMk id="9" creationId="{C7B3449F-6C38-21C3-8978-86D62464A810}"/>
          </ac:spMkLst>
        </pc:spChg>
        <pc:cxnChg chg="mod">
          <ac:chgData name="April Durrence" userId="2314a7d0-99d3-4144-8a7f-648170c8b7b7" providerId="ADAL" clId="{EAE80DB9-CB43-4440-9E5C-0B0573E509B3}" dt="2026-08-11T21:25:09.685" v="256" actId="962"/>
          <ac:cxnSpMkLst>
            <pc:docMk/>
            <pc:sldMk cId="1656072216" sldId="354"/>
            <ac:cxnSpMk id="6" creationId="{1C14D02F-A1EB-742C-8C3E-4DC1A4954019}"/>
          </ac:cxnSpMkLst>
        </pc:cxnChg>
      </pc:sldChg>
      <pc:sldChg chg="modSp del mod">
        <pc:chgData name="April Durrence" userId="2314a7d0-99d3-4144-8a7f-648170c8b7b7" providerId="ADAL" clId="{EAE80DB9-CB43-4440-9E5C-0B0573E509B3}" dt="2026-08-13T13:21:33.217" v="632" actId="47"/>
        <pc:sldMkLst>
          <pc:docMk/>
          <pc:sldMk cId="1051780690" sldId="355"/>
        </pc:sldMkLst>
        <pc:spChg chg="mod">
          <ac:chgData name="April Durrence" userId="2314a7d0-99d3-4144-8a7f-648170c8b7b7" providerId="ADAL" clId="{EAE80DB9-CB43-4440-9E5C-0B0573E509B3}" dt="2026-08-13T13:21:02.406" v="630" actId="20577"/>
          <ac:spMkLst>
            <pc:docMk/>
            <pc:sldMk cId="1051780690" sldId="355"/>
            <ac:spMk id="9" creationId="{F1D647B4-9CAD-AE8E-DF75-7862D7FC0D7B}"/>
          </ac:spMkLst>
        </pc:spChg>
      </pc:sldChg>
      <pc:sldChg chg="modSp mod">
        <pc:chgData name="April Durrence" userId="2314a7d0-99d3-4144-8a7f-648170c8b7b7" providerId="ADAL" clId="{EAE80DB9-CB43-4440-9E5C-0B0573E509B3}" dt="2026-08-12T21:43:43.149" v="557" actId="13244"/>
        <pc:sldMkLst>
          <pc:docMk/>
          <pc:sldMk cId="1824250799" sldId="356"/>
        </pc:sldMkLst>
        <pc:spChg chg="mod">
          <ac:chgData name="April Durrence" userId="2314a7d0-99d3-4144-8a7f-648170c8b7b7" providerId="ADAL" clId="{EAE80DB9-CB43-4440-9E5C-0B0573E509B3}" dt="2026-08-12T21:43:24.281" v="552" actId="962"/>
          <ac:spMkLst>
            <pc:docMk/>
            <pc:sldMk cId="1824250799" sldId="356"/>
            <ac:spMk id="3" creationId="{2A618A1E-CDFF-4483-676A-57D9E61BAFAA}"/>
          </ac:spMkLst>
        </pc:spChg>
        <pc:spChg chg="mod ord">
          <ac:chgData name="April Durrence" userId="2314a7d0-99d3-4144-8a7f-648170c8b7b7" providerId="ADAL" clId="{EAE80DB9-CB43-4440-9E5C-0B0573E509B3}" dt="2026-08-12T21:43:43.149" v="557" actId="13244"/>
          <ac:spMkLst>
            <pc:docMk/>
            <pc:sldMk cId="1824250799" sldId="356"/>
            <ac:spMk id="4" creationId="{A5DE0EE7-F855-BDFD-A670-BD3462A25E61}"/>
          </ac:spMkLst>
        </pc:spChg>
        <pc:spChg chg="ord">
          <ac:chgData name="April Durrence" userId="2314a7d0-99d3-4144-8a7f-648170c8b7b7" providerId="ADAL" clId="{EAE80DB9-CB43-4440-9E5C-0B0573E509B3}" dt="2026-08-12T21:43:27.321" v="553" actId="13244"/>
          <ac:spMkLst>
            <pc:docMk/>
            <pc:sldMk cId="1824250799" sldId="356"/>
            <ac:spMk id="8" creationId="{117B1A8F-EDA0-C58F-A191-F1F95B5DE45C}"/>
          </ac:spMkLst>
        </pc:spChg>
        <pc:cxnChg chg="mod">
          <ac:chgData name="April Durrence" userId="2314a7d0-99d3-4144-8a7f-648170c8b7b7" providerId="ADAL" clId="{EAE80DB9-CB43-4440-9E5C-0B0573E509B3}" dt="2026-08-12T21:43:20.307" v="551" actId="962"/>
          <ac:cxnSpMkLst>
            <pc:docMk/>
            <pc:sldMk cId="1824250799" sldId="356"/>
            <ac:cxnSpMk id="5" creationId="{1AF2CEEB-FECF-50A8-F909-045B0627C45D}"/>
          </ac:cxnSpMkLst>
        </pc:cxnChg>
      </pc:sldChg>
      <pc:sldChg chg="modSp mod">
        <pc:chgData name="April Durrence" userId="2314a7d0-99d3-4144-8a7f-648170c8b7b7" providerId="ADAL" clId="{EAE80DB9-CB43-4440-9E5C-0B0573E509B3}" dt="2026-08-12T20:59:14.394" v="415" actId="242"/>
        <pc:sldMkLst>
          <pc:docMk/>
          <pc:sldMk cId="88721613" sldId="357"/>
        </pc:sldMkLst>
        <pc:spChg chg="mod">
          <ac:chgData name="April Durrence" userId="2314a7d0-99d3-4144-8a7f-648170c8b7b7" providerId="ADAL" clId="{EAE80DB9-CB43-4440-9E5C-0B0573E509B3}" dt="2026-08-12T20:50:06.024" v="339" actId="962"/>
          <ac:spMkLst>
            <pc:docMk/>
            <pc:sldMk cId="88721613" sldId="357"/>
            <ac:spMk id="3" creationId="{A9117BD5-172D-EE05-1D69-6253B06EDBE5}"/>
          </ac:spMkLst>
        </pc:spChg>
        <pc:graphicFrameChg chg="modGraphic">
          <ac:chgData name="April Durrence" userId="2314a7d0-99d3-4144-8a7f-648170c8b7b7" providerId="ADAL" clId="{EAE80DB9-CB43-4440-9E5C-0B0573E509B3}" dt="2026-08-12T20:59:14.394" v="415" actId="242"/>
          <ac:graphicFrameMkLst>
            <pc:docMk/>
            <pc:sldMk cId="88721613" sldId="357"/>
            <ac:graphicFrameMk id="4" creationId="{100204C1-A1EB-AD0A-A2DB-5874B3C9913F}"/>
          </ac:graphicFrameMkLst>
        </pc:graphicFrameChg>
        <pc:cxnChg chg="mod">
          <ac:chgData name="April Durrence" userId="2314a7d0-99d3-4144-8a7f-648170c8b7b7" providerId="ADAL" clId="{EAE80DB9-CB43-4440-9E5C-0B0573E509B3}" dt="2026-08-12T20:50:06.756" v="340" actId="962"/>
          <ac:cxnSpMkLst>
            <pc:docMk/>
            <pc:sldMk cId="88721613" sldId="357"/>
            <ac:cxnSpMk id="5" creationId="{C54D54FD-763A-29C6-C48E-5B655DBCFBEE}"/>
          </ac:cxnSpMkLst>
        </pc:cxnChg>
      </pc:sldChg>
      <pc:sldChg chg="modSp mod">
        <pc:chgData name="April Durrence" userId="2314a7d0-99d3-4144-8a7f-648170c8b7b7" providerId="ADAL" clId="{EAE80DB9-CB43-4440-9E5C-0B0573E509B3}" dt="2026-08-11T21:16:29.514" v="216" actId="20577"/>
        <pc:sldMkLst>
          <pc:docMk/>
          <pc:sldMk cId="2885947930" sldId="358"/>
        </pc:sldMkLst>
        <pc:spChg chg="mod">
          <ac:chgData name="April Durrence" userId="2314a7d0-99d3-4144-8a7f-648170c8b7b7" providerId="ADAL" clId="{EAE80DB9-CB43-4440-9E5C-0B0573E509B3}" dt="2026-08-11T21:15:13.867" v="196" actId="962"/>
          <ac:spMkLst>
            <pc:docMk/>
            <pc:sldMk cId="2885947930" sldId="358"/>
            <ac:spMk id="3" creationId="{85D5C33E-6ED2-5F34-2353-B71192746862}"/>
          </ac:spMkLst>
        </pc:spChg>
        <pc:spChg chg="mod">
          <ac:chgData name="April Durrence" userId="2314a7d0-99d3-4144-8a7f-648170c8b7b7" providerId="ADAL" clId="{EAE80DB9-CB43-4440-9E5C-0B0573E509B3}" dt="2026-08-11T21:16:29.514" v="216" actId="20577"/>
          <ac:spMkLst>
            <pc:docMk/>
            <pc:sldMk cId="2885947930" sldId="358"/>
            <ac:spMk id="7" creationId="{D735FE99-7DEE-5D98-4F70-2783F2B338D0}"/>
          </ac:spMkLst>
        </pc:spChg>
        <pc:cxnChg chg="mod">
          <ac:chgData name="April Durrence" userId="2314a7d0-99d3-4144-8a7f-648170c8b7b7" providerId="ADAL" clId="{EAE80DB9-CB43-4440-9E5C-0B0573E509B3}" dt="2026-08-11T21:15:12.094" v="195" actId="962"/>
          <ac:cxnSpMkLst>
            <pc:docMk/>
            <pc:sldMk cId="2885947930" sldId="358"/>
            <ac:cxnSpMk id="6" creationId="{BDFA3D53-CC95-2293-F591-E52BE5C19E8B}"/>
          </ac:cxnSpMkLst>
        </pc:cxnChg>
      </pc:sldChg>
      <pc:sldChg chg="modSp mod">
        <pc:chgData name="April Durrence" userId="2314a7d0-99d3-4144-8a7f-648170c8b7b7" providerId="ADAL" clId="{EAE80DB9-CB43-4440-9E5C-0B0573E509B3}" dt="2026-08-12T19:13:27.091" v="288" actId="20577"/>
        <pc:sldMkLst>
          <pc:docMk/>
          <pc:sldMk cId="2148934375" sldId="359"/>
        </pc:sldMkLst>
        <pc:spChg chg="mod">
          <ac:chgData name="April Durrence" userId="2314a7d0-99d3-4144-8a7f-648170c8b7b7" providerId="ADAL" clId="{EAE80DB9-CB43-4440-9E5C-0B0573E509B3}" dt="2026-08-11T21:35:38.423" v="284" actId="1076"/>
          <ac:spMkLst>
            <pc:docMk/>
            <pc:sldMk cId="2148934375" sldId="359"/>
            <ac:spMk id="2" creationId="{EA7939BC-F85A-9772-12AA-74B2A39920E8}"/>
          </ac:spMkLst>
        </pc:spChg>
        <pc:spChg chg="mod">
          <ac:chgData name="April Durrence" userId="2314a7d0-99d3-4144-8a7f-648170c8b7b7" providerId="ADAL" clId="{EAE80DB9-CB43-4440-9E5C-0B0573E509B3}" dt="2026-08-11T21:22:42.565" v="243" actId="962"/>
          <ac:spMkLst>
            <pc:docMk/>
            <pc:sldMk cId="2148934375" sldId="359"/>
            <ac:spMk id="3" creationId="{0FE94B2C-E5D6-B088-7AFD-9ED610E43B84}"/>
          </ac:spMkLst>
        </pc:spChg>
        <pc:spChg chg="mod">
          <ac:chgData name="April Durrence" userId="2314a7d0-99d3-4144-8a7f-648170c8b7b7" providerId="ADAL" clId="{EAE80DB9-CB43-4440-9E5C-0B0573E509B3}" dt="2026-08-12T19:13:27.091" v="288" actId="20577"/>
          <ac:spMkLst>
            <pc:docMk/>
            <pc:sldMk cId="2148934375" sldId="359"/>
            <ac:spMk id="7" creationId="{0E17AF2D-C807-9847-74E1-C2799362F44D}"/>
          </ac:spMkLst>
        </pc:spChg>
        <pc:cxnChg chg="mod">
          <ac:chgData name="April Durrence" userId="2314a7d0-99d3-4144-8a7f-648170c8b7b7" providerId="ADAL" clId="{EAE80DB9-CB43-4440-9E5C-0B0573E509B3}" dt="2026-08-11T21:22:43.341" v="244" actId="962"/>
          <ac:cxnSpMkLst>
            <pc:docMk/>
            <pc:sldMk cId="2148934375" sldId="359"/>
            <ac:cxnSpMk id="6" creationId="{5959F157-425E-D5E4-EABF-54C7CB212120}"/>
          </ac:cxnSpMkLst>
        </pc:cxnChg>
      </pc:sldChg>
      <pc:sldChg chg="modSp mod">
        <pc:chgData name="April Durrence" userId="2314a7d0-99d3-4144-8a7f-648170c8b7b7" providerId="ADAL" clId="{EAE80DB9-CB43-4440-9E5C-0B0573E509B3}" dt="2026-08-11T21:13:49.738" v="186" actId="962"/>
        <pc:sldMkLst>
          <pc:docMk/>
          <pc:sldMk cId="3146251749" sldId="360"/>
        </pc:sldMkLst>
        <pc:spChg chg="mod">
          <ac:chgData name="April Durrence" userId="2314a7d0-99d3-4144-8a7f-648170c8b7b7" providerId="ADAL" clId="{EAE80DB9-CB43-4440-9E5C-0B0573E509B3}" dt="2026-08-11T21:13:48.819" v="185" actId="962"/>
          <ac:spMkLst>
            <pc:docMk/>
            <pc:sldMk cId="3146251749" sldId="360"/>
            <ac:spMk id="3" creationId="{6AC6768F-7984-E8FA-9E5C-7723E01D7B60}"/>
          </ac:spMkLst>
        </pc:spChg>
        <pc:spChg chg="mod">
          <ac:chgData name="April Durrence" userId="2314a7d0-99d3-4144-8a7f-648170c8b7b7" providerId="ADAL" clId="{EAE80DB9-CB43-4440-9E5C-0B0573E509B3}" dt="2026-08-11T21:12:37.220" v="180" actId="948"/>
          <ac:spMkLst>
            <pc:docMk/>
            <pc:sldMk cId="3146251749" sldId="360"/>
            <ac:spMk id="4" creationId="{DB8E7606-0F33-ECF6-F9F5-FD79B44ACB0C}"/>
          </ac:spMkLst>
        </pc:spChg>
        <pc:spChg chg="mod">
          <ac:chgData name="April Durrence" userId="2314a7d0-99d3-4144-8a7f-648170c8b7b7" providerId="ADAL" clId="{EAE80DB9-CB43-4440-9E5C-0B0573E509B3}" dt="2026-08-11T21:13:40.903" v="184" actId="20577"/>
          <ac:spMkLst>
            <pc:docMk/>
            <pc:sldMk cId="3146251749" sldId="360"/>
            <ac:spMk id="7" creationId="{D6E8AD1C-094E-311B-693E-0DD3E9823A98}"/>
          </ac:spMkLst>
        </pc:spChg>
        <pc:cxnChg chg="mod">
          <ac:chgData name="April Durrence" userId="2314a7d0-99d3-4144-8a7f-648170c8b7b7" providerId="ADAL" clId="{EAE80DB9-CB43-4440-9E5C-0B0573E509B3}" dt="2026-08-11T21:13:49.738" v="186" actId="962"/>
          <ac:cxnSpMkLst>
            <pc:docMk/>
            <pc:sldMk cId="3146251749" sldId="360"/>
            <ac:cxnSpMk id="6" creationId="{FACA1910-D207-622F-3AD6-6375BE7F5971}"/>
          </ac:cxnSpMkLst>
        </pc:cxnChg>
      </pc:sldChg>
      <pc:sldChg chg="modSp mod">
        <pc:chgData name="April Durrence" userId="2314a7d0-99d3-4144-8a7f-648170c8b7b7" providerId="ADAL" clId="{EAE80DB9-CB43-4440-9E5C-0B0573E509B3}" dt="2026-08-12T20:29:23.969" v="290" actId="20577"/>
        <pc:sldMkLst>
          <pc:docMk/>
          <pc:sldMk cId="1695235283" sldId="367"/>
        </pc:sldMkLst>
        <pc:spChg chg="mod">
          <ac:chgData name="April Durrence" userId="2314a7d0-99d3-4144-8a7f-648170c8b7b7" providerId="ADAL" clId="{EAE80DB9-CB43-4440-9E5C-0B0573E509B3}" dt="2026-08-12T20:29:23.969" v="290" actId="20577"/>
          <ac:spMkLst>
            <pc:docMk/>
            <pc:sldMk cId="1695235283" sldId="367"/>
            <ac:spMk id="5" creationId="{7077D6D3-1FD1-3475-8A8E-17A7A3BEB7CC}"/>
          </ac:spMkLst>
        </pc:spChg>
      </pc:sldChg>
      <pc:sldChg chg="modSp del mod">
        <pc:chgData name="April Durrence" userId="2314a7d0-99d3-4144-8a7f-648170c8b7b7" providerId="ADAL" clId="{EAE80DB9-CB43-4440-9E5C-0B0573E509B3}" dt="2026-08-13T14:10:19.467" v="757" actId="47"/>
        <pc:sldMkLst>
          <pc:docMk/>
          <pc:sldMk cId="1222653043" sldId="368"/>
        </pc:sldMkLst>
        <pc:spChg chg="mod">
          <ac:chgData name="April Durrence" userId="2314a7d0-99d3-4144-8a7f-648170c8b7b7" providerId="ADAL" clId="{EAE80DB9-CB43-4440-9E5C-0B0573E509B3}" dt="2026-08-12T21:50:07.309" v="599" actId="14100"/>
          <ac:spMkLst>
            <pc:docMk/>
            <pc:sldMk cId="1222653043" sldId="368"/>
            <ac:spMk id="2" creationId="{E05F9A84-DC31-1045-4F04-626AF6283752}"/>
          </ac:spMkLst>
        </pc:spChg>
        <pc:spChg chg="mod">
          <ac:chgData name="April Durrence" userId="2314a7d0-99d3-4144-8a7f-648170c8b7b7" providerId="ADAL" clId="{EAE80DB9-CB43-4440-9E5C-0B0573E509B3}" dt="2026-08-12T21:45:14.156" v="573" actId="962"/>
          <ac:spMkLst>
            <pc:docMk/>
            <pc:sldMk cId="1222653043" sldId="368"/>
            <ac:spMk id="3" creationId="{0454449C-6296-4FA8-02CD-D5609D71B824}"/>
          </ac:spMkLst>
        </pc:spChg>
        <pc:cxnChg chg="mod">
          <ac:chgData name="April Durrence" userId="2314a7d0-99d3-4144-8a7f-648170c8b7b7" providerId="ADAL" clId="{EAE80DB9-CB43-4440-9E5C-0B0573E509B3}" dt="2026-08-12T21:45:14.697" v="574" actId="962"/>
          <ac:cxnSpMkLst>
            <pc:docMk/>
            <pc:sldMk cId="1222653043" sldId="368"/>
            <ac:cxnSpMk id="5" creationId="{24ED826C-0C45-51E0-132C-246A5AA27AD5}"/>
          </ac:cxnSpMkLst>
        </pc:cxnChg>
      </pc:sldChg>
      <pc:sldChg chg="modSp mod">
        <pc:chgData name="April Durrence" userId="2314a7d0-99d3-4144-8a7f-648170c8b7b7" providerId="ADAL" clId="{EAE80DB9-CB43-4440-9E5C-0B0573E509B3}" dt="2026-08-13T18:44:27.029" v="800" actId="962"/>
        <pc:sldMkLst>
          <pc:docMk/>
          <pc:sldMk cId="1225017977" sldId="370"/>
        </pc:sldMkLst>
        <pc:spChg chg="mod">
          <ac:chgData name="April Durrence" userId="2314a7d0-99d3-4144-8a7f-648170c8b7b7" providerId="ADAL" clId="{EAE80DB9-CB43-4440-9E5C-0B0573E509B3}" dt="2026-08-12T21:44:34.544" v="564" actId="962"/>
          <ac:spMkLst>
            <pc:docMk/>
            <pc:sldMk cId="1225017977" sldId="370"/>
            <ac:spMk id="3" creationId="{E183D0F4-FACC-E079-9952-F893B51B1513}"/>
          </ac:spMkLst>
        </pc:spChg>
        <pc:picChg chg="mod">
          <ac:chgData name="April Durrence" userId="2314a7d0-99d3-4144-8a7f-648170c8b7b7" providerId="ADAL" clId="{EAE80DB9-CB43-4440-9E5C-0B0573E509B3}" dt="2026-08-13T18:44:27.029" v="800" actId="962"/>
          <ac:picMkLst>
            <pc:docMk/>
            <pc:sldMk cId="1225017977" sldId="370"/>
            <ac:picMk id="7" creationId="{7EED7339-C2F2-7C67-AF2C-AD6A72760276}"/>
          </ac:picMkLst>
        </pc:picChg>
        <pc:cxnChg chg="mod">
          <ac:chgData name="April Durrence" userId="2314a7d0-99d3-4144-8a7f-648170c8b7b7" providerId="ADAL" clId="{EAE80DB9-CB43-4440-9E5C-0B0573E509B3}" dt="2026-08-12T21:44:35.086" v="565" actId="962"/>
          <ac:cxnSpMkLst>
            <pc:docMk/>
            <pc:sldMk cId="1225017977" sldId="370"/>
            <ac:cxnSpMk id="5" creationId="{ADCB1E3D-EC9D-B388-969D-2F7822C7E017}"/>
          </ac:cxnSpMkLst>
        </pc:cxnChg>
      </pc:sldChg>
      <pc:sldChg chg="modSp mod">
        <pc:chgData name="April Durrence" userId="2314a7d0-99d3-4144-8a7f-648170c8b7b7" providerId="ADAL" clId="{EAE80DB9-CB43-4440-9E5C-0B0573E509B3}" dt="2026-08-13T20:24:24.104" v="803" actId="962"/>
        <pc:sldMkLst>
          <pc:docMk/>
          <pc:sldMk cId="4205321800" sldId="371"/>
        </pc:sldMkLst>
        <pc:spChg chg="mod">
          <ac:chgData name="April Durrence" userId="2314a7d0-99d3-4144-8a7f-648170c8b7b7" providerId="ADAL" clId="{EAE80DB9-CB43-4440-9E5C-0B0573E509B3}" dt="2026-08-12T21:44:30.427" v="562" actId="962"/>
          <ac:spMkLst>
            <pc:docMk/>
            <pc:sldMk cId="4205321800" sldId="371"/>
            <ac:spMk id="3" creationId="{CCC5CA3B-BE31-36F1-1DEF-1EA662576D1B}"/>
          </ac:spMkLst>
        </pc:spChg>
        <pc:picChg chg="mod">
          <ac:chgData name="April Durrence" userId="2314a7d0-99d3-4144-8a7f-648170c8b7b7" providerId="ADAL" clId="{EAE80DB9-CB43-4440-9E5C-0B0573E509B3}" dt="2026-08-13T20:24:24.104" v="803" actId="962"/>
          <ac:picMkLst>
            <pc:docMk/>
            <pc:sldMk cId="4205321800" sldId="371"/>
            <ac:picMk id="8" creationId="{C52E4715-9CE7-BCE6-8CD1-9222AF8F401F}"/>
          </ac:picMkLst>
        </pc:picChg>
        <pc:cxnChg chg="mod">
          <ac:chgData name="April Durrence" userId="2314a7d0-99d3-4144-8a7f-648170c8b7b7" providerId="ADAL" clId="{EAE80DB9-CB43-4440-9E5C-0B0573E509B3}" dt="2026-08-12T21:44:31.028" v="563" actId="962"/>
          <ac:cxnSpMkLst>
            <pc:docMk/>
            <pc:sldMk cId="4205321800" sldId="371"/>
            <ac:cxnSpMk id="5" creationId="{FAED8D84-AFCE-F681-9941-A9F7AEAED7FF}"/>
          </ac:cxnSpMkLst>
        </pc:cxnChg>
      </pc:sldChg>
      <pc:sldChg chg="modSp mod">
        <pc:chgData name="April Durrence" userId="2314a7d0-99d3-4144-8a7f-648170c8b7b7" providerId="ADAL" clId="{EAE80DB9-CB43-4440-9E5C-0B0573E509B3}" dt="2026-08-13T20:27:12.032" v="804" actId="962"/>
        <pc:sldMkLst>
          <pc:docMk/>
          <pc:sldMk cId="2401852973" sldId="372"/>
        </pc:sldMkLst>
        <pc:spChg chg="mod">
          <ac:chgData name="April Durrence" userId="2314a7d0-99d3-4144-8a7f-648170c8b7b7" providerId="ADAL" clId="{EAE80DB9-CB43-4440-9E5C-0B0573E509B3}" dt="2026-08-12T21:44:25.471" v="560" actId="962"/>
          <ac:spMkLst>
            <pc:docMk/>
            <pc:sldMk cId="2401852973" sldId="372"/>
            <ac:spMk id="3" creationId="{DD397CAB-2F84-4DE4-0037-BE3609044B00}"/>
          </ac:spMkLst>
        </pc:spChg>
        <pc:picChg chg="mod">
          <ac:chgData name="April Durrence" userId="2314a7d0-99d3-4144-8a7f-648170c8b7b7" providerId="ADAL" clId="{EAE80DB9-CB43-4440-9E5C-0B0573E509B3}" dt="2026-08-13T20:27:12.032" v="804" actId="962"/>
          <ac:picMkLst>
            <pc:docMk/>
            <pc:sldMk cId="2401852973" sldId="372"/>
            <ac:picMk id="6" creationId="{B6E9A37B-20FF-56C5-26B7-3E6B2B8A7CF3}"/>
          </ac:picMkLst>
        </pc:picChg>
        <pc:cxnChg chg="mod">
          <ac:chgData name="April Durrence" userId="2314a7d0-99d3-4144-8a7f-648170c8b7b7" providerId="ADAL" clId="{EAE80DB9-CB43-4440-9E5C-0B0573E509B3}" dt="2026-08-12T21:44:26.126" v="561" actId="962"/>
          <ac:cxnSpMkLst>
            <pc:docMk/>
            <pc:sldMk cId="2401852973" sldId="372"/>
            <ac:cxnSpMk id="5" creationId="{B0EC61D6-9885-9A77-90DE-06DCC3BF4D92}"/>
          </ac:cxnSpMkLst>
        </pc:cxnChg>
      </pc:sldChg>
      <pc:sldChg chg="modSp mod">
        <pc:chgData name="April Durrence" userId="2314a7d0-99d3-4144-8a7f-648170c8b7b7" providerId="ADAL" clId="{EAE80DB9-CB43-4440-9E5C-0B0573E509B3}" dt="2026-08-13T20:33:14.610" v="805" actId="962"/>
        <pc:sldMkLst>
          <pc:docMk/>
          <pc:sldMk cId="2461998108" sldId="373"/>
        </pc:sldMkLst>
        <pc:spChg chg="mod">
          <ac:chgData name="April Durrence" userId="2314a7d0-99d3-4144-8a7f-648170c8b7b7" providerId="ADAL" clId="{EAE80DB9-CB43-4440-9E5C-0B0573E509B3}" dt="2026-08-12T21:44:21.006" v="558" actId="962"/>
          <ac:spMkLst>
            <pc:docMk/>
            <pc:sldMk cId="2461998108" sldId="373"/>
            <ac:spMk id="3" creationId="{FD5F8B2C-6E39-3B78-52F4-600FC38252A9}"/>
          </ac:spMkLst>
        </pc:spChg>
        <pc:picChg chg="mod">
          <ac:chgData name="April Durrence" userId="2314a7d0-99d3-4144-8a7f-648170c8b7b7" providerId="ADAL" clId="{EAE80DB9-CB43-4440-9E5C-0B0573E509B3}" dt="2026-08-13T20:33:14.610" v="805" actId="962"/>
          <ac:picMkLst>
            <pc:docMk/>
            <pc:sldMk cId="2461998108" sldId="373"/>
            <ac:picMk id="7" creationId="{B08DD69C-26FF-42B4-C536-2E6B23812152}"/>
          </ac:picMkLst>
        </pc:picChg>
        <pc:cxnChg chg="mod">
          <ac:chgData name="April Durrence" userId="2314a7d0-99d3-4144-8a7f-648170c8b7b7" providerId="ADAL" clId="{EAE80DB9-CB43-4440-9E5C-0B0573E509B3}" dt="2026-08-12T21:44:21.664" v="559" actId="962"/>
          <ac:cxnSpMkLst>
            <pc:docMk/>
            <pc:sldMk cId="2461998108" sldId="373"/>
            <ac:cxnSpMk id="5" creationId="{C22F5E1C-A5DF-7832-49A8-B30F42ED8C90}"/>
          </ac:cxnSpMkLst>
        </pc:cxnChg>
      </pc:sldChg>
      <pc:sldChg chg="modSp mod">
        <pc:chgData name="April Durrence" userId="2314a7d0-99d3-4144-8a7f-648170c8b7b7" providerId="ADAL" clId="{EAE80DB9-CB43-4440-9E5C-0B0573E509B3}" dt="2026-08-12T21:48:34.955" v="595" actId="948"/>
        <pc:sldMkLst>
          <pc:docMk/>
          <pc:sldMk cId="3970869884" sldId="374"/>
        </pc:sldMkLst>
        <pc:spChg chg="mod">
          <ac:chgData name="April Durrence" userId="2314a7d0-99d3-4144-8a7f-648170c8b7b7" providerId="ADAL" clId="{EAE80DB9-CB43-4440-9E5C-0B0573E509B3}" dt="2026-08-12T21:43:10.881" v="549" actId="962"/>
          <ac:spMkLst>
            <pc:docMk/>
            <pc:sldMk cId="3970869884" sldId="374"/>
            <ac:spMk id="3" creationId="{C737960D-91B8-A539-482A-86F1111738C9}"/>
          </ac:spMkLst>
        </pc:spChg>
        <pc:spChg chg="mod">
          <ac:chgData name="April Durrence" userId="2314a7d0-99d3-4144-8a7f-648170c8b7b7" providerId="ADAL" clId="{EAE80DB9-CB43-4440-9E5C-0B0573E509B3}" dt="2026-08-12T21:48:34.955" v="595" actId="948"/>
          <ac:spMkLst>
            <pc:docMk/>
            <pc:sldMk cId="3970869884" sldId="374"/>
            <ac:spMk id="6" creationId="{4F8EEDD7-4909-7E7F-4C02-5EE909056DBC}"/>
          </ac:spMkLst>
        </pc:spChg>
        <pc:cxnChg chg="mod">
          <ac:chgData name="April Durrence" userId="2314a7d0-99d3-4144-8a7f-648170c8b7b7" providerId="ADAL" clId="{EAE80DB9-CB43-4440-9E5C-0B0573E509B3}" dt="2026-08-12T21:43:11.493" v="550" actId="962"/>
          <ac:cxnSpMkLst>
            <pc:docMk/>
            <pc:sldMk cId="3970869884" sldId="374"/>
            <ac:cxnSpMk id="5" creationId="{3866877F-17EE-8826-312D-C46EF2F8D0B2}"/>
          </ac:cxnSpMkLst>
        </pc:cxnChg>
      </pc:sldChg>
      <pc:sldChg chg="modSp mod">
        <pc:chgData name="April Durrence" userId="2314a7d0-99d3-4144-8a7f-648170c8b7b7" providerId="ADAL" clId="{EAE80DB9-CB43-4440-9E5C-0B0573E509B3}" dt="2026-08-13T20:35:47.182" v="806" actId="962"/>
        <pc:sldMkLst>
          <pc:docMk/>
          <pc:sldMk cId="1654752100" sldId="375"/>
        </pc:sldMkLst>
        <pc:spChg chg="mod">
          <ac:chgData name="April Durrence" userId="2314a7d0-99d3-4144-8a7f-648170c8b7b7" providerId="ADAL" clId="{EAE80DB9-CB43-4440-9E5C-0B0573E509B3}" dt="2026-08-12T20:30:56.280" v="330" actId="20577"/>
          <ac:spMkLst>
            <pc:docMk/>
            <pc:sldMk cId="1654752100" sldId="375"/>
            <ac:spMk id="2" creationId="{6F348F34-B406-9CF4-F061-45C0ABCF2BD7}"/>
          </ac:spMkLst>
        </pc:spChg>
        <pc:spChg chg="mod">
          <ac:chgData name="April Durrence" userId="2314a7d0-99d3-4144-8a7f-648170c8b7b7" providerId="ADAL" clId="{EAE80DB9-CB43-4440-9E5C-0B0573E509B3}" dt="2026-08-12T21:43:07.439" v="547" actId="962"/>
          <ac:spMkLst>
            <pc:docMk/>
            <pc:sldMk cId="1654752100" sldId="375"/>
            <ac:spMk id="3" creationId="{168805AD-42DB-7214-C7C6-DBE3CDF27777}"/>
          </ac:spMkLst>
        </pc:spChg>
        <pc:picChg chg="mod">
          <ac:chgData name="April Durrence" userId="2314a7d0-99d3-4144-8a7f-648170c8b7b7" providerId="ADAL" clId="{EAE80DB9-CB43-4440-9E5C-0B0573E509B3}" dt="2026-08-13T20:35:47.182" v="806" actId="962"/>
          <ac:picMkLst>
            <pc:docMk/>
            <pc:sldMk cId="1654752100" sldId="375"/>
            <ac:picMk id="6" creationId="{212BB723-7027-B65B-0857-B197565BCA0F}"/>
          </ac:picMkLst>
        </pc:picChg>
        <pc:cxnChg chg="mod">
          <ac:chgData name="April Durrence" userId="2314a7d0-99d3-4144-8a7f-648170c8b7b7" providerId="ADAL" clId="{EAE80DB9-CB43-4440-9E5C-0B0573E509B3}" dt="2026-08-12T21:43:08.140" v="548" actId="962"/>
          <ac:cxnSpMkLst>
            <pc:docMk/>
            <pc:sldMk cId="1654752100" sldId="375"/>
            <ac:cxnSpMk id="5" creationId="{402F2AA6-7D20-F49D-8A80-1E93DAEC023E}"/>
          </ac:cxnSpMkLst>
        </pc:cxnChg>
      </pc:sldChg>
      <pc:sldChg chg="delSp modSp mod">
        <pc:chgData name="April Durrence" userId="2314a7d0-99d3-4144-8a7f-648170c8b7b7" providerId="ADAL" clId="{EAE80DB9-CB43-4440-9E5C-0B0573E509B3}" dt="2026-08-12T21:50:32.975" v="600" actId="478"/>
        <pc:sldMkLst>
          <pc:docMk/>
          <pc:sldMk cId="398483864" sldId="376"/>
        </pc:sldMkLst>
        <pc:spChg chg="mod">
          <ac:chgData name="April Durrence" userId="2314a7d0-99d3-4144-8a7f-648170c8b7b7" providerId="ADAL" clId="{EAE80DB9-CB43-4440-9E5C-0B0573E509B3}" dt="2026-08-12T21:44:42.332" v="566" actId="962"/>
          <ac:spMkLst>
            <pc:docMk/>
            <pc:sldMk cId="398483864" sldId="376"/>
            <ac:spMk id="3" creationId="{60F0B225-5381-40E5-6FA2-E43A381A25FF}"/>
          </ac:spMkLst>
        </pc:spChg>
        <pc:cxnChg chg="del mod">
          <ac:chgData name="April Durrence" userId="2314a7d0-99d3-4144-8a7f-648170c8b7b7" providerId="ADAL" clId="{EAE80DB9-CB43-4440-9E5C-0B0573E509B3}" dt="2026-08-12T21:50:32.975" v="600" actId="478"/>
          <ac:cxnSpMkLst>
            <pc:docMk/>
            <pc:sldMk cId="398483864" sldId="376"/>
            <ac:cxnSpMk id="5" creationId="{ACFFC5ED-FE6A-DA4B-5038-E0C4582869B5}"/>
          </ac:cxnSpMkLst>
        </pc:cxnChg>
      </pc:sldChg>
      <pc:sldChg chg="modSp del mod">
        <pc:chgData name="April Durrence" userId="2314a7d0-99d3-4144-8a7f-648170c8b7b7" providerId="ADAL" clId="{EAE80DB9-CB43-4440-9E5C-0B0573E509B3}" dt="2026-08-13T14:13:03.622" v="788" actId="47"/>
        <pc:sldMkLst>
          <pc:docMk/>
          <pc:sldMk cId="2810200066" sldId="377"/>
        </pc:sldMkLst>
        <pc:spChg chg="mod">
          <ac:chgData name="April Durrence" userId="2314a7d0-99d3-4144-8a7f-648170c8b7b7" providerId="ADAL" clId="{EAE80DB9-CB43-4440-9E5C-0B0573E509B3}" dt="2026-08-12T21:49:58.065" v="598" actId="14100"/>
          <ac:spMkLst>
            <pc:docMk/>
            <pc:sldMk cId="2810200066" sldId="377"/>
            <ac:spMk id="2" creationId="{B17DC9C4-5251-9D44-9B66-CD349C788F0F}"/>
          </ac:spMkLst>
        </pc:spChg>
        <pc:spChg chg="mod">
          <ac:chgData name="April Durrence" userId="2314a7d0-99d3-4144-8a7f-648170c8b7b7" providerId="ADAL" clId="{EAE80DB9-CB43-4440-9E5C-0B0573E509B3}" dt="2026-08-12T21:45:10.452" v="571" actId="962"/>
          <ac:spMkLst>
            <pc:docMk/>
            <pc:sldMk cId="2810200066" sldId="377"/>
            <ac:spMk id="3" creationId="{4F6CA8DF-7142-8E1A-FEA2-479AC6318141}"/>
          </ac:spMkLst>
        </pc:spChg>
        <pc:cxnChg chg="mod">
          <ac:chgData name="April Durrence" userId="2314a7d0-99d3-4144-8a7f-648170c8b7b7" providerId="ADAL" clId="{EAE80DB9-CB43-4440-9E5C-0B0573E509B3}" dt="2026-08-12T21:45:10.950" v="572" actId="962"/>
          <ac:cxnSpMkLst>
            <pc:docMk/>
            <pc:sldMk cId="2810200066" sldId="377"/>
            <ac:cxnSpMk id="5" creationId="{5992EEF1-6632-EFED-606A-03D824ED52D2}"/>
          </ac:cxnSpMkLst>
        </pc:cxnChg>
      </pc:sldChg>
      <pc:sldChg chg="addSp modSp add mod">
        <pc:chgData name="April Durrence" userId="2314a7d0-99d3-4144-8a7f-648170c8b7b7" providerId="ADAL" clId="{EAE80DB9-CB43-4440-9E5C-0B0573E509B3}" dt="2026-08-13T13:38:35.475" v="696" actId="962"/>
        <pc:sldMkLst>
          <pc:docMk/>
          <pc:sldMk cId="2827616337" sldId="378"/>
        </pc:sldMkLst>
        <pc:spChg chg="mod">
          <ac:chgData name="April Durrence" userId="2314a7d0-99d3-4144-8a7f-648170c8b7b7" providerId="ADAL" clId="{EAE80DB9-CB43-4440-9E5C-0B0573E509B3}" dt="2026-08-13T13:27:10.438" v="655" actId="20577"/>
          <ac:spMkLst>
            <pc:docMk/>
            <pc:sldMk cId="2827616337" sldId="378"/>
            <ac:spMk id="2" creationId="{16EF4E2B-ECF6-6176-BA5F-C8C46F3E862E}"/>
          </ac:spMkLst>
        </pc:spChg>
        <pc:spChg chg="mod">
          <ac:chgData name="April Durrence" userId="2314a7d0-99d3-4144-8a7f-648170c8b7b7" providerId="ADAL" clId="{EAE80DB9-CB43-4440-9E5C-0B0573E509B3}" dt="2026-08-13T13:34:18.517" v="687" actId="20577"/>
          <ac:spMkLst>
            <pc:docMk/>
            <pc:sldMk cId="2827616337" sldId="378"/>
            <ac:spMk id="9" creationId="{52712F3A-DF58-8BCE-4AB3-440BC7D7ADBB}"/>
          </ac:spMkLst>
        </pc:spChg>
        <pc:picChg chg="add mod">
          <ac:chgData name="April Durrence" userId="2314a7d0-99d3-4144-8a7f-648170c8b7b7" providerId="ADAL" clId="{EAE80DB9-CB43-4440-9E5C-0B0573E509B3}" dt="2026-08-13T13:36:36.044" v="695" actId="962"/>
          <ac:picMkLst>
            <pc:docMk/>
            <pc:sldMk cId="2827616337" sldId="378"/>
            <ac:picMk id="5" creationId="{2596D84D-19C7-9B96-C600-D84209719CA5}"/>
          </ac:picMkLst>
        </pc:picChg>
        <pc:picChg chg="add mod">
          <ac:chgData name="April Durrence" userId="2314a7d0-99d3-4144-8a7f-648170c8b7b7" providerId="ADAL" clId="{EAE80DB9-CB43-4440-9E5C-0B0573E509B3}" dt="2026-08-13T13:38:35.475" v="696" actId="962"/>
          <ac:picMkLst>
            <pc:docMk/>
            <pc:sldMk cId="2827616337" sldId="378"/>
            <ac:picMk id="8" creationId="{E7C0075E-1204-C3C2-E619-D0D2E009585B}"/>
          </ac:picMkLst>
        </pc:picChg>
      </pc:sldChg>
      <pc:sldChg chg="delSp add del mod">
        <pc:chgData name="April Durrence" userId="2314a7d0-99d3-4144-8a7f-648170c8b7b7" providerId="ADAL" clId="{EAE80DB9-CB43-4440-9E5C-0B0573E509B3}" dt="2026-08-12T21:03:52.241" v="420" actId="47"/>
        <pc:sldMkLst>
          <pc:docMk/>
          <pc:sldMk cId="1471753216" sldId="379"/>
        </pc:sldMkLst>
        <pc:picChg chg="del">
          <ac:chgData name="April Durrence" userId="2314a7d0-99d3-4144-8a7f-648170c8b7b7" providerId="ADAL" clId="{EAE80DB9-CB43-4440-9E5C-0B0573E509B3}" dt="2026-08-12T21:03:46.120" v="419" actId="478"/>
          <ac:picMkLst>
            <pc:docMk/>
            <pc:sldMk cId="1471753216" sldId="379"/>
            <ac:picMk id="7" creationId="{D37F3492-C824-02F2-07ED-2C4D64AB063E}"/>
          </ac:picMkLst>
        </pc:picChg>
      </pc:sldChg>
      <pc:sldChg chg="addSp delSp modSp new mod ord">
        <pc:chgData name="April Durrence" userId="2314a7d0-99d3-4144-8a7f-648170c8b7b7" providerId="ADAL" clId="{EAE80DB9-CB43-4440-9E5C-0B0573E509B3}" dt="2026-08-13T21:09:42.404" v="816" actId="27918"/>
        <pc:sldMkLst>
          <pc:docMk/>
          <pc:sldMk cId="3220526913" sldId="379"/>
        </pc:sldMkLst>
        <pc:spChg chg="mod">
          <ac:chgData name="April Durrence" userId="2314a7d0-99d3-4144-8a7f-648170c8b7b7" providerId="ADAL" clId="{EAE80DB9-CB43-4440-9E5C-0B0573E509B3}" dt="2026-08-12T21:04:53.008" v="431" actId="14100"/>
          <ac:spMkLst>
            <pc:docMk/>
            <pc:sldMk cId="3220526913" sldId="379"/>
            <ac:spMk id="2" creationId="{FE6B92E8-93FA-DB62-AD71-4D45F8824262}"/>
          </ac:spMkLst>
        </pc:spChg>
        <pc:spChg chg="mod">
          <ac:chgData name="April Durrence" userId="2314a7d0-99d3-4144-8a7f-648170c8b7b7" providerId="ADAL" clId="{EAE80DB9-CB43-4440-9E5C-0B0573E509B3}" dt="2026-08-12T21:43:35.214" v="555" actId="962"/>
          <ac:spMkLst>
            <pc:docMk/>
            <pc:sldMk cId="3220526913" sldId="379"/>
            <ac:spMk id="3" creationId="{53FA9D0B-B09B-8A81-007E-68CAF9C4AC5A}"/>
          </ac:spMkLst>
        </pc:spChg>
        <pc:spChg chg="del">
          <ac:chgData name="April Durrence" userId="2314a7d0-99d3-4144-8a7f-648170c8b7b7" providerId="ADAL" clId="{EAE80DB9-CB43-4440-9E5C-0B0573E509B3}" dt="2026-08-12T21:05:37.113" v="433" actId="1957"/>
          <ac:spMkLst>
            <pc:docMk/>
            <pc:sldMk cId="3220526913" sldId="379"/>
            <ac:spMk id="4" creationId="{B4CFDE10-DFDD-AD00-F264-0748BD05822A}"/>
          </ac:spMkLst>
        </pc:spChg>
        <pc:graphicFrameChg chg="add mod">
          <ac:chgData name="April Durrence" userId="2314a7d0-99d3-4144-8a7f-648170c8b7b7" providerId="ADAL" clId="{EAE80DB9-CB43-4440-9E5C-0B0573E509B3}" dt="2026-08-12T21:43:35.920" v="556" actId="962"/>
          <ac:graphicFrameMkLst>
            <pc:docMk/>
            <pc:sldMk cId="3220526913" sldId="379"/>
            <ac:graphicFrameMk id="8" creationId="{30FB1EF7-F43F-231F-EF20-DCDD76C7BB75}"/>
          </ac:graphicFrameMkLst>
        </pc:graphicFrameChg>
        <pc:cxnChg chg="add mod">
          <ac:chgData name="April Durrence" userId="2314a7d0-99d3-4144-8a7f-648170c8b7b7" providerId="ADAL" clId="{EAE80DB9-CB43-4440-9E5C-0B0573E509B3}" dt="2026-08-13T20:47:35.970" v="808" actId="962"/>
          <ac:cxnSpMkLst>
            <pc:docMk/>
            <pc:sldMk cId="3220526913" sldId="379"/>
            <ac:cxnSpMk id="5" creationId="{39108CEE-187F-C892-0768-1D2EC7D6BA87}"/>
          </ac:cxnSpMkLst>
        </pc:cxnChg>
      </pc:sldChg>
      <pc:sldChg chg="modSp add mod ord">
        <pc:chgData name="April Durrence" userId="2314a7d0-99d3-4144-8a7f-648170c8b7b7" providerId="ADAL" clId="{EAE80DB9-CB43-4440-9E5C-0B0573E509B3}" dt="2026-08-13T13:54:48.226" v="722" actId="20577"/>
        <pc:sldMkLst>
          <pc:docMk/>
          <pc:sldMk cId="3486946822" sldId="380"/>
        </pc:sldMkLst>
        <pc:spChg chg="mod">
          <ac:chgData name="April Durrence" userId="2314a7d0-99d3-4144-8a7f-648170c8b7b7" providerId="ADAL" clId="{EAE80DB9-CB43-4440-9E5C-0B0573E509B3}" dt="2026-08-13T13:23:31.014" v="643" actId="20577"/>
          <ac:spMkLst>
            <pc:docMk/>
            <pc:sldMk cId="3486946822" sldId="380"/>
            <ac:spMk id="2" creationId="{D6DDC61D-9242-EC2F-6609-B1ECA57E5967}"/>
          </ac:spMkLst>
        </pc:spChg>
        <pc:spChg chg="mod">
          <ac:chgData name="April Durrence" userId="2314a7d0-99d3-4144-8a7f-648170c8b7b7" providerId="ADAL" clId="{EAE80DB9-CB43-4440-9E5C-0B0573E509B3}" dt="2026-08-13T13:54:48.226" v="722" actId="20577"/>
          <ac:spMkLst>
            <pc:docMk/>
            <pc:sldMk cId="3486946822" sldId="380"/>
            <ac:spMk id="9" creationId="{A6380C4A-CBBF-8AD2-65FB-32D3261FC359}"/>
          </ac:spMkLst>
        </pc:spChg>
      </pc:sldChg>
      <pc:sldChg chg="modSp add mod">
        <pc:chgData name="April Durrence" userId="2314a7d0-99d3-4144-8a7f-648170c8b7b7" providerId="ADAL" clId="{EAE80DB9-CB43-4440-9E5C-0B0573E509B3}" dt="2026-08-13T13:46:50.752" v="721" actId="20577"/>
        <pc:sldMkLst>
          <pc:docMk/>
          <pc:sldMk cId="237931608" sldId="381"/>
        </pc:sldMkLst>
        <pc:spChg chg="mod">
          <ac:chgData name="April Durrence" userId="2314a7d0-99d3-4144-8a7f-648170c8b7b7" providerId="ADAL" clId="{EAE80DB9-CB43-4440-9E5C-0B0573E509B3}" dt="2026-08-13T13:39:14.542" v="705" actId="20577"/>
          <ac:spMkLst>
            <pc:docMk/>
            <pc:sldMk cId="237931608" sldId="381"/>
            <ac:spMk id="2" creationId="{2F7B319A-C68E-84F6-6109-163EE703DAE0}"/>
          </ac:spMkLst>
        </pc:spChg>
        <pc:spChg chg="mod">
          <ac:chgData name="April Durrence" userId="2314a7d0-99d3-4144-8a7f-648170c8b7b7" providerId="ADAL" clId="{EAE80DB9-CB43-4440-9E5C-0B0573E509B3}" dt="2026-08-13T13:46:50.752" v="721" actId="20577"/>
          <ac:spMkLst>
            <pc:docMk/>
            <pc:sldMk cId="237931608" sldId="381"/>
            <ac:spMk id="9" creationId="{F75AC94A-A152-D6EA-B513-AAA92BEBD82B}"/>
          </ac:spMkLst>
        </pc:spChg>
      </pc:sldChg>
      <pc:sldChg chg="addSp modSp new mod">
        <pc:chgData name="April Durrence" userId="2314a7d0-99d3-4144-8a7f-648170c8b7b7" providerId="ADAL" clId="{EAE80DB9-CB43-4440-9E5C-0B0573E509B3}" dt="2026-08-13T14:13:10.324" v="790" actId="962"/>
        <pc:sldMkLst>
          <pc:docMk/>
          <pc:sldMk cId="929773286" sldId="382"/>
        </pc:sldMkLst>
        <pc:spChg chg="mod">
          <ac:chgData name="April Durrence" userId="2314a7d0-99d3-4144-8a7f-648170c8b7b7" providerId="ADAL" clId="{EAE80DB9-CB43-4440-9E5C-0B0573E509B3}" dt="2026-08-13T14:08:18.573" v="736" actId="14100"/>
          <ac:spMkLst>
            <pc:docMk/>
            <pc:sldMk cId="929773286" sldId="382"/>
            <ac:spMk id="2" creationId="{2D08C2B3-AFDE-8EC8-81B9-8B9D08858128}"/>
          </ac:spMkLst>
        </pc:spChg>
        <pc:spChg chg="mod">
          <ac:chgData name="April Durrence" userId="2314a7d0-99d3-4144-8a7f-648170c8b7b7" providerId="ADAL" clId="{EAE80DB9-CB43-4440-9E5C-0B0573E509B3}" dt="2026-08-13T14:10:12.733" v="756" actId="14100"/>
          <ac:spMkLst>
            <pc:docMk/>
            <pc:sldMk cId="929773286" sldId="382"/>
            <ac:spMk id="3" creationId="{668AAC78-C4C6-8A4D-1392-29A46A5A04AA}"/>
          </ac:spMkLst>
        </pc:spChg>
        <pc:spChg chg="mod">
          <ac:chgData name="April Durrence" userId="2314a7d0-99d3-4144-8a7f-648170c8b7b7" providerId="ADAL" clId="{EAE80DB9-CB43-4440-9E5C-0B0573E509B3}" dt="2026-08-13T14:13:10.324" v="790" actId="962"/>
          <ac:spMkLst>
            <pc:docMk/>
            <pc:sldMk cId="929773286" sldId="382"/>
            <ac:spMk id="4" creationId="{C84362C0-B5F4-9E81-A1F9-F42E672E329A}"/>
          </ac:spMkLst>
        </pc:spChg>
        <pc:cxnChg chg="add mod">
          <ac:chgData name="April Durrence" userId="2314a7d0-99d3-4144-8a7f-648170c8b7b7" providerId="ADAL" clId="{EAE80DB9-CB43-4440-9E5C-0B0573E509B3}" dt="2026-08-13T14:07:58.794" v="731"/>
          <ac:cxnSpMkLst>
            <pc:docMk/>
            <pc:sldMk cId="929773286" sldId="382"/>
            <ac:cxnSpMk id="5" creationId="{AFF31A15-522E-E66B-6BF5-21994B342CF2}"/>
          </ac:cxnSpMkLst>
        </pc:cxnChg>
      </pc:sldChg>
      <pc:sldChg chg="addSp modSp add mod ord">
        <pc:chgData name="April Durrence" userId="2314a7d0-99d3-4144-8a7f-648170c8b7b7" providerId="ADAL" clId="{EAE80DB9-CB43-4440-9E5C-0B0573E509B3}" dt="2026-08-13T14:13:07.488" v="789" actId="962"/>
        <pc:sldMkLst>
          <pc:docMk/>
          <pc:sldMk cId="2584586284" sldId="383"/>
        </pc:sldMkLst>
        <pc:spChg chg="mod">
          <ac:chgData name="April Durrence" userId="2314a7d0-99d3-4144-8a7f-648170c8b7b7" providerId="ADAL" clId="{EAE80DB9-CB43-4440-9E5C-0B0573E509B3}" dt="2026-08-13T14:08:09.831" v="733" actId="14100"/>
          <ac:spMkLst>
            <pc:docMk/>
            <pc:sldMk cId="2584586284" sldId="383"/>
            <ac:spMk id="2" creationId="{D5C5DA24-396B-B071-E68A-7356FBAC2A6A}"/>
          </ac:spMkLst>
        </pc:spChg>
        <pc:spChg chg="mod">
          <ac:chgData name="April Durrence" userId="2314a7d0-99d3-4144-8a7f-648170c8b7b7" providerId="ADAL" clId="{EAE80DB9-CB43-4440-9E5C-0B0573E509B3}" dt="2026-08-13T14:12:51.842" v="787" actId="20577"/>
          <ac:spMkLst>
            <pc:docMk/>
            <pc:sldMk cId="2584586284" sldId="383"/>
            <ac:spMk id="3" creationId="{6A89153F-6C49-627F-57F7-21714244F599}"/>
          </ac:spMkLst>
        </pc:spChg>
        <pc:spChg chg="mod">
          <ac:chgData name="April Durrence" userId="2314a7d0-99d3-4144-8a7f-648170c8b7b7" providerId="ADAL" clId="{EAE80DB9-CB43-4440-9E5C-0B0573E509B3}" dt="2026-08-13T14:13:07.488" v="789" actId="962"/>
          <ac:spMkLst>
            <pc:docMk/>
            <pc:sldMk cId="2584586284" sldId="383"/>
            <ac:spMk id="4" creationId="{C6100202-89DF-0903-26C1-C7074A437E1A}"/>
          </ac:spMkLst>
        </pc:spChg>
        <pc:cxnChg chg="add mod">
          <ac:chgData name="April Durrence" userId="2314a7d0-99d3-4144-8a7f-648170c8b7b7" providerId="ADAL" clId="{EAE80DB9-CB43-4440-9E5C-0B0573E509B3}" dt="2026-08-13T14:08:02.419" v="732"/>
          <ac:cxnSpMkLst>
            <pc:docMk/>
            <pc:sldMk cId="2584586284" sldId="383"/>
            <ac:cxnSpMk id="5" creationId="{1DB4C964-EF9A-A120-8F6D-86BB19A8CDE7}"/>
          </ac:cxnSpMkLst>
        </pc:cxn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Agency</c:v>
                </c:pt>
              </c:strCache>
            </c:strRef>
          </c:tx>
          <c:spPr>
            <a:solidFill>
              <a:srgbClr val="002868"/>
            </a:solidFill>
            <a:ln w="25400">
              <a:solidFill>
                <a:schemeClr val="bg1"/>
              </a:solidFill>
            </a:ln>
            <a:effectLst/>
          </c:spPr>
          <c:invertIfNegative val="0"/>
          <c:dLbls>
            <c:spPr>
              <a:solidFill>
                <a:prstClr val="white"/>
              </a:solidFill>
              <a:ln>
                <a:solidFill>
                  <a:srgbClr val="002868"/>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rgbClr val="002868"/>
                    </a:solidFill>
                    <a:latin typeface="+mn-lt"/>
                    <a:ea typeface="+mn-ea"/>
                    <a:cs typeface="+mn-cs"/>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Sheet1!$A$2:$A$7</c:f>
              <c:numCache>
                <c:formatCode>[$-409]mmmm\-yy;@</c:formatCode>
                <c:ptCount val="6"/>
                <c:pt idx="0">
                  <c:v>46079</c:v>
                </c:pt>
                <c:pt idx="1">
                  <c:v>46107</c:v>
                </c:pt>
                <c:pt idx="2">
                  <c:v>46138</c:v>
                </c:pt>
                <c:pt idx="3">
                  <c:v>46168</c:v>
                </c:pt>
                <c:pt idx="4">
                  <c:v>46199</c:v>
                </c:pt>
                <c:pt idx="5">
                  <c:v>46229</c:v>
                </c:pt>
              </c:numCache>
            </c:numRef>
          </c:cat>
          <c:val>
            <c:numRef>
              <c:f>Sheet1!$B$2:$B$7</c:f>
              <c:numCache>
                <c:formatCode>General</c:formatCode>
                <c:ptCount val="6"/>
                <c:pt idx="0">
                  <c:v>111</c:v>
                </c:pt>
                <c:pt idx="1">
                  <c:v>137</c:v>
                </c:pt>
                <c:pt idx="2">
                  <c:v>136</c:v>
                </c:pt>
                <c:pt idx="3">
                  <c:v>175</c:v>
                </c:pt>
                <c:pt idx="4">
                  <c:v>168</c:v>
                </c:pt>
                <c:pt idx="5">
                  <c:v>162</c:v>
                </c:pt>
              </c:numCache>
            </c:numRef>
          </c:val>
          <c:extLst>
            <c:ext xmlns:c16="http://schemas.microsoft.com/office/drawing/2014/chart" uri="{C3380CC4-5D6E-409C-BE32-E72D297353CC}">
              <c16:uniqueId val="{00000000-BDD8-4875-BE35-914FD2933114}"/>
            </c:ext>
          </c:extLst>
        </c:ser>
        <c:ser>
          <c:idx val="1"/>
          <c:order val="1"/>
          <c:tx>
            <c:strRef>
              <c:f>Sheet1!$C$1</c:f>
              <c:strCache>
                <c:ptCount val="1"/>
                <c:pt idx="0">
                  <c:v>University</c:v>
                </c:pt>
              </c:strCache>
            </c:strRef>
          </c:tx>
          <c:spPr>
            <a:solidFill>
              <a:schemeClr val="accent4"/>
            </a:solidFill>
            <a:ln w="25400">
              <a:solidFill>
                <a:schemeClr val="bg1">
                  <a:alpha val="93000"/>
                </a:schemeClr>
              </a:solidFill>
            </a:ln>
            <a:effectLst/>
          </c:spPr>
          <c:invertIfNegative val="0"/>
          <c:dLbls>
            <c:spPr>
              <a:solidFill>
                <a:prstClr val="white"/>
              </a:solidFill>
              <a:ln>
                <a:solidFill>
                  <a:srgbClr val="002868"/>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rgbClr val="002868"/>
                    </a:solidFill>
                    <a:latin typeface="+mn-lt"/>
                    <a:ea typeface="+mn-ea"/>
                    <a:cs typeface="+mn-cs"/>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Sheet1!$A$2:$A$7</c:f>
              <c:numCache>
                <c:formatCode>[$-409]mmmm\-yy;@</c:formatCode>
                <c:ptCount val="6"/>
                <c:pt idx="0">
                  <c:v>46079</c:v>
                </c:pt>
                <c:pt idx="1">
                  <c:v>46107</c:v>
                </c:pt>
                <c:pt idx="2">
                  <c:v>46138</c:v>
                </c:pt>
                <c:pt idx="3">
                  <c:v>46168</c:v>
                </c:pt>
                <c:pt idx="4">
                  <c:v>46199</c:v>
                </c:pt>
                <c:pt idx="5">
                  <c:v>46229</c:v>
                </c:pt>
              </c:numCache>
            </c:numRef>
          </c:cat>
          <c:val>
            <c:numRef>
              <c:f>Sheet1!$C$2:$C$7</c:f>
              <c:numCache>
                <c:formatCode>General</c:formatCode>
                <c:ptCount val="6"/>
                <c:pt idx="0">
                  <c:v>56</c:v>
                </c:pt>
                <c:pt idx="1">
                  <c:v>34</c:v>
                </c:pt>
                <c:pt idx="2">
                  <c:v>38</c:v>
                </c:pt>
                <c:pt idx="3">
                  <c:v>37</c:v>
                </c:pt>
                <c:pt idx="4">
                  <c:v>37</c:v>
                </c:pt>
                <c:pt idx="5">
                  <c:v>24</c:v>
                </c:pt>
              </c:numCache>
            </c:numRef>
          </c:val>
          <c:extLst>
            <c:ext xmlns:c16="http://schemas.microsoft.com/office/drawing/2014/chart" uri="{C3380CC4-5D6E-409C-BE32-E72D297353CC}">
              <c16:uniqueId val="{00000001-BDD8-4875-BE35-914FD2933114}"/>
            </c:ext>
          </c:extLst>
        </c:ser>
        <c:ser>
          <c:idx val="2"/>
          <c:order val="2"/>
          <c:tx>
            <c:strRef>
              <c:f>Sheet1!$D$1</c:f>
              <c:strCache>
                <c:ptCount val="1"/>
                <c:pt idx="0">
                  <c:v>Interface Groups</c:v>
                </c:pt>
              </c:strCache>
            </c:strRef>
          </c:tx>
          <c:spPr>
            <a:solidFill>
              <a:schemeClr val="accent5"/>
            </a:solidFill>
            <a:ln w="25400">
              <a:solidFill>
                <a:schemeClr val="bg1"/>
              </a:solidFill>
            </a:ln>
            <a:effectLst/>
          </c:spPr>
          <c:invertIfNegative val="0"/>
          <c:dLbls>
            <c:spPr>
              <a:solidFill>
                <a:prstClr val="white"/>
              </a:solidFill>
              <a:ln>
                <a:solidFill>
                  <a:srgbClr val="002868"/>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rgbClr val="002868"/>
                    </a:solidFill>
                    <a:latin typeface="+mn-lt"/>
                    <a:ea typeface="+mn-ea"/>
                    <a:cs typeface="+mn-cs"/>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Sheet1!$A$2:$A$7</c:f>
              <c:numCache>
                <c:formatCode>[$-409]mmmm\-yy;@</c:formatCode>
                <c:ptCount val="6"/>
                <c:pt idx="0">
                  <c:v>46079</c:v>
                </c:pt>
                <c:pt idx="1">
                  <c:v>46107</c:v>
                </c:pt>
                <c:pt idx="2">
                  <c:v>46138</c:v>
                </c:pt>
                <c:pt idx="3">
                  <c:v>46168</c:v>
                </c:pt>
                <c:pt idx="4">
                  <c:v>46199</c:v>
                </c:pt>
                <c:pt idx="5">
                  <c:v>46229</c:v>
                </c:pt>
              </c:numCache>
            </c:numRef>
          </c:cat>
          <c:val>
            <c:numRef>
              <c:f>Sheet1!$D$2:$D$7</c:f>
              <c:numCache>
                <c:formatCode>0</c:formatCode>
                <c:ptCount val="6"/>
                <c:pt idx="0">
                  <c:v>5</c:v>
                </c:pt>
                <c:pt idx="1">
                  <c:v>1</c:v>
                </c:pt>
                <c:pt idx="2">
                  <c:v>2</c:v>
                </c:pt>
                <c:pt idx="3">
                  <c:v>4</c:v>
                </c:pt>
                <c:pt idx="4">
                  <c:v>2</c:v>
                </c:pt>
                <c:pt idx="5">
                  <c:v>4</c:v>
                </c:pt>
              </c:numCache>
            </c:numRef>
          </c:val>
          <c:extLst>
            <c:ext xmlns:c16="http://schemas.microsoft.com/office/drawing/2014/chart" uri="{C3380CC4-5D6E-409C-BE32-E72D297353CC}">
              <c16:uniqueId val="{00000002-BDD8-4875-BE35-914FD2933114}"/>
            </c:ext>
          </c:extLst>
        </c:ser>
        <c:dLbls>
          <c:showLegendKey val="0"/>
          <c:showVal val="0"/>
          <c:showCatName val="0"/>
          <c:showSerName val="0"/>
          <c:showPercent val="0"/>
          <c:showBubbleSize val="0"/>
        </c:dLbls>
        <c:gapWidth val="150"/>
        <c:overlap val="100"/>
        <c:axId val="1510627967"/>
        <c:axId val="1630799247"/>
      </c:barChart>
      <c:dateAx>
        <c:axId val="1510627967"/>
        <c:scaling>
          <c:orientation val="minMax"/>
        </c:scaling>
        <c:delete val="0"/>
        <c:axPos val="b"/>
        <c:numFmt formatCode="[$-409]m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002868"/>
                </a:solidFill>
                <a:latin typeface="+mn-lt"/>
                <a:ea typeface="+mn-ea"/>
                <a:cs typeface="+mn-cs"/>
              </a:defRPr>
            </a:pPr>
            <a:endParaRPr lang="en-US"/>
          </a:p>
        </c:txPr>
        <c:crossAx val="1630799247"/>
        <c:crosses val="autoZero"/>
        <c:auto val="1"/>
        <c:lblOffset val="100"/>
        <c:baseTimeUnit val="months"/>
      </c:dateAx>
      <c:valAx>
        <c:axId val="163079924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1062796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002868"/>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38F423-D214-49CC-B9CF-CE9C18182A88}" type="datetimeFigureOut">
              <a:rPr lang="en-US" smtClean="0"/>
              <a:t>8/13/2026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EEC135-0D00-467E-B054-E8B2FAB748BF}" type="slidenum">
              <a:rPr lang="en-US" smtClean="0"/>
              <a:t>‹#›</a:t>
            </a:fld>
            <a:endParaRPr lang="en-US"/>
          </a:p>
        </p:txBody>
      </p:sp>
    </p:spTree>
    <p:extLst>
      <p:ext uri="{BB962C8B-B14F-4D97-AF65-F5344CB8AC3E}">
        <p14:creationId xmlns:p14="http://schemas.microsoft.com/office/powerpoint/2010/main" val="3086925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7EEC135-0D00-467E-B054-E8B2FAB748BF}" type="slidenum">
              <a:rPr lang="en-US" smtClean="0"/>
              <a:t>1</a:t>
            </a:fld>
            <a:endParaRPr lang="en-US"/>
          </a:p>
        </p:txBody>
      </p:sp>
    </p:spTree>
    <p:extLst>
      <p:ext uri="{BB962C8B-B14F-4D97-AF65-F5344CB8AC3E}">
        <p14:creationId xmlns:p14="http://schemas.microsoft.com/office/powerpoint/2010/main" val="19545554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1450" indent="-171450">
              <a:buFontTx/>
              <a:buChar char="-"/>
            </a:pPr>
            <a:endParaRPr lang="en-US"/>
          </a:p>
        </p:txBody>
      </p:sp>
      <p:sp>
        <p:nvSpPr>
          <p:cNvPr id="4" name="Slide Number Placeholder 3"/>
          <p:cNvSpPr>
            <a:spLocks noGrp="1"/>
          </p:cNvSpPr>
          <p:nvPr>
            <p:ph type="sldNum" sz="quarter" idx="5"/>
          </p:nvPr>
        </p:nvSpPr>
        <p:spPr/>
        <p:txBody>
          <a:bodyPr/>
          <a:lstStyle/>
          <a:p>
            <a:fld id="{B7EEC135-0D00-467E-B054-E8B2FAB748BF}" type="slidenum">
              <a:rPr lang="en-US" smtClean="0"/>
              <a:t>7</a:t>
            </a:fld>
            <a:endParaRPr lang="en-US"/>
          </a:p>
        </p:txBody>
      </p:sp>
    </p:spTree>
    <p:extLst>
      <p:ext uri="{BB962C8B-B14F-4D97-AF65-F5344CB8AC3E}">
        <p14:creationId xmlns:p14="http://schemas.microsoft.com/office/powerpoint/2010/main" val="17866340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83126-172C-2160-3346-C07E5F44B3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4A37FF-04D6-63AF-BD44-AB7B66200E5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1DDDE2D-10E7-63EA-2513-EE88BB15F6FD}"/>
              </a:ext>
            </a:extLst>
          </p:cNvPr>
          <p:cNvSpPr>
            <a:spLocks noGrp="1"/>
          </p:cNvSpPr>
          <p:nvPr>
            <p:ph type="body" idx="1"/>
          </p:nvPr>
        </p:nvSpPr>
        <p:spPr/>
        <p:txBody>
          <a:bodyPr/>
          <a:lstStyle/>
          <a:p>
            <a:pPr marL="171450" indent="-171450">
              <a:buFontTx/>
              <a:buChar char="-"/>
            </a:pPr>
            <a:endParaRPr lang="en-US"/>
          </a:p>
        </p:txBody>
      </p:sp>
      <p:sp>
        <p:nvSpPr>
          <p:cNvPr id="4" name="Slide Number Placeholder 3">
            <a:extLst>
              <a:ext uri="{FF2B5EF4-FFF2-40B4-BE49-F238E27FC236}">
                <a16:creationId xmlns:a16="http://schemas.microsoft.com/office/drawing/2014/main" id="{04B46E22-83EA-60DA-A613-50D0B1D7DA8B}"/>
              </a:ext>
            </a:extLst>
          </p:cNvPr>
          <p:cNvSpPr>
            <a:spLocks noGrp="1"/>
          </p:cNvSpPr>
          <p:nvPr>
            <p:ph type="sldNum" sz="quarter" idx="5"/>
          </p:nvPr>
        </p:nvSpPr>
        <p:spPr/>
        <p:txBody>
          <a:bodyPr/>
          <a:lstStyle/>
          <a:p>
            <a:fld id="{B7EEC135-0D00-467E-B054-E8B2FAB748BF}" type="slidenum">
              <a:rPr lang="en-US" smtClean="0"/>
              <a:t>8</a:t>
            </a:fld>
            <a:endParaRPr lang="en-US"/>
          </a:p>
        </p:txBody>
      </p:sp>
    </p:spTree>
    <p:extLst>
      <p:ext uri="{BB962C8B-B14F-4D97-AF65-F5344CB8AC3E}">
        <p14:creationId xmlns:p14="http://schemas.microsoft.com/office/powerpoint/2010/main" val="11561912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0787F-4846-1623-276B-E6EAA20394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4BD1B9-FE32-2758-EECD-63D6F16CB2A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47BE44A-73C9-4820-FAD3-AF7B79D8388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B33DAC4-75FF-DAB2-7E99-619DA333BE36}"/>
              </a:ext>
            </a:extLst>
          </p:cNvPr>
          <p:cNvSpPr>
            <a:spLocks noGrp="1"/>
          </p:cNvSpPr>
          <p:nvPr>
            <p:ph type="sldNum" sz="quarter" idx="5"/>
          </p:nvPr>
        </p:nvSpPr>
        <p:spPr/>
        <p:txBody>
          <a:bodyPr/>
          <a:lstStyle/>
          <a:p>
            <a:fld id="{B7EEC135-0D00-467E-B054-E8B2FAB748BF}" type="slidenum">
              <a:rPr lang="en-US" smtClean="0"/>
              <a:t>9</a:t>
            </a:fld>
            <a:endParaRPr lang="en-US"/>
          </a:p>
        </p:txBody>
      </p:sp>
    </p:spTree>
    <p:extLst>
      <p:ext uri="{BB962C8B-B14F-4D97-AF65-F5344CB8AC3E}">
        <p14:creationId xmlns:p14="http://schemas.microsoft.com/office/powerpoint/2010/main" val="40475709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BC20B-73EB-29DC-D1EB-EF9C696588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FD8E3E-0F50-4615-BC13-6A4434DC655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786CF68-73E0-E103-D07E-F5E7206C44C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42A88A1-C5E1-CE10-17FC-F8FBD48A5DCC}"/>
              </a:ext>
            </a:extLst>
          </p:cNvPr>
          <p:cNvSpPr>
            <a:spLocks noGrp="1"/>
          </p:cNvSpPr>
          <p:nvPr>
            <p:ph type="sldNum" sz="quarter" idx="5"/>
          </p:nvPr>
        </p:nvSpPr>
        <p:spPr/>
        <p:txBody>
          <a:bodyPr/>
          <a:lstStyle/>
          <a:p>
            <a:fld id="{B7EEC135-0D00-467E-B054-E8B2FAB748BF}" type="slidenum">
              <a:rPr lang="en-US" smtClean="0"/>
              <a:t>10</a:t>
            </a:fld>
            <a:endParaRPr lang="en-US"/>
          </a:p>
        </p:txBody>
      </p:sp>
    </p:spTree>
    <p:extLst>
      <p:ext uri="{BB962C8B-B14F-4D97-AF65-F5344CB8AC3E}">
        <p14:creationId xmlns:p14="http://schemas.microsoft.com/office/powerpoint/2010/main" val="26709117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EEC135-0D00-467E-B054-E8B2FAB748B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866340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B34DB-6922-9027-5671-21CB430368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43059C-9A9A-FDB5-8CF4-7BDBF0CC9B9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A12CA32-3025-7897-BDC2-1EBE5D0E33B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93C7C25-46D2-BFF7-EC0E-20005F8F517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EEC135-0D00-467E-B054-E8B2FAB748B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30546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D6829-51AC-D027-0049-09D6F8C909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C0BC38-A4D9-6E2F-B52D-64570485DF5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8911FB4-865A-17F7-49CD-3D985DF7671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C700F7D-0BD1-5E6B-48B1-C79DC7ED811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EEC135-0D00-467E-B054-E8B2FAB748B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321034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F83D9-537F-F2DA-7204-0503FD6625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1B4DDD-4B1D-E355-A274-31A83812AA5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361E901-8E4B-068F-16E8-454C9B0270A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19777C5-3144-4700-1B8A-AAFC64444A1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EEC135-0D00-467E-B054-E8B2FAB748B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30914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79639-D2E6-0D72-8EA4-9E725C1548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80C754-3EDD-56E9-7658-F956E757BDC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BE49307-E996-7446-4617-8B42809D615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320E8D2-2667-2D33-4CEF-ED8618B7D026}"/>
              </a:ext>
            </a:extLst>
          </p:cNvPr>
          <p:cNvSpPr>
            <a:spLocks noGrp="1"/>
          </p:cNvSpPr>
          <p:nvPr>
            <p:ph type="sldNum" sz="quarter" idx="5"/>
          </p:nvPr>
        </p:nvSpPr>
        <p:spPr/>
        <p:txBody>
          <a:bodyPr/>
          <a:lstStyle/>
          <a:p>
            <a:fld id="{B7EEC135-0D00-467E-B054-E8B2FAB748BF}" type="slidenum">
              <a:rPr lang="en-US" smtClean="0"/>
              <a:t>22</a:t>
            </a:fld>
            <a:endParaRPr lang="en-US"/>
          </a:p>
        </p:txBody>
      </p:sp>
    </p:spTree>
    <p:extLst>
      <p:ext uri="{BB962C8B-B14F-4D97-AF65-F5344CB8AC3E}">
        <p14:creationId xmlns:p14="http://schemas.microsoft.com/office/powerpoint/2010/main" val="18707998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6CAFE-C7A8-48CB-B758-FA39375455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74DC4B-4DAD-4F38-656B-2C632CC71B7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63A83B7-BBBA-C457-D853-0CD3843B02C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CE97F1C-AF07-2C9E-737E-7FD844790A87}"/>
              </a:ext>
            </a:extLst>
          </p:cNvPr>
          <p:cNvSpPr>
            <a:spLocks noGrp="1"/>
          </p:cNvSpPr>
          <p:nvPr>
            <p:ph type="sldNum" sz="quarter" idx="5"/>
          </p:nvPr>
        </p:nvSpPr>
        <p:spPr/>
        <p:txBody>
          <a:bodyPr/>
          <a:lstStyle/>
          <a:p>
            <a:fld id="{B7EEC135-0D00-467E-B054-E8B2FAB748BF}" type="slidenum">
              <a:rPr lang="en-US" smtClean="0"/>
              <a:t>23</a:t>
            </a:fld>
            <a:endParaRPr lang="en-US"/>
          </a:p>
        </p:txBody>
      </p:sp>
    </p:spTree>
    <p:extLst>
      <p:ext uri="{BB962C8B-B14F-4D97-AF65-F5344CB8AC3E}">
        <p14:creationId xmlns:p14="http://schemas.microsoft.com/office/powerpoint/2010/main" val="4292805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DDAC6-F97E-7975-D0D5-B3995CD648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D38381-EB6E-06DE-FB8B-36AE2967F55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E99B395-7A0E-90A9-73A3-BC9A9EDECBE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16F6A82-9A31-B145-700A-721C3865E78F}"/>
              </a:ext>
            </a:extLst>
          </p:cNvPr>
          <p:cNvSpPr>
            <a:spLocks noGrp="1"/>
          </p:cNvSpPr>
          <p:nvPr>
            <p:ph type="sldNum" sz="quarter" idx="5"/>
          </p:nvPr>
        </p:nvSpPr>
        <p:spPr/>
        <p:txBody>
          <a:bodyPr/>
          <a:lstStyle/>
          <a:p>
            <a:fld id="{B7EEC135-0D00-467E-B054-E8B2FAB748BF}" type="slidenum">
              <a:rPr lang="en-US" smtClean="0"/>
              <a:t>24</a:t>
            </a:fld>
            <a:endParaRPr lang="en-US"/>
          </a:p>
        </p:txBody>
      </p:sp>
    </p:spTree>
    <p:extLst>
      <p:ext uri="{BB962C8B-B14F-4D97-AF65-F5344CB8AC3E}">
        <p14:creationId xmlns:p14="http://schemas.microsoft.com/office/powerpoint/2010/main" val="39275225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9B85E-59AC-782D-0FA6-D334C8438D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C958C8-AA77-D3AB-4D28-407AD3543B3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958A674-824F-0E6D-D290-802E6C082EF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344F629-3DCA-02A8-CD43-2B83DAD43694}"/>
              </a:ext>
            </a:extLst>
          </p:cNvPr>
          <p:cNvSpPr>
            <a:spLocks noGrp="1"/>
          </p:cNvSpPr>
          <p:nvPr>
            <p:ph type="sldNum" sz="quarter" idx="5"/>
          </p:nvPr>
        </p:nvSpPr>
        <p:spPr/>
        <p:txBody>
          <a:bodyPr/>
          <a:lstStyle/>
          <a:p>
            <a:fld id="{B7EEC135-0D00-467E-B054-E8B2FAB748BF}" type="slidenum">
              <a:rPr lang="en-US" smtClean="0"/>
              <a:t>25</a:t>
            </a:fld>
            <a:endParaRPr lang="en-US"/>
          </a:p>
        </p:txBody>
      </p:sp>
    </p:spTree>
    <p:extLst>
      <p:ext uri="{BB962C8B-B14F-4D97-AF65-F5344CB8AC3E}">
        <p14:creationId xmlns:p14="http://schemas.microsoft.com/office/powerpoint/2010/main" val="18590365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87FE9-8761-14A0-9275-10791110D1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400CD8-21A5-FAC7-D808-72C9602CB06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2BC4856-6507-9394-F20F-26C01410BDB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58C958F-7DCC-0C82-F81F-1F707A6E07E1}"/>
              </a:ext>
            </a:extLst>
          </p:cNvPr>
          <p:cNvSpPr>
            <a:spLocks noGrp="1"/>
          </p:cNvSpPr>
          <p:nvPr>
            <p:ph type="sldNum" sz="quarter" idx="5"/>
          </p:nvPr>
        </p:nvSpPr>
        <p:spPr/>
        <p:txBody>
          <a:bodyPr/>
          <a:lstStyle/>
          <a:p>
            <a:fld id="{B7EEC135-0D00-467E-B054-E8B2FAB748BF}" type="slidenum">
              <a:rPr lang="en-US" smtClean="0"/>
              <a:t>26</a:t>
            </a:fld>
            <a:endParaRPr lang="en-US"/>
          </a:p>
        </p:txBody>
      </p:sp>
    </p:spTree>
    <p:extLst>
      <p:ext uri="{BB962C8B-B14F-4D97-AF65-F5344CB8AC3E}">
        <p14:creationId xmlns:p14="http://schemas.microsoft.com/office/powerpoint/2010/main" val="18125859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FDC73-C77E-5A86-C3A4-34B115D47C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CC417F-247C-5D48-86DB-FE3C7C6B7DE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D65A470-BE7C-273E-174C-AE40D266258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77CD9A6-ACC9-B484-CF29-A1C94B7E6E1F}"/>
              </a:ext>
            </a:extLst>
          </p:cNvPr>
          <p:cNvSpPr>
            <a:spLocks noGrp="1"/>
          </p:cNvSpPr>
          <p:nvPr>
            <p:ph type="sldNum" sz="quarter" idx="5"/>
          </p:nvPr>
        </p:nvSpPr>
        <p:spPr/>
        <p:txBody>
          <a:bodyPr/>
          <a:lstStyle/>
          <a:p>
            <a:fld id="{B7EEC135-0D00-467E-B054-E8B2FAB748BF}" type="slidenum">
              <a:rPr lang="en-US" smtClean="0"/>
              <a:t>27</a:t>
            </a:fld>
            <a:endParaRPr lang="en-US"/>
          </a:p>
        </p:txBody>
      </p:sp>
    </p:spTree>
    <p:extLst>
      <p:ext uri="{BB962C8B-B14F-4D97-AF65-F5344CB8AC3E}">
        <p14:creationId xmlns:p14="http://schemas.microsoft.com/office/powerpoint/2010/main" val="3289333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5D0D8-97EF-EFC3-05F5-7FDC09ABCD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B652EE-EC51-A312-B864-49013B7AFF0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C5C4AC4-391A-6ED5-A437-FB9AD10453F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9CC338D-4006-7126-2FF4-54529A39998B}"/>
              </a:ext>
            </a:extLst>
          </p:cNvPr>
          <p:cNvSpPr>
            <a:spLocks noGrp="1"/>
          </p:cNvSpPr>
          <p:nvPr>
            <p:ph type="sldNum" sz="quarter" idx="5"/>
          </p:nvPr>
        </p:nvSpPr>
        <p:spPr/>
        <p:txBody>
          <a:bodyPr/>
          <a:lstStyle/>
          <a:p>
            <a:fld id="{B7EEC135-0D00-467E-B054-E8B2FAB748BF}" type="slidenum">
              <a:rPr lang="en-US" smtClean="0"/>
              <a:t>28</a:t>
            </a:fld>
            <a:endParaRPr lang="en-US"/>
          </a:p>
        </p:txBody>
      </p:sp>
    </p:spTree>
    <p:extLst>
      <p:ext uri="{BB962C8B-B14F-4D97-AF65-F5344CB8AC3E}">
        <p14:creationId xmlns:p14="http://schemas.microsoft.com/office/powerpoint/2010/main" val="30449660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7EEC135-0D00-467E-B054-E8B2FAB748BF}" type="slidenum">
              <a:rPr lang="en-US" smtClean="0"/>
              <a:t>30</a:t>
            </a:fld>
            <a:endParaRPr lang="en-US"/>
          </a:p>
        </p:txBody>
      </p:sp>
    </p:spTree>
    <p:extLst>
      <p:ext uri="{BB962C8B-B14F-4D97-AF65-F5344CB8AC3E}">
        <p14:creationId xmlns:p14="http://schemas.microsoft.com/office/powerpoint/2010/main" val="40833774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7EEC135-0D00-467E-B054-E8B2FAB748BF}" type="slidenum">
              <a:rPr lang="en-US" smtClean="0"/>
              <a:t>34</a:t>
            </a:fld>
            <a:endParaRPr lang="en-US"/>
          </a:p>
        </p:txBody>
      </p:sp>
    </p:spTree>
    <p:extLst>
      <p:ext uri="{BB962C8B-B14F-4D97-AF65-F5344CB8AC3E}">
        <p14:creationId xmlns:p14="http://schemas.microsoft.com/office/powerpoint/2010/main" val="19930970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3">
            <a:lum/>
          </a:blip>
          <a:srcRect/>
          <a:stretch>
            <a:fillRect l="-2000" r="-2000"/>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C670D9F-02CC-8EA8-14D9-B6C63EC3065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003272" y="5835651"/>
            <a:ext cx="3074428" cy="914399"/>
          </a:xfrm>
          <a:prstGeom prst="rect">
            <a:avLst/>
          </a:prstGeom>
        </p:spPr>
      </p:pic>
      <p:sp>
        <p:nvSpPr>
          <p:cNvPr id="2" name="Title 1">
            <a:extLst>
              <a:ext uri="{FF2B5EF4-FFF2-40B4-BE49-F238E27FC236}">
                <a16:creationId xmlns:a16="http://schemas.microsoft.com/office/drawing/2014/main" id="{980B0F2A-8D49-0293-CB04-7204ED63AC60}"/>
              </a:ext>
            </a:extLst>
          </p:cNvPr>
          <p:cNvSpPr>
            <a:spLocks noGrp="1"/>
          </p:cNvSpPr>
          <p:nvPr>
            <p:ph type="ctrTitle"/>
          </p:nvPr>
        </p:nvSpPr>
        <p:spPr>
          <a:xfrm>
            <a:off x="1524000" y="1122363"/>
            <a:ext cx="9144000" cy="2387600"/>
          </a:xfrm>
        </p:spPr>
        <p:txBody>
          <a:bodyPr anchor="b">
            <a:normAutofit/>
          </a:bodyPr>
          <a:lstStyle>
            <a:lvl1pPr algn="l">
              <a:defRPr sz="48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19B8FBC5-848A-7BEE-8D40-C0213E71013C}"/>
              </a:ext>
            </a:extLst>
          </p:cNvPr>
          <p:cNvSpPr>
            <a:spLocks noGrp="1"/>
          </p:cNvSpPr>
          <p:nvPr>
            <p:ph type="subTitle" idx="1"/>
          </p:nvPr>
        </p:nvSpPr>
        <p:spPr>
          <a:xfrm>
            <a:off x="1524000" y="3602038"/>
            <a:ext cx="91440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Slide Number Placeholder 4">
            <a:extLst>
              <a:ext uri="{FF2B5EF4-FFF2-40B4-BE49-F238E27FC236}">
                <a16:creationId xmlns:a16="http://schemas.microsoft.com/office/drawing/2014/main" id="{9D1A8BDD-CB14-D179-545C-99D4C655074F}"/>
              </a:ext>
            </a:extLst>
          </p:cNvPr>
          <p:cNvSpPr>
            <a:spLocks noGrp="1"/>
          </p:cNvSpPr>
          <p:nvPr>
            <p:ph type="sldNum" sz="quarter" idx="10"/>
          </p:nvPr>
        </p:nvSpPr>
        <p:spPr/>
        <p:txBody>
          <a:bodyPr/>
          <a:lstStyle>
            <a:lvl1pPr>
              <a:defRPr>
                <a:solidFill>
                  <a:schemeClr val="bg1"/>
                </a:solidFill>
              </a:defRPr>
            </a:lvl1pPr>
          </a:lstStyle>
          <a:p>
            <a:fld id="{3E93FFCE-3932-4DE9-B639-79A716969F42}" type="slidenum">
              <a:rPr lang="en-US" smtClean="0"/>
              <a:pPr/>
              <a:t>‹#›</a:t>
            </a:fld>
            <a:endParaRPr lang="en-US">
              <a:solidFill>
                <a:schemeClr val="bg1"/>
              </a:solidFill>
            </a:endParaRPr>
          </a:p>
        </p:txBody>
      </p:sp>
    </p:spTree>
    <p:custDataLst>
      <p:tags r:id="rId1"/>
    </p:custDataLst>
    <p:extLst>
      <p:ext uri="{BB962C8B-B14F-4D97-AF65-F5344CB8AC3E}">
        <p14:creationId xmlns:p14="http://schemas.microsoft.com/office/powerpoint/2010/main" val="1206426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B1A9166-E97E-4F4F-14D1-20EF3D62B3C3}"/>
              </a:ext>
            </a:extLst>
          </p:cNvPr>
          <p:cNvSpPr/>
          <p:nvPr userDrawn="1"/>
        </p:nvSpPr>
        <p:spPr>
          <a:xfrm>
            <a:off x="0" y="4444180"/>
            <a:ext cx="12207240" cy="2413820"/>
          </a:xfrm>
          <a:prstGeom prst="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6A7734-AB4D-6CB9-8D66-7B3FFF7D25CD}"/>
              </a:ext>
            </a:extLst>
          </p:cNvPr>
          <p:cNvSpPr>
            <a:spLocks noGrp="1"/>
          </p:cNvSpPr>
          <p:nvPr>
            <p:ph type="title"/>
          </p:nvPr>
        </p:nvSpPr>
        <p:spPr>
          <a:xfrm>
            <a:off x="563995" y="1442172"/>
            <a:ext cx="11258549" cy="2852737"/>
          </a:xfrm>
        </p:spPr>
        <p:txBody>
          <a:bodyPr anchor="b">
            <a:normAutofit/>
          </a:bodyPr>
          <a:lstStyle>
            <a:lvl1pPr>
              <a:defRPr sz="4000" b="1"/>
            </a:lvl1pPr>
          </a:lstStyle>
          <a:p>
            <a:r>
              <a:rPr lang="en-US"/>
              <a:t>Click to edit Master title style</a:t>
            </a:r>
          </a:p>
        </p:txBody>
      </p:sp>
      <p:sp>
        <p:nvSpPr>
          <p:cNvPr id="4" name="Subtitle 2">
            <a:extLst>
              <a:ext uri="{FF2B5EF4-FFF2-40B4-BE49-F238E27FC236}">
                <a16:creationId xmlns:a16="http://schemas.microsoft.com/office/drawing/2014/main" id="{821C487C-A018-D478-D211-3D9E20078148}"/>
              </a:ext>
            </a:extLst>
          </p:cNvPr>
          <p:cNvSpPr>
            <a:spLocks noGrp="1"/>
          </p:cNvSpPr>
          <p:nvPr>
            <p:ph type="subTitle" idx="13"/>
          </p:nvPr>
        </p:nvSpPr>
        <p:spPr>
          <a:xfrm>
            <a:off x="563996" y="4516602"/>
            <a:ext cx="11258548" cy="158923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Slide Number Placeholder 6">
            <a:extLst>
              <a:ext uri="{FF2B5EF4-FFF2-40B4-BE49-F238E27FC236}">
                <a16:creationId xmlns:a16="http://schemas.microsoft.com/office/drawing/2014/main" id="{CBA8BCA8-6FB1-7EFF-843E-83FF946133D0}"/>
              </a:ext>
            </a:extLst>
          </p:cNvPr>
          <p:cNvSpPr>
            <a:spLocks noGrp="1"/>
          </p:cNvSpPr>
          <p:nvPr>
            <p:ph type="sldNum" sz="quarter" idx="14"/>
          </p:nvPr>
        </p:nvSpPr>
        <p:spPr/>
        <p:txBody>
          <a:bodyPr/>
          <a:lstStyle>
            <a:lvl1pPr>
              <a:defRPr>
                <a:solidFill>
                  <a:schemeClr val="bg1"/>
                </a:solidFill>
              </a:defRPr>
            </a:lvl1pPr>
          </a:lstStyle>
          <a:p>
            <a:fld id="{3E93FFCE-3932-4DE9-B639-79A716969F42}" type="slidenum">
              <a:rPr lang="en-US" smtClean="0"/>
              <a:pPr/>
              <a:t>‹#›</a:t>
            </a:fld>
            <a:endParaRPr lang="en-US">
              <a:solidFill>
                <a:schemeClr val="bg1"/>
              </a:solidFill>
            </a:endParaRPr>
          </a:p>
        </p:txBody>
      </p:sp>
      <p:pic>
        <p:nvPicPr>
          <p:cNvPr id="5" name="Picture 4">
            <a:extLst>
              <a:ext uri="{FF2B5EF4-FFF2-40B4-BE49-F238E27FC236}">
                <a16:creationId xmlns:a16="http://schemas.microsoft.com/office/drawing/2014/main" id="{BC512203-1EEE-382C-E23F-0825182C650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477500" y="6274117"/>
            <a:ext cx="1600200" cy="475933"/>
          </a:xfrm>
          <a:prstGeom prst="rect">
            <a:avLst/>
          </a:prstGeom>
        </p:spPr>
      </p:pic>
      <p:cxnSp>
        <p:nvCxnSpPr>
          <p:cNvPr id="3" name="Straight Connector 2">
            <a:extLst>
              <a:ext uri="{FF2B5EF4-FFF2-40B4-BE49-F238E27FC236}">
                <a16:creationId xmlns:a16="http://schemas.microsoft.com/office/drawing/2014/main" id="{3A119338-F4CB-21A6-6B81-3D881D043457}"/>
              </a:ext>
            </a:extLst>
          </p:cNvPr>
          <p:cNvCxnSpPr>
            <a:cxnSpLocks/>
          </p:cNvCxnSpPr>
          <p:nvPr userDrawn="1"/>
        </p:nvCxnSpPr>
        <p:spPr>
          <a:xfrm>
            <a:off x="0" y="4480560"/>
            <a:ext cx="12207240" cy="0"/>
          </a:xfrm>
          <a:prstGeom prst="line">
            <a:avLst/>
          </a:prstGeom>
          <a:ln w="88900">
            <a:solidFill>
              <a:srgbClr val="FFCA00"/>
            </a:solidFill>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33486585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4F741-FFDD-2050-0F5C-602100E88BBB}"/>
              </a:ext>
            </a:extLst>
          </p:cNvPr>
          <p:cNvSpPr>
            <a:spLocks noGrp="1"/>
          </p:cNvSpPr>
          <p:nvPr>
            <p:ph type="title"/>
          </p:nvPr>
        </p:nvSpPr>
        <p:spPr>
          <a:xfrm>
            <a:off x="415635" y="365126"/>
            <a:ext cx="11351491" cy="914400"/>
          </a:xfrm>
        </p:spPr>
        <p:txBody>
          <a:bodyPr>
            <a:normAutofit/>
          </a:bodyPr>
          <a:lstStyle>
            <a:lvl1pPr>
              <a:defRPr sz="3200" b="1"/>
            </a:lvl1pPr>
          </a:lstStyle>
          <a:p>
            <a:r>
              <a:rPr lang="en-US"/>
              <a:t>Click to edit Master title style</a:t>
            </a:r>
          </a:p>
        </p:txBody>
      </p:sp>
      <p:sp>
        <p:nvSpPr>
          <p:cNvPr id="6" name="Slide Number Placeholder 5">
            <a:extLst>
              <a:ext uri="{FF2B5EF4-FFF2-40B4-BE49-F238E27FC236}">
                <a16:creationId xmlns:a16="http://schemas.microsoft.com/office/drawing/2014/main" id="{6F5F2131-3851-666E-4726-AC99F6192073}"/>
              </a:ext>
            </a:extLst>
          </p:cNvPr>
          <p:cNvSpPr>
            <a:spLocks noGrp="1"/>
          </p:cNvSpPr>
          <p:nvPr>
            <p:ph type="sldNum" sz="quarter" idx="14"/>
          </p:nvPr>
        </p:nvSpPr>
        <p:spPr/>
        <p:txBody>
          <a:bodyPr/>
          <a:lstStyle/>
          <a:p>
            <a:pPr algn="l"/>
            <a:fld id="{3E93FFCE-3932-4DE9-B639-79A716969F42}" type="slidenum">
              <a:rPr lang="en-US" smtClean="0"/>
              <a:pPr algn="l"/>
              <a:t>‹#›</a:t>
            </a:fld>
            <a:endParaRPr lang="en-US"/>
          </a:p>
        </p:txBody>
      </p:sp>
      <p:sp>
        <p:nvSpPr>
          <p:cNvPr id="9" name="Content Placeholder 8">
            <a:extLst>
              <a:ext uri="{FF2B5EF4-FFF2-40B4-BE49-F238E27FC236}">
                <a16:creationId xmlns:a16="http://schemas.microsoft.com/office/drawing/2014/main" id="{1D64D853-768E-5AE0-5B1F-F249BCBB0178}"/>
              </a:ext>
            </a:extLst>
          </p:cNvPr>
          <p:cNvSpPr>
            <a:spLocks noGrp="1"/>
          </p:cNvSpPr>
          <p:nvPr>
            <p:ph sz="quarter" idx="15"/>
          </p:nvPr>
        </p:nvSpPr>
        <p:spPr>
          <a:xfrm>
            <a:off x="415925" y="1428750"/>
            <a:ext cx="11350625" cy="4956175"/>
          </a:xfrm>
        </p:spPr>
        <p:txBody>
          <a:bodyPr/>
          <a:lstStyle/>
          <a:p>
            <a:pPr lvl="0"/>
            <a:r>
              <a:rPr lang="en-US"/>
              <a:t>Click to edit Master text styles</a:t>
            </a:r>
          </a:p>
        </p:txBody>
      </p:sp>
      <p:pic>
        <p:nvPicPr>
          <p:cNvPr id="4" name="Picture 3">
            <a:extLst>
              <a:ext uri="{FF2B5EF4-FFF2-40B4-BE49-F238E27FC236}">
                <a16:creationId xmlns:a16="http://schemas.microsoft.com/office/drawing/2014/main" id="{6862B2F6-9B0E-A92A-3CAC-954E7F2F5C82}"/>
              </a:ext>
            </a:extLst>
          </p:cNvPr>
          <p:cNvPicPr>
            <a:picLocks noChangeAspect="1"/>
          </p:cNvPicPr>
          <p:nvPr userDrawn="1"/>
        </p:nvPicPr>
        <p:blipFill>
          <a:blip r:embed="rId3">
            <a:extLst>
              <a:ext uri="{28A0092B-C50C-407E-A947-70E740481C1C}">
                <a14:useLocalDpi xmlns:a14="http://schemas.microsoft.com/office/drawing/2010/main" val="0"/>
              </a:ext>
            </a:extLst>
          </a:blip>
          <a:srcRect t="13780" b="11362"/>
          <a:stretch>
            <a:fillRect/>
          </a:stretch>
        </p:blipFill>
        <p:spPr>
          <a:xfrm>
            <a:off x="10591800" y="6146800"/>
            <a:ext cx="1600200" cy="711200"/>
          </a:xfrm>
          <a:prstGeom prst="rect">
            <a:avLst/>
          </a:prstGeom>
        </p:spPr>
      </p:pic>
    </p:spTree>
    <p:custDataLst>
      <p:tags r:id="rId1"/>
    </p:custDataLst>
    <p:extLst>
      <p:ext uri="{BB962C8B-B14F-4D97-AF65-F5344CB8AC3E}">
        <p14:creationId xmlns:p14="http://schemas.microsoft.com/office/powerpoint/2010/main" val="41610940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4F741-FFDD-2050-0F5C-602100E88BBB}"/>
              </a:ext>
            </a:extLst>
          </p:cNvPr>
          <p:cNvSpPr>
            <a:spLocks noGrp="1"/>
          </p:cNvSpPr>
          <p:nvPr>
            <p:ph type="title"/>
          </p:nvPr>
        </p:nvSpPr>
        <p:spPr>
          <a:xfrm>
            <a:off x="415635" y="365126"/>
            <a:ext cx="11351491" cy="914400"/>
          </a:xfrm>
        </p:spPr>
        <p:txBody>
          <a:bodyPr>
            <a:normAutofit/>
          </a:bodyPr>
          <a:lstStyle>
            <a:lvl1pPr>
              <a:defRPr sz="3200" b="1"/>
            </a:lvl1pPr>
          </a:lstStyle>
          <a:p>
            <a:r>
              <a:rPr lang="en-US"/>
              <a:t>Click to edit Master title style</a:t>
            </a:r>
          </a:p>
        </p:txBody>
      </p:sp>
      <p:sp>
        <p:nvSpPr>
          <p:cNvPr id="4" name="Text Placeholder 3">
            <a:extLst>
              <a:ext uri="{FF2B5EF4-FFF2-40B4-BE49-F238E27FC236}">
                <a16:creationId xmlns:a16="http://schemas.microsoft.com/office/drawing/2014/main" id="{E44F670F-2CC2-DC2F-1147-9A1C6BC8D9C2}"/>
              </a:ext>
            </a:extLst>
          </p:cNvPr>
          <p:cNvSpPr>
            <a:spLocks noGrp="1"/>
          </p:cNvSpPr>
          <p:nvPr>
            <p:ph type="body" sz="quarter" idx="13"/>
          </p:nvPr>
        </p:nvSpPr>
        <p:spPr>
          <a:xfrm>
            <a:off x="415925" y="1431636"/>
            <a:ext cx="11350625" cy="4962814"/>
          </a:xfrm>
        </p:spPr>
        <p:txBody>
          <a:bodyPr/>
          <a:lstStyle>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6F5F2131-3851-666E-4726-AC99F6192073}"/>
              </a:ext>
            </a:extLst>
          </p:cNvPr>
          <p:cNvSpPr>
            <a:spLocks noGrp="1"/>
          </p:cNvSpPr>
          <p:nvPr>
            <p:ph type="sldNum" sz="quarter" idx="14"/>
          </p:nvPr>
        </p:nvSpPr>
        <p:spPr/>
        <p:txBody>
          <a:bodyPr/>
          <a:lstStyle>
            <a:lvl1pPr>
              <a:defRPr>
                <a:solidFill>
                  <a:schemeClr val="tx1"/>
                </a:solidFill>
              </a:defRPr>
            </a:lvl1pPr>
          </a:lstStyle>
          <a:p>
            <a:fld id="{3E93FFCE-3932-4DE9-B639-79A716969F42}" type="slidenum">
              <a:rPr lang="en-US" smtClean="0"/>
              <a:pPr/>
              <a:t>‹#›</a:t>
            </a:fld>
            <a:endParaRPr lang="en-US"/>
          </a:p>
        </p:txBody>
      </p:sp>
      <p:pic>
        <p:nvPicPr>
          <p:cNvPr id="5" name="Picture 4">
            <a:extLst>
              <a:ext uri="{FF2B5EF4-FFF2-40B4-BE49-F238E27FC236}">
                <a16:creationId xmlns:a16="http://schemas.microsoft.com/office/drawing/2014/main" id="{272263EA-37AE-8D83-CEC1-38245225564D}"/>
              </a:ext>
            </a:extLst>
          </p:cNvPr>
          <p:cNvPicPr>
            <a:picLocks noChangeAspect="1"/>
          </p:cNvPicPr>
          <p:nvPr userDrawn="1"/>
        </p:nvPicPr>
        <p:blipFill>
          <a:blip r:embed="rId3">
            <a:extLst>
              <a:ext uri="{28A0092B-C50C-407E-A947-70E740481C1C}">
                <a14:useLocalDpi xmlns:a14="http://schemas.microsoft.com/office/drawing/2010/main" val="0"/>
              </a:ext>
            </a:extLst>
          </a:blip>
          <a:srcRect t="13780" b="11362"/>
          <a:stretch>
            <a:fillRect/>
          </a:stretch>
        </p:blipFill>
        <p:spPr>
          <a:xfrm>
            <a:off x="10591800" y="6146800"/>
            <a:ext cx="1600200" cy="711200"/>
          </a:xfrm>
          <a:prstGeom prst="rect">
            <a:avLst/>
          </a:prstGeom>
        </p:spPr>
      </p:pic>
    </p:spTree>
    <p:custDataLst>
      <p:tags r:id="rId1"/>
    </p:custDataLst>
    <p:extLst>
      <p:ext uri="{BB962C8B-B14F-4D97-AF65-F5344CB8AC3E}">
        <p14:creationId xmlns:p14="http://schemas.microsoft.com/office/powerpoint/2010/main" val="1515309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C8CF1-1C10-B063-7872-7947B8CDA687}"/>
              </a:ext>
            </a:extLst>
          </p:cNvPr>
          <p:cNvSpPr>
            <a:spLocks noGrp="1"/>
          </p:cNvSpPr>
          <p:nvPr>
            <p:ph type="title"/>
          </p:nvPr>
        </p:nvSpPr>
        <p:spPr>
          <a:xfrm>
            <a:off x="332508" y="365126"/>
            <a:ext cx="11448288" cy="822960"/>
          </a:xfrm>
        </p:spPr>
        <p:txBody>
          <a:bodyPr>
            <a:normAutofit/>
          </a:bodyPr>
          <a:lstStyle>
            <a:lvl1pPr>
              <a:defRPr sz="3600" b="1"/>
            </a:lvl1pPr>
          </a:lstStyle>
          <a:p>
            <a:r>
              <a:rPr lang="en-US"/>
              <a:t>Click to edit Master title style</a:t>
            </a:r>
          </a:p>
        </p:txBody>
      </p:sp>
      <p:sp>
        <p:nvSpPr>
          <p:cNvPr id="3" name="Content Placeholder 2">
            <a:extLst>
              <a:ext uri="{FF2B5EF4-FFF2-40B4-BE49-F238E27FC236}">
                <a16:creationId xmlns:a16="http://schemas.microsoft.com/office/drawing/2014/main" id="{BC9B733F-B35C-37C5-D190-CE00CB627A02}"/>
              </a:ext>
            </a:extLst>
          </p:cNvPr>
          <p:cNvSpPr>
            <a:spLocks noGrp="1"/>
          </p:cNvSpPr>
          <p:nvPr>
            <p:ph sz="half" idx="1"/>
          </p:nvPr>
        </p:nvSpPr>
        <p:spPr>
          <a:xfrm>
            <a:off x="332508" y="1302327"/>
            <a:ext cx="5486402" cy="4937760"/>
          </a:xfrm>
        </p:spPr>
        <p:txBody>
          <a:bodyPr/>
          <a:lstStyle/>
          <a:p>
            <a:pPr lvl="0"/>
            <a:r>
              <a:rPr lang="en-US"/>
              <a:t>Click to edit Master text styles</a:t>
            </a:r>
          </a:p>
        </p:txBody>
      </p:sp>
      <p:sp>
        <p:nvSpPr>
          <p:cNvPr id="4" name="Content Placeholder 3">
            <a:extLst>
              <a:ext uri="{FF2B5EF4-FFF2-40B4-BE49-F238E27FC236}">
                <a16:creationId xmlns:a16="http://schemas.microsoft.com/office/drawing/2014/main" id="{4BAEA5C3-9623-B6FC-B3A1-A55AD6C0F073}"/>
              </a:ext>
            </a:extLst>
          </p:cNvPr>
          <p:cNvSpPr>
            <a:spLocks noGrp="1"/>
          </p:cNvSpPr>
          <p:nvPr>
            <p:ph sz="half" idx="2"/>
          </p:nvPr>
        </p:nvSpPr>
        <p:spPr>
          <a:xfrm>
            <a:off x="6294396" y="1302327"/>
            <a:ext cx="5486400" cy="4937760"/>
          </a:xfrm>
        </p:spPr>
        <p:txBody>
          <a:bodyPr/>
          <a:lstStyle/>
          <a:p>
            <a:pPr lvl="0"/>
            <a:r>
              <a:rPr lang="en-US"/>
              <a:t>Click to edit Master text styles</a:t>
            </a:r>
          </a:p>
        </p:txBody>
      </p:sp>
      <p:sp>
        <p:nvSpPr>
          <p:cNvPr id="8" name="Slide Number Placeholder 7">
            <a:extLst>
              <a:ext uri="{FF2B5EF4-FFF2-40B4-BE49-F238E27FC236}">
                <a16:creationId xmlns:a16="http://schemas.microsoft.com/office/drawing/2014/main" id="{10379319-CBAE-411A-64F3-E21FED6CD243}"/>
              </a:ext>
            </a:extLst>
          </p:cNvPr>
          <p:cNvSpPr>
            <a:spLocks noGrp="1"/>
          </p:cNvSpPr>
          <p:nvPr>
            <p:ph type="sldNum" sz="quarter" idx="10"/>
          </p:nvPr>
        </p:nvSpPr>
        <p:spPr/>
        <p:txBody>
          <a:bodyPr/>
          <a:lstStyle>
            <a:lvl1pPr>
              <a:defRPr>
                <a:solidFill>
                  <a:schemeClr val="tx1"/>
                </a:solidFill>
              </a:defRPr>
            </a:lvl1pPr>
          </a:lstStyle>
          <a:p>
            <a:fld id="{3E93FFCE-3932-4DE9-B639-79A716969F42}" type="slidenum">
              <a:rPr lang="en-US" smtClean="0"/>
              <a:pPr/>
              <a:t>‹#›</a:t>
            </a:fld>
            <a:endParaRPr lang="en-US"/>
          </a:p>
        </p:txBody>
      </p:sp>
      <p:pic>
        <p:nvPicPr>
          <p:cNvPr id="7" name="Picture 6">
            <a:extLst>
              <a:ext uri="{FF2B5EF4-FFF2-40B4-BE49-F238E27FC236}">
                <a16:creationId xmlns:a16="http://schemas.microsoft.com/office/drawing/2014/main" id="{AA8AF3A2-5D36-E7F7-A73C-230B34F43A5A}"/>
              </a:ext>
            </a:extLst>
          </p:cNvPr>
          <p:cNvPicPr>
            <a:picLocks noChangeAspect="1"/>
          </p:cNvPicPr>
          <p:nvPr userDrawn="1"/>
        </p:nvPicPr>
        <p:blipFill>
          <a:blip r:embed="rId3">
            <a:extLst>
              <a:ext uri="{28A0092B-C50C-407E-A947-70E740481C1C}">
                <a14:useLocalDpi xmlns:a14="http://schemas.microsoft.com/office/drawing/2010/main" val="0"/>
              </a:ext>
            </a:extLst>
          </a:blip>
          <a:srcRect t="13780" b="11362"/>
          <a:stretch>
            <a:fillRect/>
          </a:stretch>
        </p:blipFill>
        <p:spPr>
          <a:xfrm>
            <a:off x="10591800" y="6146800"/>
            <a:ext cx="1600200" cy="711200"/>
          </a:xfrm>
          <a:prstGeom prst="rect">
            <a:avLst/>
          </a:prstGeom>
        </p:spPr>
      </p:pic>
    </p:spTree>
    <p:custDataLst>
      <p:tags r:id="rId1"/>
    </p:custDataLst>
    <p:extLst>
      <p:ext uri="{BB962C8B-B14F-4D97-AF65-F5344CB8AC3E}">
        <p14:creationId xmlns:p14="http://schemas.microsoft.com/office/powerpoint/2010/main" val="2796313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Detailed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542E3-2560-D37A-3413-4E06E8E80B97}"/>
              </a:ext>
            </a:extLst>
          </p:cNvPr>
          <p:cNvSpPr>
            <a:spLocks noGrp="1"/>
          </p:cNvSpPr>
          <p:nvPr>
            <p:ph type="title"/>
          </p:nvPr>
        </p:nvSpPr>
        <p:spPr>
          <a:xfrm>
            <a:off x="378691" y="365125"/>
            <a:ext cx="11443854" cy="822960"/>
          </a:xfrm>
        </p:spPr>
        <p:txBody>
          <a:bodyPr>
            <a:normAutofit/>
          </a:bodyPr>
          <a:lstStyle>
            <a:lvl1pPr>
              <a:defRPr sz="3600" b="1"/>
            </a:lvl1pPr>
          </a:lstStyle>
          <a:p>
            <a:r>
              <a:rPr lang="en-US"/>
              <a:t>Click to edit Master title style</a:t>
            </a:r>
          </a:p>
        </p:txBody>
      </p:sp>
      <p:sp>
        <p:nvSpPr>
          <p:cNvPr id="3" name="Text Placeholder 2">
            <a:extLst>
              <a:ext uri="{FF2B5EF4-FFF2-40B4-BE49-F238E27FC236}">
                <a16:creationId xmlns:a16="http://schemas.microsoft.com/office/drawing/2014/main" id="{67DE3B8F-7DE1-D153-47AE-9CC292A0354A}"/>
              </a:ext>
            </a:extLst>
          </p:cNvPr>
          <p:cNvSpPr>
            <a:spLocks noGrp="1"/>
          </p:cNvSpPr>
          <p:nvPr>
            <p:ph type="body" idx="1"/>
          </p:nvPr>
        </p:nvSpPr>
        <p:spPr>
          <a:xfrm>
            <a:off x="378691" y="1269207"/>
            <a:ext cx="5641110"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1CEAC-D990-55FD-E3DA-59999F64873D}"/>
              </a:ext>
            </a:extLst>
          </p:cNvPr>
          <p:cNvSpPr>
            <a:spLocks noGrp="1"/>
          </p:cNvSpPr>
          <p:nvPr>
            <p:ph sz="half" idx="2"/>
          </p:nvPr>
        </p:nvSpPr>
        <p:spPr>
          <a:xfrm>
            <a:off x="378691" y="2174241"/>
            <a:ext cx="5641109" cy="4219816"/>
          </a:xfrm>
        </p:spPr>
        <p:txBody>
          <a:bodyPr/>
          <a:lstStyle/>
          <a:p>
            <a:pPr lvl="0"/>
            <a:r>
              <a:rPr lang="en-US"/>
              <a:t>Click to edit Master text styles</a:t>
            </a:r>
          </a:p>
        </p:txBody>
      </p:sp>
      <p:sp>
        <p:nvSpPr>
          <p:cNvPr id="5" name="Text Placeholder 4">
            <a:extLst>
              <a:ext uri="{FF2B5EF4-FFF2-40B4-BE49-F238E27FC236}">
                <a16:creationId xmlns:a16="http://schemas.microsoft.com/office/drawing/2014/main" id="{4D7F3055-E987-91FE-DAA4-D39B667A1399}"/>
              </a:ext>
            </a:extLst>
          </p:cNvPr>
          <p:cNvSpPr>
            <a:spLocks noGrp="1"/>
          </p:cNvSpPr>
          <p:nvPr>
            <p:ph type="body" sz="quarter" idx="3"/>
          </p:nvPr>
        </p:nvSpPr>
        <p:spPr>
          <a:xfrm>
            <a:off x="6172200" y="1269207"/>
            <a:ext cx="5641848"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39215A7-E681-1326-459C-120E573BB275}"/>
              </a:ext>
            </a:extLst>
          </p:cNvPr>
          <p:cNvSpPr>
            <a:spLocks noGrp="1"/>
          </p:cNvSpPr>
          <p:nvPr>
            <p:ph sz="quarter" idx="4"/>
          </p:nvPr>
        </p:nvSpPr>
        <p:spPr>
          <a:xfrm>
            <a:off x="6172200" y="2174241"/>
            <a:ext cx="5641109" cy="4219816"/>
          </a:xfrm>
        </p:spPr>
        <p:txBody>
          <a:bodyPr/>
          <a:lstStyle/>
          <a:p>
            <a:pPr lvl="0"/>
            <a:r>
              <a:rPr lang="en-US"/>
              <a:t>Click to edit Master text styles</a:t>
            </a:r>
          </a:p>
        </p:txBody>
      </p:sp>
      <p:sp>
        <p:nvSpPr>
          <p:cNvPr id="8" name="Slide Number Placeholder 7">
            <a:extLst>
              <a:ext uri="{FF2B5EF4-FFF2-40B4-BE49-F238E27FC236}">
                <a16:creationId xmlns:a16="http://schemas.microsoft.com/office/drawing/2014/main" id="{45A5ADD2-1110-882F-F7ED-298A9E786FC0}"/>
              </a:ext>
            </a:extLst>
          </p:cNvPr>
          <p:cNvSpPr>
            <a:spLocks noGrp="1"/>
          </p:cNvSpPr>
          <p:nvPr>
            <p:ph type="sldNum" sz="quarter" idx="10"/>
          </p:nvPr>
        </p:nvSpPr>
        <p:spPr/>
        <p:txBody>
          <a:bodyPr/>
          <a:lstStyle/>
          <a:p>
            <a:pPr algn="l"/>
            <a:fld id="{3E93FFCE-3932-4DE9-B639-79A716969F42}" type="slidenum">
              <a:rPr lang="en-US" smtClean="0"/>
              <a:pPr algn="l"/>
              <a:t>‹#›</a:t>
            </a:fld>
            <a:endParaRPr lang="en-US"/>
          </a:p>
        </p:txBody>
      </p:sp>
      <p:pic>
        <p:nvPicPr>
          <p:cNvPr id="9" name="Picture 8">
            <a:extLst>
              <a:ext uri="{FF2B5EF4-FFF2-40B4-BE49-F238E27FC236}">
                <a16:creationId xmlns:a16="http://schemas.microsoft.com/office/drawing/2014/main" id="{622CDAC3-71FD-74E5-BA8E-DBACC59B1D3D}"/>
              </a:ext>
            </a:extLst>
          </p:cNvPr>
          <p:cNvPicPr>
            <a:picLocks noChangeAspect="1"/>
          </p:cNvPicPr>
          <p:nvPr userDrawn="1"/>
        </p:nvPicPr>
        <p:blipFill>
          <a:blip r:embed="rId3">
            <a:extLst>
              <a:ext uri="{28A0092B-C50C-407E-A947-70E740481C1C}">
                <a14:useLocalDpi xmlns:a14="http://schemas.microsoft.com/office/drawing/2010/main" val="0"/>
              </a:ext>
            </a:extLst>
          </a:blip>
          <a:srcRect t="13780" b="11362"/>
          <a:stretch>
            <a:fillRect/>
          </a:stretch>
        </p:blipFill>
        <p:spPr>
          <a:xfrm>
            <a:off x="10591800" y="6146800"/>
            <a:ext cx="1600200" cy="711200"/>
          </a:xfrm>
          <a:prstGeom prst="rect">
            <a:avLst/>
          </a:prstGeom>
        </p:spPr>
      </p:pic>
    </p:spTree>
    <p:custDataLst>
      <p:tags r:id="rId1"/>
    </p:custDataLst>
    <p:extLst>
      <p:ext uri="{BB962C8B-B14F-4D97-AF65-F5344CB8AC3E}">
        <p14:creationId xmlns:p14="http://schemas.microsoft.com/office/powerpoint/2010/main" val="3063431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tri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542E3-2560-D37A-3413-4E06E8E80B97}"/>
              </a:ext>
            </a:extLst>
          </p:cNvPr>
          <p:cNvSpPr>
            <a:spLocks noGrp="1"/>
          </p:cNvSpPr>
          <p:nvPr>
            <p:ph type="title"/>
          </p:nvPr>
        </p:nvSpPr>
        <p:spPr>
          <a:xfrm>
            <a:off x="378691" y="365125"/>
            <a:ext cx="11443854" cy="822960"/>
          </a:xfrm>
        </p:spPr>
        <p:txBody>
          <a:bodyPr>
            <a:normAutofit/>
          </a:bodyPr>
          <a:lstStyle>
            <a:lvl1pPr>
              <a:defRPr sz="3600" b="1"/>
            </a:lvl1pPr>
          </a:lstStyle>
          <a:p>
            <a:r>
              <a:rPr lang="en-US"/>
              <a:t>Click to edit Master title style</a:t>
            </a:r>
          </a:p>
        </p:txBody>
      </p:sp>
      <p:sp>
        <p:nvSpPr>
          <p:cNvPr id="3" name="Text Placeholder 2">
            <a:extLst>
              <a:ext uri="{FF2B5EF4-FFF2-40B4-BE49-F238E27FC236}">
                <a16:creationId xmlns:a16="http://schemas.microsoft.com/office/drawing/2014/main" id="{67DE3B8F-7DE1-D153-47AE-9CC292A0354A}"/>
              </a:ext>
            </a:extLst>
          </p:cNvPr>
          <p:cNvSpPr>
            <a:spLocks noGrp="1"/>
          </p:cNvSpPr>
          <p:nvPr>
            <p:ph type="body" idx="1"/>
          </p:nvPr>
        </p:nvSpPr>
        <p:spPr>
          <a:xfrm>
            <a:off x="652020" y="1357357"/>
            <a:ext cx="3392031" cy="822960"/>
          </a:xfrm>
          <a:solidFill>
            <a:schemeClr val="tx1"/>
          </a:solidFill>
          <a:ln>
            <a:noFill/>
          </a:ln>
        </p:spPr>
        <p:txBody>
          <a:bodyPr anchor="b"/>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1CEAC-D990-55FD-E3DA-59999F64873D}"/>
              </a:ext>
            </a:extLst>
          </p:cNvPr>
          <p:cNvSpPr>
            <a:spLocks noGrp="1"/>
          </p:cNvSpPr>
          <p:nvPr>
            <p:ph sz="half" idx="2"/>
          </p:nvPr>
        </p:nvSpPr>
        <p:spPr>
          <a:xfrm>
            <a:off x="652020" y="2180317"/>
            <a:ext cx="3392031" cy="4219816"/>
          </a:xfrm>
        </p:spPr>
        <p:txBody>
          <a:bodyPr>
            <a:normAutofit/>
          </a:bodyPr>
          <a:lstStyle>
            <a:lvl1pPr>
              <a:defRPr sz="1800"/>
            </a:lvl1pPr>
          </a:lstStyle>
          <a:p>
            <a:pPr lvl="0"/>
            <a:r>
              <a:rPr lang="en-US"/>
              <a:t>Click to edit Master text styles</a:t>
            </a:r>
          </a:p>
        </p:txBody>
      </p:sp>
      <p:sp>
        <p:nvSpPr>
          <p:cNvPr id="7" name="Text Placeholder 2">
            <a:extLst>
              <a:ext uri="{FF2B5EF4-FFF2-40B4-BE49-F238E27FC236}">
                <a16:creationId xmlns:a16="http://schemas.microsoft.com/office/drawing/2014/main" id="{D7384D9D-5C3B-4618-3981-D20DBF89F161}"/>
              </a:ext>
            </a:extLst>
          </p:cNvPr>
          <p:cNvSpPr>
            <a:spLocks noGrp="1"/>
          </p:cNvSpPr>
          <p:nvPr>
            <p:ph type="body" idx="13"/>
          </p:nvPr>
        </p:nvSpPr>
        <p:spPr>
          <a:xfrm>
            <a:off x="4399984" y="1351281"/>
            <a:ext cx="3392031" cy="822960"/>
          </a:xfrm>
          <a:solidFill>
            <a:schemeClr val="tx1"/>
          </a:solidFill>
          <a:ln>
            <a:noFill/>
          </a:ln>
        </p:spPr>
        <p:txBody>
          <a:bodyPr anchor="b"/>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Content Placeholder 3">
            <a:extLst>
              <a:ext uri="{FF2B5EF4-FFF2-40B4-BE49-F238E27FC236}">
                <a16:creationId xmlns:a16="http://schemas.microsoft.com/office/drawing/2014/main" id="{F64073A2-4566-2A7E-90B5-C286DCE88ECD}"/>
              </a:ext>
            </a:extLst>
          </p:cNvPr>
          <p:cNvSpPr>
            <a:spLocks noGrp="1"/>
          </p:cNvSpPr>
          <p:nvPr>
            <p:ph sz="half" idx="14"/>
          </p:nvPr>
        </p:nvSpPr>
        <p:spPr>
          <a:xfrm>
            <a:off x="4399984" y="2174241"/>
            <a:ext cx="3392031" cy="4219816"/>
          </a:xfrm>
        </p:spPr>
        <p:txBody>
          <a:bodyPr>
            <a:normAutofit/>
          </a:bodyPr>
          <a:lstStyle>
            <a:lvl1pPr>
              <a:defRPr sz="1800"/>
            </a:lvl1pPr>
          </a:lstStyle>
          <a:p>
            <a:pPr lvl="0"/>
            <a:r>
              <a:rPr lang="en-US"/>
              <a:t>Click to edit Master text styles</a:t>
            </a:r>
          </a:p>
        </p:txBody>
      </p:sp>
      <p:sp>
        <p:nvSpPr>
          <p:cNvPr id="10" name="Text Placeholder 2">
            <a:extLst>
              <a:ext uri="{FF2B5EF4-FFF2-40B4-BE49-F238E27FC236}">
                <a16:creationId xmlns:a16="http://schemas.microsoft.com/office/drawing/2014/main" id="{C78C9E11-9C66-4A49-0ACF-F144443B4CDF}"/>
              </a:ext>
            </a:extLst>
          </p:cNvPr>
          <p:cNvSpPr>
            <a:spLocks noGrp="1"/>
          </p:cNvSpPr>
          <p:nvPr>
            <p:ph type="body" idx="15"/>
          </p:nvPr>
        </p:nvSpPr>
        <p:spPr>
          <a:xfrm>
            <a:off x="8147948" y="1351281"/>
            <a:ext cx="3392031" cy="822960"/>
          </a:xfrm>
          <a:solidFill>
            <a:schemeClr val="tx1"/>
          </a:solidFill>
          <a:ln>
            <a:noFill/>
          </a:ln>
        </p:spPr>
        <p:txBody>
          <a:bodyPr anchor="b"/>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3">
            <a:extLst>
              <a:ext uri="{FF2B5EF4-FFF2-40B4-BE49-F238E27FC236}">
                <a16:creationId xmlns:a16="http://schemas.microsoft.com/office/drawing/2014/main" id="{A7A5DC78-C688-F95A-36B3-C388C4FE799A}"/>
              </a:ext>
            </a:extLst>
          </p:cNvPr>
          <p:cNvSpPr>
            <a:spLocks noGrp="1"/>
          </p:cNvSpPr>
          <p:nvPr>
            <p:ph sz="half" idx="16"/>
          </p:nvPr>
        </p:nvSpPr>
        <p:spPr>
          <a:xfrm>
            <a:off x="8147948" y="2174241"/>
            <a:ext cx="3392031" cy="4219816"/>
          </a:xfrm>
        </p:spPr>
        <p:txBody>
          <a:bodyPr>
            <a:normAutofit/>
          </a:bodyPr>
          <a:lstStyle>
            <a:lvl1pPr>
              <a:defRPr sz="1800"/>
            </a:lvl1pPr>
          </a:lstStyle>
          <a:p>
            <a:pPr lvl="0"/>
            <a:r>
              <a:rPr lang="en-US"/>
              <a:t>Click to edit Master text styles</a:t>
            </a:r>
          </a:p>
        </p:txBody>
      </p:sp>
      <p:sp>
        <p:nvSpPr>
          <p:cNvPr id="6" name="Slide Number Placeholder 5">
            <a:extLst>
              <a:ext uri="{FF2B5EF4-FFF2-40B4-BE49-F238E27FC236}">
                <a16:creationId xmlns:a16="http://schemas.microsoft.com/office/drawing/2014/main" id="{5F3FD36E-EE03-00CA-6D52-690B3EAAE4FD}"/>
              </a:ext>
            </a:extLst>
          </p:cNvPr>
          <p:cNvSpPr>
            <a:spLocks noGrp="1"/>
          </p:cNvSpPr>
          <p:nvPr>
            <p:ph type="sldNum" sz="quarter" idx="17"/>
          </p:nvPr>
        </p:nvSpPr>
        <p:spPr/>
        <p:txBody>
          <a:bodyPr/>
          <a:lstStyle>
            <a:lvl1pPr>
              <a:defRPr>
                <a:solidFill>
                  <a:schemeClr val="tx1"/>
                </a:solidFill>
              </a:defRPr>
            </a:lvl1pPr>
          </a:lstStyle>
          <a:p>
            <a:fld id="{3E93FFCE-3932-4DE9-B639-79A716969F42}" type="slidenum">
              <a:rPr lang="en-US" smtClean="0"/>
              <a:pPr/>
              <a:t>‹#›</a:t>
            </a:fld>
            <a:endParaRPr lang="en-US"/>
          </a:p>
        </p:txBody>
      </p:sp>
      <p:pic>
        <p:nvPicPr>
          <p:cNvPr id="9" name="Picture 8">
            <a:extLst>
              <a:ext uri="{FF2B5EF4-FFF2-40B4-BE49-F238E27FC236}">
                <a16:creationId xmlns:a16="http://schemas.microsoft.com/office/drawing/2014/main" id="{B44FB2B7-B7AB-6AFD-AF39-51A1774DFDA0}"/>
              </a:ext>
            </a:extLst>
          </p:cNvPr>
          <p:cNvPicPr>
            <a:picLocks noChangeAspect="1"/>
          </p:cNvPicPr>
          <p:nvPr userDrawn="1"/>
        </p:nvPicPr>
        <p:blipFill>
          <a:blip r:embed="rId3">
            <a:extLst>
              <a:ext uri="{28A0092B-C50C-407E-A947-70E740481C1C}">
                <a14:useLocalDpi xmlns:a14="http://schemas.microsoft.com/office/drawing/2010/main" val="0"/>
              </a:ext>
            </a:extLst>
          </a:blip>
          <a:srcRect t="13780" b="11362"/>
          <a:stretch>
            <a:fillRect/>
          </a:stretch>
        </p:blipFill>
        <p:spPr>
          <a:xfrm>
            <a:off x="10591800" y="6146800"/>
            <a:ext cx="1600200" cy="711200"/>
          </a:xfrm>
          <a:prstGeom prst="rect">
            <a:avLst/>
          </a:prstGeom>
        </p:spPr>
      </p:pic>
    </p:spTree>
    <p:custDataLst>
      <p:tags r:id="rId1"/>
    </p:custDataLst>
    <p:extLst>
      <p:ext uri="{BB962C8B-B14F-4D97-AF65-F5344CB8AC3E}">
        <p14:creationId xmlns:p14="http://schemas.microsoft.com/office/powerpoint/2010/main" val="1058889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d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7FD2D78-27A1-C816-9739-303EDA93D22C}"/>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l="2079" r="2079"/>
          <a:stretch/>
        </p:blipFill>
        <p:spPr>
          <a:xfrm flipV="1">
            <a:off x="-1" y="-14001"/>
            <a:ext cx="4266395" cy="6894576"/>
          </a:xfrm>
          <a:prstGeom prst="rect">
            <a:avLst/>
          </a:prstGeom>
        </p:spPr>
      </p:pic>
      <p:sp>
        <p:nvSpPr>
          <p:cNvPr id="2" name="Title 1">
            <a:extLst>
              <a:ext uri="{FF2B5EF4-FFF2-40B4-BE49-F238E27FC236}">
                <a16:creationId xmlns:a16="http://schemas.microsoft.com/office/drawing/2014/main" id="{1D6B43B8-74B3-AA48-24C6-60F2D7A313B8}"/>
              </a:ext>
            </a:extLst>
          </p:cNvPr>
          <p:cNvSpPr>
            <a:spLocks noGrp="1"/>
          </p:cNvSpPr>
          <p:nvPr>
            <p:ph type="title"/>
          </p:nvPr>
        </p:nvSpPr>
        <p:spPr>
          <a:xfrm>
            <a:off x="102909" y="111966"/>
            <a:ext cx="3996190" cy="1945433"/>
          </a:xfrm>
        </p:spPr>
        <p:txBody>
          <a:bodyPr anchor="t">
            <a:normAutofit/>
          </a:bodyPr>
          <a:lstStyle>
            <a:lvl1pPr>
              <a:defRPr sz="3600" b="1">
                <a:solidFill>
                  <a:schemeClr val="bg1">
                    <a:lumMod val="95000"/>
                  </a:schemeClr>
                </a:solidFill>
              </a:defRPr>
            </a:lvl1pPr>
          </a:lstStyle>
          <a:p>
            <a:r>
              <a:rPr lang="en-US"/>
              <a:t>Click to edit Master title style</a:t>
            </a:r>
          </a:p>
        </p:txBody>
      </p:sp>
      <p:sp>
        <p:nvSpPr>
          <p:cNvPr id="4" name="Text Placeholder 3">
            <a:extLst>
              <a:ext uri="{FF2B5EF4-FFF2-40B4-BE49-F238E27FC236}">
                <a16:creationId xmlns:a16="http://schemas.microsoft.com/office/drawing/2014/main" id="{06F480F2-19F3-46FA-957E-ED6E9F4CC5AF}"/>
              </a:ext>
            </a:extLst>
          </p:cNvPr>
          <p:cNvSpPr>
            <a:spLocks noGrp="1"/>
          </p:cNvSpPr>
          <p:nvPr>
            <p:ph type="body" sz="half" idx="2"/>
          </p:nvPr>
        </p:nvSpPr>
        <p:spPr>
          <a:xfrm>
            <a:off x="102909" y="2057400"/>
            <a:ext cx="3996190" cy="4604658"/>
          </a:xfrm>
        </p:spPr>
        <p:txBody>
          <a:bodyPr>
            <a:normAutofit/>
          </a:bodyPr>
          <a:lstStyle>
            <a:lvl1pPr marL="0" indent="0">
              <a:buNone/>
              <a:defRPr sz="2000">
                <a:solidFill>
                  <a:schemeClr val="bg1">
                    <a:lumMod val="9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6E2053B-D308-7C15-4CBA-693189C56F6E}"/>
              </a:ext>
            </a:extLst>
          </p:cNvPr>
          <p:cNvSpPr>
            <a:spLocks noGrp="1"/>
          </p:cNvSpPr>
          <p:nvPr>
            <p:ph idx="1"/>
          </p:nvPr>
        </p:nvSpPr>
        <p:spPr>
          <a:xfrm>
            <a:off x="4307678" y="0"/>
            <a:ext cx="7884321" cy="68719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p:txBody>
      </p:sp>
      <p:sp>
        <p:nvSpPr>
          <p:cNvPr id="5" name="Slide Number Placeholder 4">
            <a:extLst>
              <a:ext uri="{FF2B5EF4-FFF2-40B4-BE49-F238E27FC236}">
                <a16:creationId xmlns:a16="http://schemas.microsoft.com/office/drawing/2014/main" id="{09036213-614A-4178-FD8F-9FDA9A7C16ED}"/>
              </a:ext>
            </a:extLst>
          </p:cNvPr>
          <p:cNvSpPr>
            <a:spLocks noGrp="1"/>
          </p:cNvSpPr>
          <p:nvPr>
            <p:ph type="sldNum" sz="quarter" idx="10"/>
          </p:nvPr>
        </p:nvSpPr>
        <p:spPr/>
        <p:txBody>
          <a:bodyPr/>
          <a:lstStyle>
            <a:lvl1pPr>
              <a:defRPr>
                <a:solidFill>
                  <a:schemeClr val="bg1"/>
                </a:solidFill>
              </a:defRPr>
            </a:lvl1pPr>
          </a:lstStyle>
          <a:p>
            <a:fld id="{3E93FFCE-3932-4DE9-B639-79A716969F42}" type="slidenum">
              <a:rPr lang="en-US" smtClean="0"/>
              <a:pPr/>
              <a:t>‹#›</a:t>
            </a:fld>
            <a:endParaRPr lang="en-US">
              <a:solidFill>
                <a:schemeClr val="bg1"/>
              </a:solidFill>
            </a:endParaRPr>
          </a:p>
        </p:txBody>
      </p:sp>
      <p:cxnSp>
        <p:nvCxnSpPr>
          <p:cNvPr id="7" name="Straight Connector 6">
            <a:extLst>
              <a:ext uri="{FF2B5EF4-FFF2-40B4-BE49-F238E27FC236}">
                <a16:creationId xmlns:a16="http://schemas.microsoft.com/office/drawing/2014/main" id="{0977047A-A8D3-1057-6400-8251F76EF6CE}"/>
              </a:ext>
            </a:extLst>
          </p:cNvPr>
          <p:cNvCxnSpPr>
            <a:cxnSpLocks/>
          </p:cNvCxnSpPr>
          <p:nvPr userDrawn="1"/>
        </p:nvCxnSpPr>
        <p:spPr>
          <a:xfrm rot="5400000" flipV="1">
            <a:off x="795528" y="3438144"/>
            <a:ext cx="6894576" cy="0"/>
          </a:xfrm>
          <a:prstGeom prst="line">
            <a:avLst/>
          </a:prstGeom>
          <a:ln w="88900">
            <a:solidFill>
              <a:srgbClr val="FFCA00"/>
            </a:solidFill>
          </a:ln>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43F10557-0FCF-F212-085A-3E6DFFE36295}"/>
              </a:ext>
            </a:extLst>
          </p:cNvPr>
          <p:cNvPicPr>
            <a:picLocks noChangeAspect="1"/>
          </p:cNvPicPr>
          <p:nvPr userDrawn="1"/>
        </p:nvPicPr>
        <p:blipFill>
          <a:blip r:embed="rId4">
            <a:extLst>
              <a:ext uri="{28A0092B-C50C-407E-A947-70E740481C1C}">
                <a14:useLocalDpi xmlns:a14="http://schemas.microsoft.com/office/drawing/2010/main" val="0"/>
              </a:ext>
            </a:extLst>
          </a:blip>
          <a:srcRect t="13780" b="11362"/>
          <a:stretch>
            <a:fillRect/>
          </a:stretch>
        </p:blipFill>
        <p:spPr>
          <a:xfrm>
            <a:off x="10591800" y="6146800"/>
            <a:ext cx="1600200" cy="711200"/>
          </a:xfrm>
          <a:prstGeom prst="rect">
            <a:avLst/>
          </a:prstGeom>
        </p:spPr>
      </p:pic>
    </p:spTree>
    <p:custDataLst>
      <p:tags r:id="rId1"/>
    </p:custDataLst>
    <p:extLst>
      <p:ext uri="{BB962C8B-B14F-4D97-AF65-F5344CB8AC3E}">
        <p14:creationId xmlns:p14="http://schemas.microsoft.com/office/powerpoint/2010/main" val="3096421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l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B43B8-74B3-AA48-24C6-60F2D7A313B8}"/>
              </a:ext>
            </a:extLst>
          </p:cNvPr>
          <p:cNvSpPr>
            <a:spLocks noGrp="1"/>
          </p:cNvSpPr>
          <p:nvPr>
            <p:ph type="title"/>
          </p:nvPr>
        </p:nvSpPr>
        <p:spPr>
          <a:xfrm>
            <a:off x="295564" y="258618"/>
            <a:ext cx="11689540" cy="893433"/>
          </a:xfrm>
        </p:spPr>
        <p:txBody>
          <a:bodyPr anchor="ctr">
            <a:normAutofit/>
          </a:bodyPr>
          <a:lstStyle>
            <a:lvl1pPr>
              <a:defRPr sz="3600" b="1"/>
            </a:lvl1pPr>
          </a:lstStyle>
          <a:p>
            <a:r>
              <a:rPr lang="en-US"/>
              <a:t>Click to edit Master title style</a:t>
            </a:r>
          </a:p>
        </p:txBody>
      </p:sp>
      <p:sp>
        <p:nvSpPr>
          <p:cNvPr id="6" name="Text Placeholder 5">
            <a:extLst>
              <a:ext uri="{FF2B5EF4-FFF2-40B4-BE49-F238E27FC236}">
                <a16:creationId xmlns:a16="http://schemas.microsoft.com/office/drawing/2014/main" id="{19C79498-0B2A-A9F1-DBB7-84D3E5D9270D}"/>
              </a:ext>
            </a:extLst>
          </p:cNvPr>
          <p:cNvSpPr>
            <a:spLocks noGrp="1"/>
          </p:cNvSpPr>
          <p:nvPr>
            <p:ph type="body" sz="quarter" idx="13"/>
          </p:nvPr>
        </p:nvSpPr>
        <p:spPr>
          <a:xfrm>
            <a:off x="295275" y="1246188"/>
            <a:ext cx="3840480" cy="5052290"/>
          </a:xfrm>
        </p:spPr>
        <p:txBody>
          <a:bodyPr/>
          <a:lstStyle>
            <a:lvl1pPr>
              <a:defRPr sz="2000"/>
            </a:lvl1pPr>
            <a:lvl2pPr>
              <a:defRPr sz="1800"/>
            </a:lvl2pPr>
            <a:lvl3pPr>
              <a:defRPr sz="18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26E2053B-D308-7C15-4CBA-693189C56F6E}"/>
              </a:ext>
            </a:extLst>
          </p:cNvPr>
          <p:cNvSpPr>
            <a:spLocks noGrp="1"/>
          </p:cNvSpPr>
          <p:nvPr>
            <p:ph idx="1"/>
          </p:nvPr>
        </p:nvSpPr>
        <p:spPr>
          <a:xfrm>
            <a:off x="4304144" y="1246909"/>
            <a:ext cx="7680960" cy="50522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p:txBody>
      </p:sp>
      <p:sp>
        <p:nvSpPr>
          <p:cNvPr id="5" name="Slide Number Placeholder 4">
            <a:extLst>
              <a:ext uri="{FF2B5EF4-FFF2-40B4-BE49-F238E27FC236}">
                <a16:creationId xmlns:a16="http://schemas.microsoft.com/office/drawing/2014/main" id="{D62A761E-0812-7005-6DAE-7D2FD5BD353B}"/>
              </a:ext>
            </a:extLst>
          </p:cNvPr>
          <p:cNvSpPr>
            <a:spLocks noGrp="1"/>
          </p:cNvSpPr>
          <p:nvPr>
            <p:ph type="sldNum" sz="quarter" idx="14"/>
          </p:nvPr>
        </p:nvSpPr>
        <p:spPr/>
        <p:txBody>
          <a:bodyPr/>
          <a:lstStyle/>
          <a:p>
            <a:pPr algn="l"/>
            <a:fld id="{3E93FFCE-3932-4DE9-B639-79A716969F42}" type="slidenum">
              <a:rPr lang="en-US" smtClean="0"/>
              <a:pPr algn="l"/>
              <a:t>‹#›</a:t>
            </a:fld>
            <a:endParaRPr lang="en-US"/>
          </a:p>
        </p:txBody>
      </p:sp>
      <p:pic>
        <p:nvPicPr>
          <p:cNvPr id="7" name="Picture 6">
            <a:extLst>
              <a:ext uri="{FF2B5EF4-FFF2-40B4-BE49-F238E27FC236}">
                <a16:creationId xmlns:a16="http://schemas.microsoft.com/office/drawing/2014/main" id="{FDC56CA4-9E82-D198-6077-AFD30E4CD2A3}"/>
              </a:ext>
            </a:extLst>
          </p:cNvPr>
          <p:cNvPicPr>
            <a:picLocks noChangeAspect="1"/>
          </p:cNvPicPr>
          <p:nvPr userDrawn="1"/>
        </p:nvPicPr>
        <p:blipFill>
          <a:blip r:embed="rId3">
            <a:extLst>
              <a:ext uri="{28A0092B-C50C-407E-A947-70E740481C1C}">
                <a14:useLocalDpi xmlns:a14="http://schemas.microsoft.com/office/drawing/2010/main" val="0"/>
              </a:ext>
            </a:extLst>
          </a:blip>
          <a:srcRect t="13780" b="11362"/>
          <a:stretch>
            <a:fillRect/>
          </a:stretch>
        </p:blipFill>
        <p:spPr>
          <a:xfrm>
            <a:off x="10591800" y="6146800"/>
            <a:ext cx="1600200" cy="711200"/>
          </a:xfrm>
          <a:prstGeom prst="rect">
            <a:avLst/>
          </a:prstGeom>
        </p:spPr>
      </p:pic>
    </p:spTree>
    <p:custDataLst>
      <p:tags r:id="rId1"/>
    </p:custDataLst>
    <p:extLst>
      <p:ext uri="{BB962C8B-B14F-4D97-AF65-F5344CB8AC3E}">
        <p14:creationId xmlns:p14="http://schemas.microsoft.com/office/powerpoint/2010/main" val="1922764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8B8FE-4186-1A17-3F10-4134190B81CA}"/>
              </a:ext>
            </a:extLst>
          </p:cNvPr>
          <p:cNvSpPr>
            <a:spLocks noGrp="1"/>
          </p:cNvSpPr>
          <p:nvPr>
            <p:ph type="title"/>
          </p:nvPr>
        </p:nvSpPr>
        <p:spPr>
          <a:xfrm>
            <a:off x="1" y="0"/>
            <a:ext cx="4360862" cy="1847273"/>
          </a:xfrm>
        </p:spPr>
        <p:txBody>
          <a:bodyPr anchor="ctr">
            <a:normAutofit/>
          </a:bodyPr>
          <a:lstStyle>
            <a:lvl1pPr>
              <a:defRPr sz="3600" b="1"/>
            </a:lvl1pPr>
          </a:lstStyle>
          <a:p>
            <a:r>
              <a:rPr lang="en-US"/>
              <a:t>Click to edit Master title style</a:t>
            </a:r>
          </a:p>
        </p:txBody>
      </p:sp>
      <p:sp>
        <p:nvSpPr>
          <p:cNvPr id="4" name="Text Placeholder 3">
            <a:extLst>
              <a:ext uri="{FF2B5EF4-FFF2-40B4-BE49-F238E27FC236}">
                <a16:creationId xmlns:a16="http://schemas.microsoft.com/office/drawing/2014/main" id="{FD69D074-7150-1B2F-0E6A-73C060E6DFEF}"/>
              </a:ext>
            </a:extLst>
          </p:cNvPr>
          <p:cNvSpPr>
            <a:spLocks noGrp="1"/>
          </p:cNvSpPr>
          <p:nvPr>
            <p:ph type="body" sz="half" idx="2"/>
          </p:nvPr>
        </p:nvSpPr>
        <p:spPr>
          <a:xfrm>
            <a:off x="1" y="1847273"/>
            <a:ext cx="4360861" cy="501072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C35F7FD2-7798-D122-17C3-BBCBCEAED6A0}"/>
              </a:ext>
            </a:extLst>
          </p:cNvPr>
          <p:cNvSpPr>
            <a:spLocks noGrp="1"/>
          </p:cNvSpPr>
          <p:nvPr>
            <p:ph type="pic" idx="1"/>
          </p:nvPr>
        </p:nvSpPr>
        <p:spPr>
          <a:xfrm>
            <a:off x="4360862" y="0"/>
            <a:ext cx="7831137"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5" name="Slide Number Placeholder 4">
            <a:extLst>
              <a:ext uri="{FF2B5EF4-FFF2-40B4-BE49-F238E27FC236}">
                <a16:creationId xmlns:a16="http://schemas.microsoft.com/office/drawing/2014/main" id="{1F377011-A098-427E-EB15-EDA890D9A12E}"/>
              </a:ext>
            </a:extLst>
          </p:cNvPr>
          <p:cNvSpPr>
            <a:spLocks noGrp="1"/>
          </p:cNvSpPr>
          <p:nvPr>
            <p:ph type="sldNum" sz="quarter" idx="10"/>
          </p:nvPr>
        </p:nvSpPr>
        <p:spPr/>
        <p:txBody>
          <a:bodyPr/>
          <a:lstStyle/>
          <a:p>
            <a:pPr algn="l"/>
            <a:fld id="{3E93FFCE-3932-4DE9-B639-79A716969F42}" type="slidenum">
              <a:rPr lang="en-US" smtClean="0"/>
              <a:pPr algn="l"/>
              <a:t>‹#›</a:t>
            </a:fld>
            <a:endParaRPr lang="en-US"/>
          </a:p>
        </p:txBody>
      </p:sp>
      <p:pic>
        <p:nvPicPr>
          <p:cNvPr id="8" name="Picture 7">
            <a:extLst>
              <a:ext uri="{FF2B5EF4-FFF2-40B4-BE49-F238E27FC236}">
                <a16:creationId xmlns:a16="http://schemas.microsoft.com/office/drawing/2014/main" id="{7B115DF4-EA9F-9E37-7514-C48D231E4608}"/>
              </a:ext>
            </a:extLst>
          </p:cNvPr>
          <p:cNvPicPr>
            <a:picLocks noChangeAspect="1"/>
          </p:cNvPicPr>
          <p:nvPr userDrawn="1"/>
        </p:nvPicPr>
        <p:blipFill>
          <a:blip r:embed="rId3">
            <a:extLst>
              <a:ext uri="{28A0092B-C50C-407E-A947-70E740481C1C}">
                <a14:useLocalDpi xmlns:a14="http://schemas.microsoft.com/office/drawing/2010/main" val="0"/>
              </a:ext>
            </a:extLst>
          </a:blip>
          <a:srcRect t="13780" b="11362"/>
          <a:stretch>
            <a:fillRect/>
          </a:stretch>
        </p:blipFill>
        <p:spPr>
          <a:xfrm>
            <a:off x="10591800" y="6146800"/>
            <a:ext cx="1600200" cy="711200"/>
          </a:xfrm>
          <a:prstGeom prst="rect">
            <a:avLst/>
          </a:prstGeom>
        </p:spPr>
      </p:pic>
    </p:spTree>
    <p:custDataLst>
      <p:tags r:id="rId1"/>
    </p:custDataLst>
    <p:extLst>
      <p:ext uri="{BB962C8B-B14F-4D97-AF65-F5344CB8AC3E}">
        <p14:creationId xmlns:p14="http://schemas.microsoft.com/office/powerpoint/2010/main" val="31335372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potlight">
    <p:bg>
      <p:bgPr>
        <a:solidFill>
          <a:srgbClr val="002868"/>
        </a:solid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B908C2FF-B6EF-3C2B-0EE9-4077B54FD295}"/>
              </a:ext>
              <a:ext uri="{C183D7F6-B498-43B3-948B-1728B52AA6E4}">
                <adec:decorative xmlns:adec="http://schemas.microsoft.com/office/drawing/2017/decorative" val="1"/>
              </a:ext>
            </a:extLst>
          </p:cNvPr>
          <p:cNvSpPr/>
          <p:nvPr userDrawn="1"/>
        </p:nvSpPr>
        <p:spPr>
          <a:xfrm>
            <a:off x="2209799" y="-457200"/>
            <a:ext cx="7772400" cy="7772400"/>
          </a:xfrm>
          <a:prstGeom prst="ellipse">
            <a:avLst/>
          </a:prstGeom>
          <a:solidFill>
            <a:schemeClr val="tx1"/>
          </a:solidFill>
          <a:ln w="177800">
            <a:solidFill>
              <a:srgbClr val="FFCA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DCEE2295-4E5B-9CE0-DB05-30B07399B989}"/>
              </a:ext>
            </a:extLst>
          </p:cNvPr>
          <p:cNvSpPr>
            <a:spLocks noGrp="1"/>
          </p:cNvSpPr>
          <p:nvPr>
            <p:ph sz="quarter" idx="13"/>
          </p:nvPr>
        </p:nvSpPr>
        <p:spPr>
          <a:xfrm>
            <a:off x="2933699" y="1331912"/>
            <a:ext cx="6324600" cy="4194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0DB30F2-51F0-BE5C-0440-27CFF9585180}"/>
              </a:ext>
            </a:extLst>
          </p:cNvPr>
          <p:cNvSpPr>
            <a:spLocks noGrp="1"/>
          </p:cNvSpPr>
          <p:nvPr>
            <p:ph type="sldNum" sz="quarter" idx="14"/>
          </p:nvPr>
        </p:nvSpPr>
        <p:spPr/>
        <p:txBody>
          <a:bodyPr/>
          <a:lstStyle>
            <a:lvl1pPr>
              <a:defRPr>
                <a:solidFill>
                  <a:schemeClr val="tx1"/>
                </a:solidFill>
              </a:defRPr>
            </a:lvl1pPr>
          </a:lstStyle>
          <a:p>
            <a:fld id="{3E93FFCE-3932-4DE9-B639-79A716969F42}" type="slidenum">
              <a:rPr lang="en-US" smtClean="0"/>
              <a:pPr/>
              <a:t>‹#›</a:t>
            </a:fld>
            <a:endParaRPr lang="en-US">
              <a:solidFill>
                <a:schemeClr val="tx1"/>
              </a:solidFill>
            </a:endParaRPr>
          </a:p>
        </p:txBody>
      </p:sp>
      <p:pic>
        <p:nvPicPr>
          <p:cNvPr id="8" name="Picture 7">
            <a:extLst>
              <a:ext uri="{FF2B5EF4-FFF2-40B4-BE49-F238E27FC236}">
                <a16:creationId xmlns:a16="http://schemas.microsoft.com/office/drawing/2014/main" id="{E3326AB8-2CB1-3947-5F19-8DFB0C010A8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77500" y="6274117"/>
            <a:ext cx="1600200" cy="475933"/>
          </a:xfrm>
          <a:prstGeom prst="rect">
            <a:avLst/>
          </a:prstGeom>
        </p:spPr>
      </p:pic>
      <p:sp>
        <p:nvSpPr>
          <p:cNvPr id="3" name="Title 2">
            <a:extLst>
              <a:ext uri="{FF2B5EF4-FFF2-40B4-BE49-F238E27FC236}">
                <a16:creationId xmlns:a16="http://schemas.microsoft.com/office/drawing/2014/main" id="{02AE4896-C130-22F6-3771-AF7D81DCBC0D}"/>
              </a:ext>
            </a:extLst>
          </p:cNvPr>
          <p:cNvSpPr>
            <a:spLocks noGrp="1"/>
          </p:cNvSpPr>
          <p:nvPr>
            <p:ph type="title"/>
          </p:nvPr>
        </p:nvSpPr>
        <p:spPr>
          <a:xfrm>
            <a:off x="0" y="-715992"/>
            <a:ext cx="10316837" cy="685800"/>
          </a:xfrm>
        </p:spPr>
        <p:txBody>
          <a:bodyPr>
            <a:normAutofit/>
          </a:bodyPr>
          <a:lstStyle>
            <a:lvl1pPr>
              <a:defRPr sz="4000">
                <a:solidFill>
                  <a:schemeClr val="bg1"/>
                </a:solidFill>
              </a:defRPr>
            </a:lvl1pPr>
          </a:lstStyle>
          <a:p>
            <a:r>
              <a:rPr lang="en-US"/>
              <a:t>Click to edit Master title style</a:t>
            </a:r>
          </a:p>
        </p:txBody>
      </p:sp>
    </p:spTree>
    <p:custDataLst>
      <p:tags r:id="rId1"/>
    </p:custDataLst>
    <p:extLst>
      <p:ext uri="{BB962C8B-B14F-4D97-AF65-F5344CB8AC3E}">
        <p14:creationId xmlns:p14="http://schemas.microsoft.com/office/powerpoint/2010/main" val="2630527470"/>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B160C8-2A81-ED51-757E-08B670FB4418}"/>
              </a:ext>
            </a:extLst>
          </p:cNvPr>
          <p:cNvSpPr>
            <a:spLocks noGrp="1"/>
          </p:cNvSpPr>
          <p:nvPr>
            <p:ph type="sldNum" sz="quarter" idx="10"/>
          </p:nvPr>
        </p:nvSpPr>
        <p:spPr/>
        <p:txBody>
          <a:bodyPr/>
          <a:lstStyle/>
          <a:p>
            <a:pPr algn="l"/>
            <a:fld id="{3E93FFCE-3932-4DE9-B639-79A716969F42}" type="slidenum">
              <a:rPr lang="en-US" smtClean="0"/>
              <a:pPr algn="l"/>
              <a:t>‹#›</a:t>
            </a:fld>
            <a:endParaRPr lang="en-US"/>
          </a:p>
        </p:txBody>
      </p:sp>
      <p:sp>
        <p:nvSpPr>
          <p:cNvPr id="3" name="Title 2">
            <a:extLst>
              <a:ext uri="{FF2B5EF4-FFF2-40B4-BE49-F238E27FC236}">
                <a16:creationId xmlns:a16="http://schemas.microsoft.com/office/drawing/2014/main" id="{F5DE8905-FF0D-C63F-F252-BFA956AABEBD}"/>
              </a:ext>
            </a:extLst>
          </p:cNvPr>
          <p:cNvSpPr>
            <a:spLocks noGrp="1"/>
          </p:cNvSpPr>
          <p:nvPr>
            <p:ph type="title"/>
          </p:nvPr>
        </p:nvSpPr>
        <p:spPr>
          <a:xfrm>
            <a:off x="0" y="-747578"/>
            <a:ext cx="9969347" cy="685800"/>
          </a:xfrm>
        </p:spPr>
        <p:txBody>
          <a:bodyPr>
            <a:normAutofit/>
          </a:bodyPr>
          <a:lstStyle>
            <a:lvl1pPr>
              <a:defRPr sz="4000"/>
            </a:lvl1pPr>
          </a:lstStyle>
          <a:p>
            <a:r>
              <a:rPr lang="en-US"/>
              <a:t>Click to edit Master title style</a:t>
            </a:r>
          </a:p>
        </p:txBody>
      </p:sp>
      <p:pic>
        <p:nvPicPr>
          <p:cNvPr id="6" name="Picture 5">
            <a:extLst>
              <a:ext uri="{FF2B5EF4-FFF2-40B4-BE49-F238E27FC236}">
                <a16:creationId xmlns:a16="http://schemas.microsoft.com/office/drawing/2014/main" id="{8538DE58-BD8B-1E71-401A-ACD3814AFA69}"/>
              </a:ext>
            </a:extLst>
          </p:cNvPr>
          <p:cNvPicPr>
            <a:picLocks noChangeAspect="1"/>
          </p:cNvPicPr>
          <p:nvPr userDrawn="1"/>
        </p:nvPicPr>
        <p:blipFill>
          <a:blip r:embed="rId3">
            <a:extLst>
              <a:ext uri="{28A0092B-C50C-407E-A947-70E740481C1C}">
                <a14:useLocalDpi xmlns:a14="http://schemas.microsoft.com/office/drawing/2010/main" val="0"/>
              </a:ext>
            </a:extLst>
          </a:blip>
          <a:srcRect t="13780" b="11362"/>
          <a:stretch>
            <a:fillRect/>
          </a:stretch>
        </p:blipFill>
        <p:spPr>
          <a:xfrm>
            <a:off x="10591800" y="6146800"/>
            <a:ext cx="1600200" cy="711200"/>
          </a:xfrm>
          <a:prstGeom prst="rect">
            <a:avLst/>
          </a:prstGeom>
        </p:spPr>
      </p:pic>
    </p:spTree>
    <p:custDataLst>
      <p:tags r:id="rId1"/>
    </p:custDataLst>
    <p:extLst>
      <p:ext uri="{BB962C8B-B14F-4D97-AF65-F5344CB8AC3E}">
        <p14:creationId xmlns:p14="http://schemas.microsoft.com/office/powerpoint/2010/main" val="2623228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5C3129-620B-DC86-43E3-174E785CDA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89FBD39-F3D4-21BA-6B59-2B960B05CE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p:txBody>
      </p:sp>
      <p:sp>
        <p:nvSpPr>
          <p:cNvPr id="4" name="Slide Number Placeholder 3">
            <a:extLst>
              <a:ext uri="{FF2B5EF4-FFF2-40B4-BE49-F238E27FC236}">
                <a16:creationId xmlns:a16="http://schemas.microsoft.com/office/drawing/2014/main" id="{C292DED0-237B-5972-7083-106456A78AFB}"/>
              </a:ext>
            </a:extLst>
          </p:cNvPr>
          <p:cNvSpPr>
            <a:spLocks noGrp="1"/>
          </p:cNvSpPr>
          <p:nvPr>
            <p:ph type="sldNum" sz="quarter" idx="4"/>
          </p:nvPr>
        </p:nvSpPr>
        <p:spPr>
          <a:xfrm>
            <a:off x="114300" y="6384925"/>
            <a:ext cx="800100" cy="365125"/>
          </a:xfrm>
          <a:prstGeom prst="rect">
            <a:avLst/>
          </a:prstGeom>
        </p:spPr>
        <p:txBody>
          <a:bodyPr vert="horz" lIns="91440" tIns="45720" rIns="91440" bIns="45720" rtlCol="0" anchor="ctr"/>
          <a:lstStyle>
            <a:lvl1pPr algn="l">
              <a:defRPr sz="1200">
                <a:solidFill>
                  <a:schemeClr val="tx1"/>
                </a:solidFill>
              </a:defRPr>
            </a:lvl1pPr>
          </a:lstStyle>
          <a:p>
            <a:fld id="{3E93FFCE-3932-4DE9-B639-79A716969F42}" type="slidenum">
              <a:rPr lang="en-US" smtClean="0"/>
              <a:pPr/>
              <a:t>‹#›</a:t>
            </a:fld>
            <a:endParaRPr lang="en-US"/>
          </a:p>
        </p:txBody>
      </p:sp>
    </p:spTree>
    <p:custDataLst>
      <p:tags r:id="rId14"/>
    </p:custDataLst>
    <p:extLst>
      <p:ext uri="{BB962C8B-B14F-4D97-AF65-F5344CB8AC3E}">
        <p14:creationId xmlns:p14="http://schemas.microsoft.com/office/powerpoint/2010/main" val="2432556055"/>
      </p:ext>
    </p:extLst>
  </p:cSld>
  <p:clrMap bg1="lt1" tx1="dk1" bg2="lt2" tx2="dk2" accent1="accent1" accent2="accent2" accent3="accent3" accent4="accent4" accent5="accent5" accent6="accent6" hlink="hlink" folHlink="folHlink"/>
  <p:sldLayoutIdLst>
    <p:sldLayoutId id="2147483659" r:id="rId1"/>
    <p:sldLayoutId id="2147483651" r:id="rId2"/>
    <p:sldLayoutId id="2147483663" r:id="rId3"/>
    <p:sldLayoutId id="2147483654" r:id="rId4"/>
    <p:sldLayoutId id="2147483652" r:id="rId5"/>
    <p:sldLayoutId id="2147483653" r:id="rId6"/>
    <p:sldLayoutId id="2147483661" r:id="rId7"/>
    <p:sldLayoutId id="2147483660" r:id="rId8"/>
    <p:sldLayoutId id="2147483656" r:id="rId9"/>
    <p:sldLayoutId id="2147483657" r:id="rId10"/>
    <p:sldLayoutId id="2147483655" r:id="rId11"/>
    <p:sldLayoutId id="2147483662" r:id="rId12"/>
  </p:sldLayoutIdLst>
  <p:hf hdr="0" ftr="0" dt="0"/>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3.xml"/><Relationship Id="rId1" Type="http://schemas.openxmlformats.org/officeDocument/2006/relationships/tags" Target="../tags/tag16.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7.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slideLayout" Target="../slideLayouts/slideLayout4.xml"/><Relationship Id="rId1" Type="http://schemas.openxmlformats.org/officeDocument/2006/relationships/tags" Target="../tags/tag18.xml"/><Relationship Id="rId6" Type="http://schemas.openxmlformats.org/officeDocument/2006/relationships/image" Target="../media/image10.png"/><Relationship Id="rId5" Type="http://schemas.openxmlformats.org/officeDocument/2006/relationships/image" Target="../media/image9.jpeg"/><Relationship Id="rId10" Type="http://schemas.microsoft.com/office/2007/relationships/hdphoto" Target="../media/hdphoto1.wdp"/><Relationship Id="rId4" Type="http://schemas.openxmlformats.org/officeDocument/2006/relationships/image" Target="../media/image8.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9.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11.xml"/><Relationship Id="rId1" Type="http://schemas.openxmlformats.org/officeDocument/2006/relationships/tags" Target="../tags/tag20.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2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tags" Target="../tags/tag2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2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24.xml"/><Relationship Id="rId5" Type="http://schemas.openxmlformats.org/officeDocument/2006/relationships/hyperlink" Target="mailto:ncfs@ncosc.gov" TargetMode="External"/><Relationship Id="rId4" Type="http://schemas.openxmlformats.org/officeDocument/2006/relationships/hyperlink" Target="mailto:ncfsepay@ncosc.gov"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11.xml"/><Relationship Id="rId1" Type="http://schemas.openxmlformats.org/officeDocument/2006/relationships/tags" Target="../tags/tag25.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2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27.xml"/><Relationship Id="rId6" Type="http://schemas.openxmlformats.org/officeDocument/2006/relationships/image" Target="cid:image005.png@01DD0EC0.DFA14220" TargetMode="External"/><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28.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29.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11.xml"/><Relationship Id="rId1" Type="http://schemas.openxmlformats.org/officeDocument/2006/relationships/tags" Target="../tags/tag30.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1.xml"/></Relationships>
</file>

<file path=ppt/slides/_rels/slide18.xml.rels><?xml version="1.0" encoding="UTF-8" standalone="yes"?>
<Relationships xmlns="http://schemas.openxmlformats.org/package/2006/relationships"><Relationship Id="rId3" Type="http://schemas.openxmlformats.org/officeDocument/2006/relationships/hyperlink" Target="https://osbm.us3.list-manage.com/subscribe?u=fde1ef52b9e3518b7172f257e&amp;id=889db4018c" TargetMode="External"/><Relationship Id="rId2" Type="http://schemas.openxmlformats.org/officeDocument/2006/relationships/slideLayout" Target="../slideLayouts/slideLayout4.xml"/><Relationship Id="rId1" Type="http://schemas.openxmlformats.org/officeDocument/2006/relationships/tags" Target="../tags/tag3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11.xml"/><Relationship Id="rId1" Type="http://schemas.openxmlformats.org/officeDocument/2006/relationships/tags" Target="../tags/tag33.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3.xml"/><Relationship Id="rId1" Type="http://schemas.openxmlformats.org/officeDocument/2006/relationships/tags" Target="../tags/tag34.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11.xml"/><Relationship Id="rId1" Type="http://schemas.openxmlformats.org/officeDocument/2006/relationships/tags" Target="../tags/tag35.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37.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38.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39.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40.xml"/><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41.xml"/><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4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11.xml"/><Relationship Id="rId1" Type="http://schemas.openxmlformats.org/officeDocument/2006/relationships/tags" Target="../tags/tag43.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44.xml"/><Relationship Id="rId4" Type="http://schemas.openxmlformats.org/officeDocument/2006/relationships/hyperlink" Target="https://www.ncosc.gov/training/ncfs-system-training/NCFS-help-documents?field_ncfs_document_subject_target_id=77&amp;keys=" TargetMode="External"/></Relationships>
</file>

<file path=ppt/slides/_rels/slide3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Layout" Target="../slideLayouts/slideLayout3.xml"/><Relationship Id="rId1" Type="http://schemas.openxmlformats.org/officeDocument/2006/relationships/tags" Target="../tags/tag45.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6.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7.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ags" Target="../tags/tag48.xml"/><Relationship Id="rId4" Type="http://schemas.openxmlformats.org/officeDocument/2006/relationships/hyperlink" Target="https://www.ncosc.gov/state-agency-resources/ncfs-resources/2026-communications-archives" TargetMode="External"/></Relationships>
</file>

<file path=ppt/slides/_rels/slide35.xml.rels><?xml version="1.0" encoding="UTF-8" standalone="yes"?>
<Relationships xmlns="http://schemas.openxmlformats.org/package/2006/relationships"><Relationship Id="rId8" Type="http://schemas.openxmlformats.org/officeDocument/2006/relationships/hyperlink" Target="https://www.ncosc.gov/state-agency-resources/ncfs-resources/ncfs-system-information" TargetMode="External"/><Relationship Id="rId13" Type="http://schemas.openxmlformats.org/officeDocument/2006/relationships/hyperlink" Target="https://emzn.fa.us8.oraclecloud.com/fscmUI/faces/FuseWelcome" TargetMode="External"/><Relationship Id="rId18" Type="http://schemas.openxmlformats.org/officeDocument/2006/relationships/hyperlink" Target="https://www.ncosc.gov/training/ncfs-system-training/NCFS-help-documents?field_ncfs_document_subject_target_id=77&amp;keys=" TargetMode="External"/><Relationship Id="rId3" Type="http://schemas.openxmlformats.org/officeDocument/2006/relationships/hyperlink" Target="https://www.ncosc.gov/state-agency-resources/ncfs-resources/2026-communications-archives" TargetMode="External"/><Relationship Id="rId7" Type="http://schemas.openxmlformats.org/officeDocument/2006/relationships/hyperlink" Target="https://www.ncosc.gov/sites/default/files/2026-02/NCFS_IC_Contacts_021026.xlsx" TargetMode="External"/><Relationship Id="rId12" Type="http://schemas.openxmlformats.org/officeDocument/2006/relationships/hyperlink" Target="https://www.ncosc.gov/state-agency-resources/ncfs-resources/ncfs-pre-built-reports" TargetMode="External"/><Relationship Id="rId17" Type="http://schemas.openxmlformats.org/officeDocument/2006/relationships/hyperlink" Target="https://www.ncosc.gov/state-agency-resources/ncfs-year-end" TargetMode="External"/><Relationship Id="rId2" Type="http://schemas.openxmlformats.org/officeDocument/2006/relationships/slideLayout" Target="../slideLayouts/slideLayout3.xml"/><Relationship Id="rId16" Type="http://schemas.openxmlformats.org/officeDocument/2006/relationships/hyperlink" Target="https://www.ncosc.gov/training/ncfs-system-training" TargetMode="External"/><Relationship Id="rId20" Type="http://schemas.openxmlformats.org/officeDocument/2006/relationships/hyperlink" Target="https://www.ncosc.gov/state-agency-resources/ncfs-year-end/smart-view-qrgsinstructions" TargetMode="External"/><Relationship Id="rId1" Type="http://schemas.openxmlformats.org/officeDocument/2006/relationships/tags" Target="../tags/tag49.xml"/><Relationship Id="rId6" Type="http://schemas.openxmlformats.org/officeDocument/2006/relationships/hyperlink" Target="https://www.ncosc.gov/state-agency-resources/ncfs-resources/ncfs-change-request-intake-form" TargetMode="External"/><Relationship Id="rId11" Type="http://schemas.openxmlformats.org/officeDocument/2006/relationships/hyperlink" Target="https://www.ncosc.gov/state-agency-resources/ncfs-newsletter" TargetMode="External"/><Relationship Id="rId5" Type="http://schemas.openxmlformats.org/officeDocument/2006/relationships/hyperlink" Target="https://www.ncosc.gov/training/ncfs-system-training/ncfs-help-documents/gen-16-update-print-engine-financial-reporting-studio-frs" TargetMode="External"/><Relationship Id="rId15" Type="http://schemas.openxmlformats.org/officeDocument/2006/relationships/hyperlink" Target="https://www.ncosc.gov/training/ncfs-system-training/ncfs-security-roles" TargetMode="External"/><Relationship Id="rId10" Type="http://schemas.openxmlformats.org/officeDocument/2006/relationships/hyperlink" Target="https://www.ncosc.gov/training/ncfs-system-training/NCFS-help-documents" TargetMode="External"/><Relationship Id="rId19" Type="http://schemas.openxmlformats.org/officeDocument/2006/relationships/hyperlink" Target="https://www.ncosc.gov/state-suppliers/electronic-payment-form-additional-resource/quick-tips-ach-request-processing" TargetMode="External"/><Relationship Id="rId4" Type="http://schemas.openxmlformats.org/officeDocument/2006/relationships/hyperlink" Target="https://www.ncosc.gov/state-agency-resources/ncfs-resources/agency-year-end-activity-checklist-and-instructions" TargetMode="External"/><Relationship Id="rId9" Type="http://schemas.openxmlformats.org/officeDocument/2006/relationships/hyperlink" Target="https://www.ncosc.gov/training/ncfs-system-training/ncfs-help-documents/gen-11-ncfs-reference-links" TargetMode="External"/><Relationship Id="rId14" Type="http://schemas.openxmlformats.org/officeDocument/2006/relationships/hyperlink" Target="https://www.ncosc.gov/training/ncfs-security-roles/ncfs-security-administrators"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mailto:ncfs@ncosc.gov" TargetMode="External"/><Relationship Id="rId2" Type="http://schemas.openxmlformats.org/officeDocument/2006/relationships/slideLayout" Target="../slideLayouts/slideLayout11.xml"/><Relationship Id="rId1" Type="http://schemas.openxmlformats.org/officeDocument/2006/relationships/tags" Target="../tags/tag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1EC4A-427C-9D04-F57F-ACD444A7F15C}"/>
              </a:ext>
            </a:extLst>
          </p:cNvPr>
          <p:cNvSpPr>
            <a:spLocks noGrp="1"/>
          </p:cNvSpPr>
          <p:nvPr>
            <p:ph type="ctrTitle"/>
          </p:nvPr>
        </p:nvSpPr>
        <p:spPr>
          <a:xfrm>
            <a:off x="914399" y="1632155"/>
            <a:ext cx="9177052" cy="1776207"/>
          </a:xfrm>
        </p:spPr>
        <p:txBody>
          <a:bodyPr>
            <a:normAutofit/>
          </a:bodyPr>
          <a:lstStyle/>
          <a:p>
            <a:pPr algn="ctr"/>
            <a:r>
              <a:rPr lang="en-US" sz="6000"/>
              <a:t>NCFS Insights</a:t>
            </a:r>
          </a:p>
        </p:txBody>
      </p:sp>
      <p:sp>
        <p:nvSpPr>
          <p:cNvPr id="3" name="Subtitle 2">
            <a:extLst>
              <a:ext uri="{FF2B5EF4-FFF2-40B4-BE49-F238E27FC236}">
                <a16:creationId xmlns:a16="http://schemas.microsoft.com/office/drawing/2014/main" id="{2B9AC402-9C30-13C8-0410-B697490EF04E}"/>
              </a:ext>
            </a:extLst>
          </p:cNvPr>
          <p:cNvSpPr>
            <a:spLocks noGrp="1"/>
          </p:cNvSpPr>
          <p:nvPr>
            <p:ph type="subTitle" idx="1"/>
          </p:nvPr>
        </p:nvSpPr>
        <p:spPr>
          <a:xfrm>
            <a:off x="914399" y="3734118"/>
            <a:ext cx="8288595" cy="1166607"/>
          </a:xfrm>
        </p:spPr>
        <p:txBody>
          <a:bodyPr vert="horz" lIns="91440" tIns="45720" rIns="91440" bIns="45720" rtlCol="0" anchor="t">
            <a:normAutofit fontScale="85000" lnSpcReduction="20000"/>
          </a:bodyPr>
          <a:lstStyle/>
          <a:p>
            <a:pPr algn="ctr"/>
            <a:endParaRPr lang="en-US" sz="4800"/>
          </a:p>
          <a:p>
            <a:pPr algn="ctr"/>
            <a:r>
              <a:rPr lang="en-US" sz="4700"/>
              <a:t>August 5, 2026</a:t>
            </a:r>
          </a:p>
        </p:txBody>
      </p:sp>
      <p:cxnSp>
        <p:nvCxnSpPr>
          <p:cNvPr id="5" name="Straight Connector 4">
            <a:extLst>
              <a:ext uri="{FF2B5EF4-FFF2-40B4-BE49-F238E27FC236}">
                <a16:creationId xmlns:a16="http://schemas.microsoft.com/office/drawing/2014/main" id="{29DEA90A-BA45-C083-0CB3-827101CF3407}"/>
              </a:ext>
              <a:ext uri="{C183D7F6-B498-43B3-948B-1728B52AA6E4}">
                <adec:decorative xmlns:adec="http://schemas.microsoft.com/office/drawing/2017/decorative" val="1"/>
              </a:ext>
            </a:extLst>
          </p:cNvPr>
          <p:cNvCxnSpPr>
            <a:cxnSpLocks/>
          </p:cNvCxnSpPr>
          <p:nvPr/>
        </p:nvCxnSpPr>
        <p:spPr>
          <a:xfrm>
            <a:off x="1088136" y="3715830"/>
            <a:ext cx="9528048" cy="18288"/>
          </a:xfrm>
          <a:prstGeom prst="line">
            <a:avLst/>
          </a:prstGeom>
        </p:spPr>
        <p:style>
          <a:lnRef idx="2">
            <a:schemeClr val="accent4"/>
          </a:lnRef>
          <a:fillRef idx="0">
            <a:schemeClr val="accent4"/>
          </a:fillRef>
          <a:effectRef idx="1">
            <a:schemeClr val="accent4"/>
          </a:effectRef>
          <a:fontRef idx="minor">
            <a:schemeClr val="tx1"/>
          </a:fontRef>
        </p:style>
      </p:cxnSp>
    </p:spTree>
    <p:custDataLst>
      <p:tags r:id="rId1"/>
    </p:custDataLst>
    <p:extLst>
      <p:ext uri="{BB962C8B-B14F-4D97-AF65-F5344CB8AC3E}">
        <p14:creationId xmlns:p14="http://schemas.microsoft.com/office/powerpoint/2010/main" val="3104127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86CEC-8B7D-5B04-809D-E66E233AA63B}"/>
              </a:ext>
            </a:extLst>
          </p:cNvPr>
          <p:cNvSpPr>
            <a:spLocks noGrp="1"/>
          </p:cNvSpPr>
          <p:nvPr>
            <p:ph type="title"/>
          </p:nvPr>
        </p:nvSpPr>
        <p:spPr/>
        <p:txBody>
          <a:bodyPr>
            <a:normAutofit fontScale="90000"/>
          </a:bodyPr>
          <a:lstStyle/>
          <a:p>
            <a:r>
              <a:rPr lang="en-US" sz="4400"/>
              <a:t>Welcome</a:t>
            </a:r>
            <a:br>
              <a:rPr lang="en-US" sz="4000"/>
            </a:br>
            <a:endParaRPr lang="en-US" sz="4000"/>
          </a:p>
        </p:txBody>
      </p:sp>
      <p:sp>
        <p:nvSpPr>
          <p:cNvPr id="3" name="Slide Number Placeholder 2">
            <a:extLst>
              <a:ext uri="{FF2B5EF4-FFF2-40B4-BE49-F238E27FC236}">
                <a16:creationId xmlns:a16="http://schemas.microsoft.com/office/drawing/2014/main" id="{D529B60F-7207-303B-D1AB-CAA725367817}"/>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2</a:t>
            </a:fld>
            <a:endParaRPr lang="en-US"/>
          </a:p>
        </p:txBody>
      </p:sp>
      <p:sp>
        <p:nvSpPr>
          <p:cNvPr id="4" name="Content Placeholder 3">
            <a:extLst>
              <a:ext uri="{FF2B5EF4-FFF2-40B4-BE49-F238E27FC236}">
                <a16:creationId xmlns:a16="http://schemas.microsoft.com/office/drawing/2014/main" id="{4D20729B-94D1-137D-F575-697C946F6746}"/>
              </a:ext>
            </a:extLst>
          </p:cNvPr>
          <p:cNvSpPr>
            <a:spLocks noGrp="1"/>
          </p:cNvSpPr>
          <p:nvPr>
            <p:ph sz="quarter" idx="15"/>
          </p:nvPr>
        </p:nvSpPr>
        <p:spPr>
          <a:xfrm>
            <a:off x="415925" y="1428750"/>
            <a:ext cx="3433699" cy="4956175"/>
          </a:xfrm>
        </p:spPr>
        <p:txBody>
          <a:bodyPr vert="horz" lIns="91440" tIns="45720" rIns="91440" bIns="45720" rtlCol="0" anchor="t">
            <a:normAutofit/>
          </a:bodyPr>
          <a:lstStyle/>
          <a:p>
            <a:pPr marL="457200" indent="-457200">
              <a:buFont typeface="Arial" panose="020B0604020202020204" pitchFamily="34" charset="0"/>
              <a:buChar char="•"/>
            </a:pPr>
            <a:r>
              <a:rPr lang="en-US"/>
              <a:t>Housekeeping</a:t>
            </a:r>
          </a:p>
          <a:p>
            <a:pPr marL="457200" indent="-457200">
              <a:buFont typeface="Arial" panose="020B0604020202020204" pitchFamily="34" charset="0"/>
              <a:buChar char="•"/>
            </a:pPr>
            <a:r>
              <a:rPr lang="en-US"/>
              <a:t>Introductions</a:t>
            </a:r>
          </a:p>
        </p:txBody>
      </p:sp>
      <p:pic>
        <p:nvPicPr>
          <p:cNvPr id="6" name="Picture 5">
            <a:extLst>
              <a:ext uri="{FF2B5EF4-FFF2-40B4-BE49-F238E27FC236}">
                <a16:creationId xmlns:a16="http://schemas.microsoft.com/office/drawing/2014/main" id="{5A6DE240-1E12-2851-75E4-20927D76B56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5712" y="1664843"/>
            <a:ext cx="5181600" cy="2474214"/>
          </a:xfrm>
          <a:prstGeom prst="rect">
            <a:avLst/>
          </a:prstGeom>
          <a:noFill/>
        </p:spPr>
      </p:pic>
      <p:cxnSp>
        <p:nvCxnSpPr>
          <p:cNvPr id="7" name="Straight Connector 6">
            <a:extLst>
              <a:ext uri="{FF2B5EF4-FFF2-40B4-BE49-F238E27FC236}">
                <a16:creationId xmlns:a16="http://schemas.microsoft.com/office/drawing/2014/main" id="{13C9BE14-2B6C-0A5D-180F-97224FE94F5A}"/>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Tree>
    <p:custDataLst>
      <p:tags r:id="rId1"/>
    </p:custDataLst>
    <p:extLst>
      <p:ext uri="{BB962C8B-B14F-4D97-AF65-F5344CB8AC3E}">
        <p14:creationId xmlns:p14="http://schemas.microsoft.com/office/powerpoint/2010/main" val="5212546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F331A-DD9D-640D-9B05-560E901D3DC2}"/>
              </a:ext>
            </a:extLst>
          </p:cNvPr>
          <p:cNvSpPr>
            <a:spLocks noGrp="1"/>
          </p:cNvSpPr>
          <p:nvPr>
            <p:ph type="title"/>
          </p:nvPr>
        </p:nvSpPr>
        <p:spPr/>
        <p:txBody>
          <a:bodyPr>
            <a:normAutofit fontScale="90000"/>
          </a:bodyPr>
          <a:lstStyle/>
          <a:p>
            <a:r>
              <a:rPr lang="en-US" sz="4400"/>
              <a:t>Agenda</a:t>
            </a:r>
            <a:br>
              <a:rPr lang="en-US" sz="4000"/>
            </a:br>
            <a:endParaRPr lang="en-US" sz="4000"/>
          </a:p>
        </p:txBody>
      </p:sp>
      <p:sp>
        <p:nvSpPr>
          <p:cNvPr id="3" name="Slide Number Placeholder 2">
            <a:extLst>
              <a:ext uri="{FF2B5EF4-FFF2-40B4-BE49-F238E27FC236}">
                <a16:creationId xmlns:a16="http://schemas.microsoft.com/office/drawing/2014/main" id="{7AF6D50F-3729-23D7-E667-DF20535BC98D}"/>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3</a:t>
            </a:fld>
            <a:endParaRPr lang="en-US"/>
          </a:p>
        </p:txBody>
      </p:sp>
      <p:sp>
        <p:nvSpPr>
          <p:cNvPr id="4" name="Content Placeholder 3">
            <a:extLst>
              <a:ext uri="{FF2B5EF4-FFF2-40B4-BE49-F238E27FC236}">
                <a16:creationId xmlns:a16="http://schemas.microsoft.com/office/drawing/2014/main" id="{63CF92D4-0828-DA16-A5B6-86B64F272222}"/>
              </a:ext>
            </a:extLst>
          </p:cNvPr>
          <p:cNvSpPr>
            <a:spLocks noGrp="1"/>
          </p:cNvSpPr>
          <p:nvPr>
            <p:ph sz="quarter" idx="15"/>
          </p:nvPr>
        </p:nvSpPr>
        <p:spPr/>
        <p:txBody>
          <a:bodyPr vert="horz" lIns="91440" tIns="45720" rIns="91440" bIns="45720" rtlCol="0" anchor="t">
            <a:normAutofit/>
          </a:bodyPr>
          <a:lstStyle/>
          <a:p>
            <a:pPr marL="457200" indent="-457200">
              <a:buFont typeface="Arial" panose="020B0604020202020204" pitchFamily="34" charset="0"/>
              <a:buChar char="•"/>
            </a:pPr>
            <a:r>
              <a:rPr lang="en-US"/>
              <a:t>Welcome</a:t>
            </a:r>
          </a:p>
          <a:p>
            <a:pPr marL="457200" indent="-457200">
              <a:buFont typeface="Arial" panose="020B0604020202020204" pitchFamily="34" charset="0"/>
              <a:buChar char="•"/>
            </a:pPr>
            <a:r>
              <a:rPr lang="en-US"/>
              <a:t>Functional</a:t>
            </a:r>
          </a:p>
          <a:p>
            <a:pPr marL="457200" indent="-457200">
              <a:buFont typeface="Arial" panose="020B0604020202020204" pitchFamily="34" charset="0"/>
              <a:buChar char="•"/>
            </a:pPr>
            <a:r>
              <a:rPr lang="en-US"/>
              <a:t>Technical</a:t>
            </a:r>
          </a:p>
          <a:p>
            <a:pPr marL="457200" indent="-457200">
              <a:buFont typeface="Arial" panose="020B0604020202020204" pitchFamily="34" charset="0"/>
              <a:buChar char="•"/>
            </a:pPr>
            <a:r>
              <a:rPr lang="en-US"/>
              <a:t>Security</a:t>
            </a:r>
          </a:p>
          <a:p>
            <a:pPr marL="457200" indent="-457200">
              <a:buFont typeface="Arial" panose="020B0604020202020204" pitchFamily="34" charset="0"/>
              <a:buChar char="•"/>
            </a:pPr>
            <a:r>
              <a:rPr lang="en-US"/>
              <a:t>Training</a:t>
            </a:r>
          </a:p>
          <a:p>
            <a:pPr marL="457200" indent="-457200">
              <a:buFont typeface="Arial" panose="020B0604020202020204" pitchFamily="34" charset="0"/>
              <a:buChar char="•"/>
            </a:pPr>
            <a:r>
              <a:rPr lang="en-US"/>
              <a:t>User Engagement</a:t>
            </a:r>
          </a:p>
          <a:p>
            <a:pPr marL="457200" indent="-457200">
              <a:buFont typeface="Arial" panose="020B0604020202020204" pitchFamily="34" charset="0"/>
              <a:buChar char="•"/>
            </a:pPr>
            <a:r>
              <a:rPr lang="en-US"/>
              <a:t>Closing/Q&amp;A</a:t>
            </a:r>
          </a:p>
        </p:txBody>
      </p:sp>
      <p:cxnSp>
        <p:nvCxnSpPr>
          <p:cNvPr id="6" name="Straight Connector 5">
            <a:extLst>
              <a:ext uri="{FF2B5EF4-FFF2-40B4-BE49-F238E27FC236}">
                <a16:creationId xmlns:a16="http://schemas.microsoft.com/office/drawing/2014/main" id="{C9150B0C-D649-E405-D38E-142283EBDC2D}"/>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Tree>
    <p:custDataLst>
      <p:tags r:id="rId1"/>
    </p:custDataLst>
    <p:extLst>
      <p:ext uri="{BB962C8B-B14F-4D97-AF65-F5344CB8AC3E}">
        <p14:creationId xmlns:p14="http://schemas.microsoft.com/office/powerpoint/2010/main" val="729081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0E8F5-9EA2-35F7-5918-7F61CC10995B}"/>
              </a:ext>
            </a:extLst>
          </p:cNvPr>
          <p:cNvSpPr>
            <a:spLocks noGrp="1"/>
          </p:cNvSpPr>
          <p:nvPr>
            <p:ph type="title"/>
          </p:nvPr>
        </p:nvSpPr>
        <p:spPr/>
        <p:txBody>
          <a:bodyPr>
            <a:normAutofit fontScale="90000"/>
          </a:bodyPr>
          <a:lstStyle/>
          <a:p>
            <a:r>
              <a:rPr lang="en-US" sz="4400" dirty="0"/>
              <a:t>Presenters</a:t>
            </a:r>
            <a:br>
              <a:rPr lang="en-US" sz="4000" dirty="0"/>
            </a:br>
            <a:endParaRPr lang="en-US" sz="4000" dirty="0"/>
          </a:p>
        </p:txBody>
      </p:sp>
      <p:cxnSp>
        <p:nvCxnSpPr>
          <p:cNvPr id="4" name="Straight Connector 3">
            <a:extLst>
              <a:ext uri="{FF2B5EF4-FFF2-40B4-BE49-F238E27FC236}">
                <a16:creationId xmlns:a16="http://schemas.microsoft.com/office/drawing/2014/main" id="{7E1AA68E-10EA-569B-A290-F506F7352B58}"/>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pic>
        <p:nvPicPr>
          <p:cNvPr id="14" name="Picture 13">
            <a:extLst>
              <a:ext uri="{FF2B5EF4-FFF2-40B4-BE49-F238E27FC236}">
                <a16:creationId xmlns:a16="http://schemas.microsoft.com/office/drawing/2014/main" id="{D4907ABB-9812-8A82-BCEC-6E26D07E3E7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14400" y="1361079"/>
            <a:ext cx="794482" cy="1242974"/>
          </a:xfrm>
          <a:prstGeom prst="rect">
            <a:avLst/>
          </a:prstGeom>
        </p:spPr>
      </p:pic>
      <p:sp>
        <p:nvSpPr>
          <p:cNvPr id="16" name="Rectangle: Rounded Corners 15">
            <a:extLst>
              <a:ext uri="{FF2B5EF4-FFF2-40B4-BE49-F238E27FC236}">
                <a16:creationId xmlns:a16="http://schemas.microsoft.com/office/drawing/2014/main" id="{A0C4082F-7FA5-4255-054A-A2C18CEC0026}"/>
              </a:ext>
              <a:ext uri="{C183D7F6-B498-43B3-948B-1728B52AA6E4}">
                <adec:decorative xmlns:adec="http://schemas.microsoft.com/office/drawing/2017/decorative" val="1"/>
              </a:ext>
            </a:extLst>
          </p:cNvPr>
          <p:cNvSpPr/>
          <p:nvPr/>
        </p:nvSpPr>
        <p:spPr>
          <a:xfrm>
            <a:off x="954387" y="1369787"/>
            <a:ext cx="4516687" cy="1238955"/>
          </a:xfrm>
          <a:prstGeom prst="roundRect">
            <a:avLst>
              <a:gd name="adj" fmla="val 50000"/>
            </a:avLst>
          </a:prstGeom>
          <a:solidFill>
            <a:schemeClr val="bg1"/>
          </a:soli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TextBox 14">
            <a:extLst>
              <a:ext uri="{FF2B5EF4-FFF2-40B4-BE49-F238E27FC236}">
                <a16:creationId xmlns:a16="http://schemas.microsoft.com/office/drawing/2014/main" id="{1EB1F3DE-5BB7-312F-4C3D-A7C5CACE8FF7}"/>
              </a:ext>
            </a:extLst>
          </p:cNvPr>
          <p:cNvSpPr txBox="1"/>
          <p:nvPr/>
        </p:nvSpPr>
        <p:spPr>
          <a:xfrm>
            <a:off x="2521010" y="1623612"/>
            <a:ext cx="2650355" cy="77457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Tx/>
              <a:buNone/>
              <a:tabLst/>
              <a:defRPr/>
            </a:pPr>
            <a:r>
              <a:rPr kumimoji="0" lang="en-US" sz="1800" b="0" i="0" u="none" strike="noStrike" kern="1200" cap="none" spc="0" normalizeH="0" baseline="0" noProof="0" dirty="0">
                <a:ln>
                  <a:noFill/>
                </a:ln>
                <a:solidFill>
                  <a:srgbClr val="002868"/>
                </a:solidFill>
                <a:effectLst/>
                <a:uLnTx/>
                <a:uFillTx/>
                <a:ea typeface="+mn-ea"/>
                <a:cs typeface="+mn-cs"/>
              </a:rPr>
              <a:t>Jessica Wilkins</a:t>
            </a:r>
          </a:p>
          <a:p>
            <a:pPr marL="0" marR="0" lvl="0" indent="0" algn="l" defTabSz="914400" rtl="0" eaLnBrk="1" fontAlgn="auto" latinLnBrk="0" hangingPunct="1">
              <a:lnSpc>
                <a:spcPct val="100000"/>
              </a:lnSpc>
              <a:spcBef>
                <a:spcPts val="1000"/>
              </a:spcBef>
              <a:spcAft>
                <a:spcPts val="0"/>
              </a:spcAft>
              <a:buClrTx/>
              <a:buSzTx/>
              <a:buFontTx/>
              <a:buNone/>
              <a:tabLst/>
              <a:defRPr/>
            </a:pPr>
            <a:r>
              <a:rPr kumimoji="0" lang="en-US" sz="1800" b="0" i="0" u="none" strike="noStrike" kern="1200" cap="none" spc="0" normalizeH="0" baseline="0" noProof="0" dirty="0">
                <a:ln>
                  <a:noFill/>
                </a:ln>
                <a:solidFill>
                  <a:srgbClr val="002868"/>
                </a:solidFill>
                <a:effectLst/>
                <a:uLnTx/>
                <a:uFillTx/>
                <a:ea typeface="Calibri"/>
                <a:cs typeface="Calibri"/>
              </a:rPr>
              <a:t>Data Maintenance </a:t>
            </a:r>
            <a:r>
              <a:rPr lang="en-US" dirty="0">
                <a:solidFill>
                  <a:srgbClr val="002868"/>
                </a:solidFill>
                <a:ea typeface="Calibri"/>
                <a:cs typeface="Calibri"/>
              </a:rPr>
              <a:t>Lead</a:t>
            </a:r>
            <a:endParaRPr kumimoji="0" lang="en-US" sz="1800" b="0" i="0" u="none" strike="noStrike" kern="1200" cap="none" spc="0" normalizeH="0" baseline="0" noProof="0" dirty="0">
              <a:ln>
                <a:noFill/>
              </a:ln>
              <a:solidFill>
                <a:srgbClr val="002868"/>
              </a:solidFill>
              <a:effectLst/>
              <a:uLnTx/>
              <a:uFillTx/>
              <a:ea typeface="Calibri"/>
              <a:cs typeface="Calibri"/>
            </a:endParaRPr>
          </a:p>
        </p:txBody>
      </p:sp>
      <p:sp>
        <p:nvSpPr>
          <p:cNvPr id="3" name="Rectangle 2">
            <a:extLst>
              <a:ext uri="{FF2B5EF4-FFF2-40B4-BE49-F238E27FC236}">
                <a16:creationId xmlns:a16="http://schemas.microsoft.com/office/drawing/2014/main" id="{2A4B3133-CE19-52E4-46F3-59D4629D2D93}"/>
              </a:ext>
              <a:ext uri="{C183D7F6-B498-43B3-948B-1728B52AA6E4}">
                <adec:decorative xmlns:adec="http://schemas.microsoft.com/office/drawing/2017/decorative" val="1"/>
              </a:ext>
            </a:extLst>
          </p:cNvPr>
          <p:cNvSpPr/>
          <p:nvPr/>
        </p:nvSpPr>
        <p:spPr>
          <a:xfrm>
            <a:off x="6578369" y="1275588"/>
            <a:ext cx="822960" cy="130759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E876D25A-CD07-6B1B-BFEC-38BB776DC7E2}"/>
              </a:ext>
              <a:ext uri="{C183D7F6-B498-43B3-948B-1728B52AA6E4}">
                <adec:decorative xmlns:adec="http://schemas.microsoft.com/office/drawing/2017/decorative" val="1"/>
              </a:ext>
            </a:extLst>
          </p:cNvPr>
          <p:cNvSpPr/>
          <p:nvPr/>
        </p:nvSpPr>
        <p:spPr>
          <a:xfrm>
            <a:off x="6629396" y="1288871"/>
            <a:ext cx="4572000" cy="1280160"/>
          </a:xfrm>
          <a:prstGeom prst="roundRect">
            <a:avLst>
              <a:gd name="adj" fmla="val 50000"/>
            </a:avLst>
          </a:prstGeom>
          <a:solidFill>
            <a:sysClr val="window" lastClr="FFFFFF"/>
          </a:solidFill>
          <a:ln w="28575"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7BA11C6E-3356-FA37-F4F3-A5999DE97E0F}"/>
              </a:ext>
            </a:extLst>
          </p:cNvPr>
          <p:cNvSpPr txBox="1"/>
          <p:nvPr/>
        </p:nvSpPr>
        <p:spPr>
          <a:xfrm>
            <a:off x="8035270" y="1630729"/>
            <a:ext cx="2650355" cy="720775"/>
          </a:xfrm>
          <a:prstGeom prst="rect">
            <a:avLst/>
          </a:prstGeom>
          <a:noFill/>
        </p:spPr>
        <p:txBody>
          <a:bodyPr wrap="square" lIns="91440" tIns="45720" rIns="91440" bIns="45720" rtlCol="0" anchor="t">
            <a:spAutoFit/>
          </a:bodyPr>
          <a:lstStyle/>
          <a:p>
            <a:pPr marR="0" lvl="0" fontAlgn="auto">
              <a:lnSpc>
                <a:spcPct val="90000"/>
              </a:lnSpc>
              <a:spcBef>
                <a:spcPts val="1000"/>
              </a:spcBef>
              <a:spcAft>
                <a:spcPts val="0"/>
              </a:spcAft>
              <a:buClrTx/>
              <a:buSzTx/>
              <a:tabLst/>
              <a:defRPr/>
            </a:pPr>
            <a:r>
              <a:rPr lang="en-US" dirty="0">
                <a:solidFill>
                  <a:srgbClr val="002868"/>
                </a:solidFill>
              </a:rPr>
              <a:t>Darlene Langston</a:t>
            </a:r>
          </a:p>
          <a:p>
            <a:pPr marR="0" lvl="0" fontAlgn="auto">
              <a:lnSpc>
                <a:spcPct val="90000"/>
              </a:lnSpc>
              <a:spcBef>
                <a:spcPts val="1000"/>
              </a:spcBef>
              <a:spcAft>
                <a:spcPts val="0"/>
              </a:spcAft>
              <a:buClrTx/>
              <a:buSzTx/>
              <a:tabLst/>
              <a:defRPr/>
            </a:pPr>
            <a:r>
              <a:rPr lang="en-US" dirty="0">
                <a:solidFill>
                  <a:srgbClr val="002868"/>
                </a:solidFill>
              </a:rPr>
              <a:t>Finance Lead</a:t>
            </a:r>
          </a:p>
        </p:txBody>
      </p:sp>
      <p:sp>
        <p:nvSpPr>
          <p:cNvPr id="55" name="Rectangle 54">
            <a:extLst>
              <a:ext uri="{FF2B5EF4-FFF2-40B4-BE49-F238E27FC236}">
                <a16:creationId xmlns:a16="http://schemas.microsoft.com/office/drawing/2014/main" id="{558E3302-297A-286E-8BC3-019F350647E2}"/>
              </a:ext>
              <a:ext uri="{C183D7F6-B498-43B3-948B-1728B52AA6E4}">
                <adec:decorative xmlns:adec="http://schemas.microsoft.com/office/drawing/2017/decorative" val="1"/>
              </a:ext>
            </a:extLst>
          </p:cNvPr>
          <p:cNvSpPr/>
          <p:nvPr/>
        </p:nvSpPr>
        <p:spPr>
          <a:xfrm>
            <a:off x="952136" y="3112628"/>
            <a:ext cx="822960" cy="130759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Rounded Corners 55">
            <a:extLst>
              <a:ext uri="{FF2B5EF4-FFF2-40B4-BE49-F238E27FC236}">
                <a16:creationId xmlns:a16="http://schemas.microsoft.com/office/drawing/2014/main" id="{C7630EDC-8065-BBC5-4159-28B5D7BD4756}"/>
              </a:ext>
              <a:ext uri="{C183D7F6-B498-43B3-948B-1728B52AA6E4}">
                <adec:decorative xmlns:adec="http://schemas.microsoft.com/office/drawing/2017/decorative" val="1"/>
              </a:ext>
            </a:extLst>
          </p:cNvPr>
          <p:cNvSpPr/>
          <p:nvPr/>
        </p:nvSpPr>
        <p:spPr>
          <a:xfrm>
            <a:off x="1003163" y="3125911"/>
            <a:ext cx="4572000" cy="1280160"/>
          </a:xfrm>
          <a:prstGeom prst="roundRect">
            <a:avLst>
              <a:gd name="adj" fmla="val 50000"/>
            </a:avLst>
          </a:prstGeom>
          <a:solidFill>
            <a:sysClr val="window" lastClr="FFFFFF"/>
          </a:solidFill>
          <a:ln w="28575"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7" name="TextBox 56">
            <a:extLst>
              <a:ext uri="{FF2B5EF4-FFF2-40B4-BE49-F238E27FC236}">
                <a16:creationId xmlns:a16="http://schemas.microsoft.com/office/drawing/2014/main" id="{1BC3C4D3-E120-146A-01B7-87B214B91837}"/>
              </a:ext>
            </a:extLst>
          </p:cNvPr>
          <p:cNvSpPr txBox="1"/>
          <p:nvPr/>
        </p:nvSpPr>
        <p:spPr>
          <a:xfrm>
            <a:off x="2491943" y="3280954"/>
            <a:ext cx="2979131" cy="1051570"/>
          </a:xfrm>
          <a:prstGeom prst="rect">
            <a:avLst/>
          </a:prstGeom>
          <a:noFill/>
        </p:spPr>
        <p:txBody>
          <a:bodyPr wrap="square" lIns="91440" tIns="45720" rIns="91440" bIns="45720" rtlCol="0" anchor="t">
            <a:spAutoFit/>
          </a:bodyPr>
          <a:lstStyle/>
          <a:p>
            <a:pPr marR="0" lvl="0" fontAlgn="auto">
              <a:spcBef>
                <a:spcPts val="1000"/>
              </a:spcBef>
              <a:spcAft>
                <a:spcPts val="0"/>
              </a:spcAft>
              <a:buClrTx/>
              <a:buSzTx/>
              <a:tabLst/>
              <a:defRPr/>
            </a:pPr>
            <a:r>
              <a:rPr lang="en-US" dirty="0">
                <a:solidFill>
                  <a:srgbClr val="002868"/>
                </a:solidFill>
              </a:rPr>
              <a:t>Taylor Brumbeloe</a:t>
            </a:r>
          </a:p>
          <a:p>
            <a:pPr marR="0" lvl="0" fontAlgn="auto">
              <a:spcBef>
                <a:spcPts val="1000"/>
              </a:spcBef>
              <a:spcAft>
                <a:spcPts val="0"/>
              </a:spcAft>
              <a:buClrTx/>
              <a:buSzTx/>
              <a:tabLst/>
              <a:defRPr/>
            </a:pPr>
            <a:r>
              <a:rPr lang="en-US" dirty="0">
                <a:solidFill>
                  <a:srgbClr val="002868"/>
                </a:solidFill>
              </a:rPr>
              <a:t>NCFS Deputy State Controller</a:t>
            </a:r>
          </a:p>
        </p:txBody>
      </p:sp>
      <p:sp>
        <p:nvSpPr>
          <p:cNvPr id="23" name="Rectangle 22">
            <a:extLst>
              <a:ext uri="{FF2B5EF4-FFF2-40B4-BE49-F238E27FC236}">
                <a16:creationId xmlns:a16="http://schemas.microsoft.com/office/drawing/2014/main" id="{C6FFB750-84A3-1458-E3E4-B861E6CBA0C5}"/>
              </a:ext>
              <a:ext uri="{C183D7F6-B498-43B3-948B-1728B52AA6E4}">
                <adec:decorative xmlns:adec="http://schemas.microsoft.com/office/drawing/2017/decorative" val="1"/>
              </a:ext>
            </a:extLst>
          </p:cNvPr>
          <p:cNvSpPr/>
          <p:nvPr/>
        </p:nvSpPr>
        <p:spPr>
          <a:xfrm>
            <a:off x="6578369" y="3113303"/>
            <a:ext cx="822960" cy="130759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F0161690-A478-8B22-C912-46DAF3B487AC}"/>
              </a:ext>
              <a:ext uri="{C183D7F6-B498-43B3-948B-1728B52AA6E4}">
                <adec:decorative xmlns:adec="http://schemas.microsoft.com/office/drawing/2017/decorative" val="1"/>
              </a:ext>
            </a:extLst>
          </p:cNvPr>
          <p:cNvSpPr/>
          <p:nvPr/>
        </p:nvSpPr>
        <p:spPr>
          <a:xfrm>
            <a:off x="6629396" y="3126586"/>
            <a:ext cx="4572000" cy="1280160"/>
          </a:xfrm>
          <a:prstGeom prst="roundRect">
            <a:avLst>
              <a:gd name="adj" fmla="val 50000"/>
            </a:avLst>
          </a:prstGeom>
          <a:solidFill>
            <a:sysClr val="window" lastClr="FFFFFF"/>
          </a:solidFill>
          <a:ln w="28575"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511663FD-43C7-64FE-AF33-304DFA47B614}"/>
              </a:ext>
            </a:extLst>
          </p:cNvPr>
          <p:cNvSpPr txBox="1"/>
          <p:nvPr/>
        </p:nvSpPr>
        <p:spPr>
          <a:xfrm>
            <a:off x="7964153" y="3250814"/>
            <a:ext cx="3018479" cy="1023870"/>
          </a:xfrm>
          <a:prstGeom prst="rect">
            <a:avLst/>
          </a:prstGeom>
          <a:noFill/>
        </p:spPr>
        <p:txBody>
          <a:bodyPr wrap="square" lIns="91440" tIns="45720" rIns="91440" bIns="45720" rtlCol="0" anchor="t">
            <a:spAutoFit/>
          </a:bodyPr>
          <a:lstStyle/>
          <a:p>
            <a:pPr marR="0" lvl="0" fontAlgn="auto">
              <a:lnSpc>
                <a:spcPct val="90000"/>
              </a:lnSpc>
              <a:spcBef>
                <a:spcPts val="1000"/>
              </a:spcBef>
              <a:spcAft>
                <a:spcPts val="0"/>
              </a:spcAft>
              <a:buClrTx/>
              <a:buSzTx/>
              <a:tabLst/>
              <a:defRPr/>
            </a:pPr>
            <a:r>
              <a:rPr lang="en-US" dirty="0">
                <a:solidFill>
                  <a:srgbClr val="002868"/>
                </a:solidFill>
              </a:rPr>
              <a:t>Dawn Parrish</a:t>
            </a:r>
          </a:p>
          <a:p>
            <a:pPr marR="0" lvl="0" fontAlgn="auto">
              <a:spcBef>
                <a:spcPts val="1000"/>
              </a:spcBef>
              <a:spcAft>
                <a:spcPts val="0"/>
              </a:spcAft>
              <a:buClrTx/>
              <a:buSzTx/>
              <a:tabLst/>
              <a:defRPr/>
            </a:pPr>
            <a:r>
              <a:rPr lang="en-US" dirty="0">
                <a:solidFill>
                  <a:srgbClr val="002868"/>
                </a:solidFill>
              </a:rPr>
              <a:t>Learning &amp; Development Special Projects Coordinator</a:t>
            </a:r>
          </a:p>
        </p:txBody>
      </p:sp>
      <p:pic>
        <p:nvPicPr>
          <p:cNvPr id="9" name="Picture 8">
            <a:extLst>
              <a:ext uri="{FF2B5EF4-FFF2-40B4-BE49-F238E27FC236}">
                <a16:creationId xmlns:a16="http://schemas.microsoft.com/office/drawing/2014/main" id="{F30D992F-D9D0-963D-1EEB-47A68D934D6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63953" y="4912327"/>
            <a:ext cx="794482" cy="1242973"/>
          </a:xfrm>
          <a:prstGeom prst="rect">
            <a:avLst/>
          </a:prstGeom>
        </p:spPr>
      </p:pic>
      <p:sp>
        <p:nvSpPr>
          <p:cNvPr id="13" name="Rectangle: Rounded Corners 12">
            <a:extLst>
              <a:ext uri="{FF2B5EF4-FFF2-40B4-BE49-F238E27FC236}">
                <a16:creationId xmlns:a16="http://schemas.microsoft.com/office/drawing/2014/main" id="{CAE243B5-F1A0-F809-3B34-FEFC9CE4389E}"/>
              </a:ext>
              <a:ext uri="{C183D7F6-B498-43B3-948B-1728B52AA6E4}">
                <adec:decorative xmlns:adec="http://schemas.microsoft.com/office/drawing/2017/decorative" val="1"/>
              </a:ext>
            </a:extLst>
          </p:cNvPr>
          <p:cNvSpPr/>
          <p:nvPr/>
        </p:nvSpPr>
        <p:spPr>
          <a:xfrm>
            <a:off x="1003940" y="4921036"/>
            <a:ext cx="4516687" cy="1238954"/>
          </a:xfrm>
          <a:prstGeom prst="roundRect">
            <a:avLst>
              <a:gd name="adj" fmla="val 50000"/>
            </a:avLst>
          </a:prstGeom>
          <a:solidFill>
            <a:schemeClr val="bg1"/>
          </a:soli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TextBox 8">
            <a:extLst>
              <a:ext uri="{FF2B5EF4-FFF2-40B4-BE49-F238E27FC236}">
                <a16:creationId xmlns:a16="http://schemas.microsoft.com/office/drawing/2014/main" id="{8C3035CD-B250-16B7-60EC-97FB637AD2B2}"/>
              </a:ext>
            </a:extLst>
          </p:cNvPr>
          <p:cNvSpPr txBox="1"/>
          <p:nvPr/>
        </p:nvSpPr>
        <p:spPr>
          <a:xfrm>
            <a:off x="2521010" y="5007653"/>
            <a:ext cx="2509349" cy="105157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1000"/>
              </a:spcBef>
              <a:defRPr/>
            </a:pPr>
            <a:r>
              <a:rPr lang="en-US" dirty="0">
                <a:solidFill>
                  <a:srgbClr val="002868"/>
                </a:solidFill>
              </a:rPr>
              <a:t>Michael Euliss</a:t>
            </a:r>
          </a:p>
          <a:p>
            <a:pPr>
              <a:spcBef>
                <a:spcPts val="1000"/>
              </a:spcBef>
              <a:defRPr/>
            </a:pPr>
            <a:r>
              <a:rPr lang="en-US" sz="1800" b="0" i="0" u="none" strike="noStrike" kern="1200" cap="none" spc="0" normalizeH="0" baseline="0" noProof="0" dirty="0">
                <a:ln>
                  <a:noFill/>
                </a:ln>
                <a:solidFill>
                  <a:srgbClr val="002868"/>
                </a:solidFill>
                <a:effectLst/>
                <a:uLnTx/>
                <a:uFillTx/>
                <a:ea typeface="Calibri"/>
                <a:cs typeface="Calibri"/>
              </a:rPr>
              <a:t>Communications </a:t>
            </a:r>
            <a:r>
              <a:rPr lang="en-US" dirty="0">
                <a:solidFill>
                  <a:srgbClr val="002868"/>
                </a:solidFill>
                <a:ea typeface="Calibri"/>
                <a:cs typeface="Calibri"/>
              </a:rPr>
              <a:t>&amp; Training Director</a:t>
            </a:r>
            <a:endParaRPr lang="en-US" sz="1800" b="0" i="0" u="none" strike="noStrike" kern="1200" cap="none" spc="0" normalizeH="0" baseline="0" noProof="0" dirty="0">
              <a:ln>
                <a:noFill/>
              </a:ln>
              <a:solidFill>
                <a:srgbClr val="0070C0"/>
              </a:solidFill>
              <a:effectLst/>
              <a:uLnTx/>
              <a:uFillTx/>
              <a:latin typeface="Calibri" panose="020F0502020204030204"/>
              <a:ea typeface="Calibri"/>
              <a:cs typeface="Calibri"/>
            </a:endParaRPr>
          </a:p>
        </p:txBody>
      </p:sp>
      <p:sp>
        <p:nvSpPr>
          <p:cNvPr id="59" name="Rectangle 58">
            <a:extLst>
              <a:ext uri="{FF2B5EF4-FFF2-40B4-BE49-F238E27FC236}">
                <a16:creationId xmlns:a16="http://schemas.microsoft.com/office/drawing/2014/main" id="{92EB2458-0A02-C0B3-5650-03D5948887E7}"/>
              </a:ext>
              <a:ext uri="{C183D7F6-B498-43B3-948B-1728B52AA6E4}">
                <adec:decorative xmlns:adec="http://schemas.microsoft.com/office/drawing/2017/decorative" val="1"/>
              </a:ext>
            </a:extLst>
          </p:cNvPr>
          <p:cNvSpPr/>
          <p:nvPr/>
        </p:nvSpPr>
        <p:spPr>
          <a:xfrm>
            <a:off x="6578369" y="4915333"/>
            <a:ext cx="822960" cy="130759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Rounded Corners 59">
            <a:extLst>
              <a:ext uri="{FF2B5EF4-FFF2-40B4-BE49-F238E27FC236}">
                <a16:creationId xmlns:a16="http://schemas.microsoft.com/office/drawing/2014/main" id="{4BE6233C-4AAF-747C-8AFC-14E11407F551}"/>
              </a:ext>
              <a:ext uri="{C183D7F6-B498-43B3-948B-1728B52AA6E4}">
                <adec:decorative xmlns:adec="http://schemas.microsoft.com/office/drawing/2017/decorative" val="1"/>
              </a:ext>
            </a:extLst>
          </p:cNvPr>
          <p:cNvSpPr/>
          <p:nvPr/>
        </p:nvSpPr>
        <p:spPr>
          <a:xfrm>
            <a:off x="6629396" y="4917983"/>
            <a:ext cx="4572000" cy="1280160"/>
          </a:xfrm>
          <a:prstGeom prst="roundRect">
            <a:avLst>
              <a:gd name="adj" fmla="val 50000"/>
            </a:avLst>
          </a:prstGeom>
          <a:solidFill>
            <a:sysClr val="window" lastClr="FFFFFF"/>
          </a:solidFill>
          <a:ln w="28575"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1" name="TextBox 60">
            <a:extLst>
              <a:ext uri="{FF2B5EF4-FFF2-40B4-BE49-F238E27FC236}">
                <a16:creationId xmlns:a16="http://schemas.microsoft.com/office/drawing/2014/main" id="{1D001B02-299C-1A41-ECF2-228B57C4F945}"/>
              </a:ext>
            </a:extLst>
          </p:cNvPr>
          <p:cNvSpPr txBox="1"/>
          <p:nvPr/>
        </p:nvSpPr>
        <p:spPr>
          <a:xfrm>
            <a:off x="8035270" y="5048401"/>
            <a:ext cx="3192777" cy="970074"/>
          </a:xfrm>
          <a:prstGeom prst="rect">
            <a:avLst/>
          </a:prstGeom>
          <a:noFill/>
        </p:spPr>
        <p:txBody>
          <a:bodyPr wrap="square" lIns="91440" tIns="45720" rIns="91440" bIns="45720" rtlCol="0" anchor="t">
            <a:spAutoFit/>
          </a:bodyPr>
          <a:lstStyle/>
          <a:p>
            <a:pPr marR="0" lvl="0" fontAlgn="auto">
              <a:lnSpc>
                <a:spcPct val="90000"/>
              </a:lnSpc>
              <a:spcBef>
                <a:spcPts val="1000"/>
              </a:spcBef>
              <a:spcAft>
                <a:spcPts val="0"/>
              </a:spcAft>
              <a:buClrTx/>
              <a:buSzTx/>
              <a:tabLst/>
              <a:defRPr/>
            </a:pPr>
            <a:r>
              <a:rPr lang="en-US" dirty="0">
                <a:solidFill>
                  <a:srgbClr val="002868"/>
                </a:solidFill>
              </a:rPr>
              <a:t>Lena Andrade</a:t>
            </a:r>
          </a:p>
          <a:p>
            <a:pPr marR="0" lvl="0" fontAlgn="auto">
              <a:lnSpc>
                <a:spcPct val="90000"/>
              </a:lnSpc>
              <a:spcBef>
                <a:spcPts val="1000"/>
              </a:spcBef>
              <a:spcAft>
                <a:spcPts val="0"/>
              </a:spcAft>
              <a:buClrTx/>
              <a:buSzTx/>
              <a:tabLst/>
              <a:defRPr/>
            </a:pPr>
            <a:r>
              <a:rPr lang="en-US" dirty="0">
                <a:solidFill>
                  <a:srgbClr val="002868"/>
                </a:solidFill>
              </a:rPr>
              <a:t>NCFS User Engagement </a:t>
            </a:r>
            <a:br>
              <a:rPr lang="en-US" dirty="0">
                <a:solidFill>
                  <a:srgbClr val="002868"/>
                </a:solidFill>
              </a:rPr>
            </a:br>
            <a:r>
              <a:rPr lang="en-US" dirty="0">
                <a:solidFill>
                  <a:srgbClr val="002868"/>
                </a:solidFill>
              </a:rPr>
              <a:t>Lead </a:t>
            </a:r>
          </a:p>
        </p:txBody>
      </p:sp>
      <p:pic>
        <p:nvPicPr>
          <p:cNvPr id="7" name="Picture 6">
            <a:extLst>
              <a:ext uri="{FF2B5EF4-FFF2-40B4-BE49-F238E27FC236}">
                <a16:creationId xmlns:a16="http://schemas.microsoft.com/office/drawing/2014/main" id="{01E3A588-250D-BF62-3682-C4245F31A3A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639322" y="1307603"/>
            <a:ext cx="1232294" cy="1292582"/>
          </a:xfrm>
          <a:prstGeom prst="rect">
            <a:avLst/>
          </a:prstGeom>
        </p:spPr>
      </p:pic>
      <p:pic>
        <p:nvPicPr>
          <p:cNvPr id="18" name="Picture 17">
            <a:extLst>
              <a:ext uri="{FF2B5EF4-FFF2-40B4-BE49-F238E27FC236}">
                <a16:creationId xmlns:a16="http://schemas.microsoft.com/office/drawing/2014/main" id="{8A3E8637-C80C-7967-C981-2BCFAA6629B2}"/>
              </a:ext>
              <a:ext uri="{C183D7F6-B498-43B3-948B-1728B52AA6E4}">
                <adec:decorative xmlns:adec="http://schemas.microsoft.com/office/drawing/2017/decorative" val="1"/>
              </a:ext>
            </a:extLst>
          </p:cNvPr>
          <p:cNvPicPr>
            <a:picLocks noChangeAspect="1"/>
          </p:cNvPicPr>
          <p:nvPr/>
        </p:nvPicPr>
        <p:blipFill>
          <a:blip r:embed="rId5"/>
          <a:srcRect l="2000" r="2000"/>
          <a:stretch/>
        </p:blipFill>
        <p:spPr>
          <a:xfrm>
            <a:off x="1050653" y="3161581"/>
            <a:ext cx="1205091" cy="1208820"/>
          </a:xfrm>
          <a:prstGeom prst="ellipse">
            <a:avLst/>
          </a:prstGeom>
          <a:ln w="38100">
            <a:solidFill>
              <a:schemeClr val="accent5">
                <a:lumMod val="50000"/>
              </a:schemeClr>
            </a:solidFill>
          </a:ln>
        </p:spPr>
      </p:pic>
      <p:pic>
        <p:nvPicPr>
          <p:cNvPr id="12" name="Picture 11">
            <a:extLst>
              <a:ext uri="{FF2B5EF4-FFF2-40B4-BE49-F238E27FC236}">
                <a16:creationId xmlns:a16="http://schemas.microsoft.com/office/drawing/2014/main" id="{3C22FD86-C8DE-6D12-F7D1-7F113E6B6327}"/>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rcRect t="4536" b="4536"/>
          <a:stretch/>
        </p:blipFill>
        <p:spPr>
          <a:xfrm>
            <a:off x="6629396" y="4914940"/>
            <a:ext cx="1334757" cy="1304469"/>
          </a:xfrm>
          <a:prstGeom prst="flowChartConnector">
            <a:avLst/>
          </a:prstGeom>
          <a:effectLst>
            <a:outerShdw blurRad="63500" sx="102000" sy="102000" algn="ctr" rotWithShape="0">
              <a:prstClr val="black">
                <a:alpha val="40000"/>
              </a:prstClr>
            </a:outerShdw>
          </a:effectLst>
        </p:spPr>
      </p:pic>
      <p:pic>
        <p:nvPicPr>
          <p:cNvPr id="19" name="Picture 18">
            <a:extLst>
              <a:ext uri="{FF2B5EF4-FFF2-40B4-BE49-F238E27FC236}">
                <a16:creationId xmlns:a16="http://schemas.microsoft.com/office/drawing/2014/main" id="{57BE9F7D-07F3-CE99-652B-F638BCAE1AD1}"/>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963953" y="1380700"/>
            <a:ext cx="1221584" cy="1238955"/>
          </a:xfrm>
          <a:prstGeom prst="rect">
            <a:avLst/>
          </a:prstGeom>
        </p:spPr>
      </p:pic>
      <p:pic>
        <p:nvPicPr>
          <p:cNvPr id="21" name="Picture 20">
            <a:extLst>
              <a:ext uri="{FF2B5EF4-FFF2-40B4-BE49-F238E27FC236}">
                <a16:creationId xmlns:a16="http://schemas.microsoft.com/office/drawing/2014/main" id="{A112A2CC-A1B7-0E5E-A730-27786BF0C18C}"/>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021924" y="4913961"/>
            <a:ext cx="1200318" cy="1238954"/>
          </a:xfrm>
          <a:prstGeom prst="rect">
            <a:avLst/>
          </a:prstGeom>
        </p:spPr>
      </p:pic>
      <p:pic>
        <p:nvPicPr>
          <p:cNvPr id="32" name="Picture 31">
            <a:extLst>
              <a:ext uri="{FF2B5EF4-FFF2-40B4-BE49-F238E27FC236}">
                <a16:creationId xmlns:a16="http://schemas.microsoft.com/office/drawing/2014/main" id="{EB5F11FE-9D8D-058A-C3F7-A6B8E410A421}"/>
              </a:ext>
              <a:ext uri="{C183D7F6-B498-43B3-948B-1728B52AA6E4}">
                <adec:decorative xmlns:adec="http://schemas.microsoft.com/office/drawing/2017/decorative" val="1"/>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20000" contrast="-20000"/>
                    </a14:imgEffect>
                  </a14:imgLayer>
                </a14:imgProps>
              </a:ext>
              <a:ext uri="{28A0092B-C50C-407E-A947-70E740481C1C}">
                <a14:useLocalDpi xmlns:a14="http://schemas.microsoft.com/office/drawing/2010/main" val="0"/>
              </a:ext>
            </a:extLst>
          </a:blip>
          <a:srcRect t="11974" b="11974"/>
          <a:stretch/>
        </p:blipFill>
        <p:spPr>
          <a:xfrm>
            <a:off x="6652923" y="3162256"/>
            <a:ext cx="1205091" cy="1208820"/>
          </a:xfrm>
          <a:prstGeom prst="ellipse">
            <a:avLst/>
          </a:prstGeom>
          <a:ln w="38100">
            <a:solidFill>
              <a:schemeClr val="accent5">
                <a:lumMod val="50000"/>
              </a:schemeClr>
            </a:solidFill>
          </a:ln>
        </p:spPr>
      </p:pic>
      <p:sp>
        <p:nvSpPr>
          <p:cNvPr id="41" name="Slide Number Placeholder 40">
            <a:extLst>
              <a:ext uri="{FF2B5EF4-FFF2-40B4-BE49-F238E27FC236}">
                <a16:creationId xmlns:a16="http://schemas.microsoft.com/office/drawing/2014/main" id="{B6869CA5-F3BA-6D83-8A83-FBB09E256046}"/>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4</a:t>
            </a:fld>
            <a:endParaRPr lang="en-US"/>
          </a:p>
        </p:txBody>
      </p:sp>
    </p:spTree>
    <p:custDataLst>
      <p:tags r:id="rId1"/>
    </p:custDataLst>
    <p:extLst>
      <p:ext uri="{BB962C8B-B14F-4D97-AF65-F5344CB8AC3E}">
        <p14:creationId xmlns:p14="http://schemas.microsoft.com/office/powerpoint/2010/main" val="2863000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72B8B-996D-791D-D4CA-A88966C37B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880BFE-9BD7-6032-564C-482AB7082ACE}"/>
              </a:ext>
            </a:extLst>
          </p:cNvPr>
          <p:cNvSpPr>
            <a:spLocks noGrp="1"/>
          </p:cNvSpPr>
          <p:nvPr>
            <p:ph type="title"/>
          </p:nvPr>
        </p:nvSpPr>
        <p:spPr/>
        <p:txBody>
          <a:bodyPr>
            <a:normAutofit fontScale="90000"/>
          </a:bodyPr>
          <a:lstStyle/>
          <a:p>
            <a:r>
              <a:rPr lang="en-US" sz="4400" dirty="0"/>
              <a:t>Polling Question   </a:t>
            </a:r>
            <a:br>
              <a:rPr lang="en-US" sz="4000" dirty="0">
                <a:highlight>
                  <a:srgbClr val="FFFF00"/>
                </a:highlight>
              </a:rPr>
            </a:br>
            <a:endParaRPr lang="en-US" sz="4000" dirty="0">
              <a:highlight>
                <a:srgbClr val="FFFF00"/>
              </a:highlight>
            </a:endParaRPr>
          </a:p>
        </p:txBody>
      </p:sp>
      <p:sp>
        <p:nvSpPr>
          <p:cNvPr id="3" name="Slide Number Placeholder 2">
            <a:extLst>
              <a:ext uri="{FF2B5EF4-FFF2-40B4-BE49-F238E27FC236}">
                <a16:creationId xmlns:a16="http://schemas.microsoft.com/office/drawing/2014/main" id="{3E4C4F5A-4571-AF18-8855-991CB6E06BCB}"/>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5</a:t>
            </a:fld>
            <a:endParaRPr lang="en-US"/>
          </a:p>
        </p:txBody>
      </p:sp>
      <p:sp>
        <p:nvSpPr>
          <p:cNvPr id="4" name="Content Placeholder 3">
            <a:extLst>
              <a:ext uri="{FF2B5EF4-FFF2-40B4-BE49-F238E27FC236}">
                <a16:creationId xmlns:a16="http://schemas.microsoft.com/office/drawing/2014/main" id="{B691F290-0D3B-4AC6-9C7E-874623F4DB85}"/>
              </a:ext>
            </a:extLst>
          </p:cNvPr>
          <p:cNvSpPr>
            <a:spLocks noGrp="1"/>
          </p:cNvSpPr>
          <p:nvPr>
            <p:ph sz="quarter" idx="15"/>
          </p:nvPr>
        </p:nvSpPr>
        <p:spPr/>
        <p:txBody>
          <a:bodyPr vert="horz" lIns="91440" tIns="45720" rIns="91440" bIns="45720" rtlCol="0" anchor="t">
            <a:normAutofit/>
          </a:bodyPr>
          <a:lstStyle/>
          <a:p>
            <a:r>
              <a:rPr lang="en-US"/>
              <a:t>Which area best represents where you or your team could use more support?</a:t>
            </a:r>
          </a:p>
          <a:p>
            <a:pPr marL="457200" indent="-457200">
              <a:buFont typeface="Arial" panose="020B0604020202020204" pitchFamily="34" charset="0"/>
              <a:buChar char="•"/>
            </a:pPr>
            <a:r>
              <a:rPr lang="en-US"/>
              <a:t>Year-End </a:t>
            </a:r>
          </a:p>
          <a:p>
            <a:pPr marL="457200" indent="-457200">
              <a:buFont typeface="Arial" panose="020B0604020202020204" pitchFamily="34" charset="0"/>
              <a:buChar char="•"/>
            </a:pPr>
            <a:r>
              <a:rPr lang="en-US"/>
              <a:t>ACFR </a:t>
            </a:r>
          </a:p>
          <a:p>
            <a:pPr marL="457200" indent="-457200">
              <a:buFont typeface="Arial" panose="020B0604020202020204" pitchFamily="34" charset="0"/>
              <a:buChar char="•"/>
            </a:pPr>
            <a:r>
              <a:rPr lang="en-US"/>
              <a:t>NCFS Training (Help Documents, Course Refreshers)</a:t>
            </a:r>
          </a:p>
          <a:p>
            <a:pPr marL="457200" indent="-457200">
              <a:buFont typeface="Arial" panose="020B0604020202020204" pitchFamily="34" charset="0"/>
              <a:buChar char="•"/>
            </a:pPr>
            <a:endParaRPr lang="en-US">
              <a:solidFill>
                <a:srgbClr val="000000"/>
              </a:solidFill>
            </a:endParaRPr>
          </a:p>
        </p:txBody>
      </p:sp>
      <p:cxnSp>
        <p:nvCxnSpPr>
          <p:cNvPr id="6" name="Straight Connector 5">
            <a:extLst>
              <a:ext uri="{FF2B5EF4-FFF2-40B4-BE49-F238E27FC236}">
                <a16:creationId xmlns:a16="http://schemas.microsoft.com/office/drawing/2014/main" id="{0857BFFA-E766-A45A-3FAF-46DD8779D957}"/>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Tree>
    <p:custDataLst>
      <p:tags r:id="rId1"/>
    </p:custDataLst>
    <p:extLst>
      <p:ext uri="{BB962C8B-B14F-4D97-AF65-F5344CB8AC3E}">
        <p14:creationId xmlns:p14="http://schemas.microsoft.com/office/powerpoint/2010/main" val="1741326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CD12F-0824-CD77-2CE1-21A0E0E1650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0CFF9DE-989D-BA8C-80F0-8656A1A9E6CB}"/>
              </a:ext>
            </a:extLst>
          </p:cNvPr>
          <p:cNvSpPr>
            <a:spLocks noGrp="1"/>
          </p:cNvSpPr>
          <p:nvPr>
            <p:ph type="title"/>
          </p:nvPr>
        </p:nvSpPr>
        <p:spPr>
          <a:xfrm>
            <a:off x="0" y="-1325563"/>
            <a:ext cx="10515600" cy="1170115"/>
          </a:xfrm>
        </p:spPr>
        <p:txBody>
          <a:bodyPr vert="horz" lIns="91440" tIns="45720" rIns="91440" bIns="45720" rtlCol="0" anchor="b">
            <a:normAutofit/>
          </a:bodyPr>
          <a:lstStyle/>
          <a:p>
            <a:r>
              <a:rPr lang="en-US"/>
              <a:t>Presenter Spotlight</a:t>
            </a:r>
          </a:p>
        </p:txBody>
      </p:sp>
      <p:sp>
        <p:nvSpPr>
          <p:cNvPr id="2" name="Content Placeholder 1">
            <a:extLst>
              <a:ext uri="{FF2B5EF4-FFF2-40B4-BE49-F238E27FC236}">
                <a16:creationId xmlns:a16="http://schemas.microsoft.com/office/drawing/2014/main" id="{B4025AAA-D85E-4227-D2B9-06D6D14F21C6}"/>
              </a:ext>
            </a:extLst>
          </p:cNvPr>
          <p:cNvSpPr>
            <a:spLocks noGrp="1"/>
          </p:cNvSpPr>
          <p:nvPr>
            <p:ph sz="quarter" idx="13"/>
          </p:nvPr>
        </p:nvSpPr>
        <p:spPr>
          <a:xfrm>
            <a:off x="2933700" y="2663825"/>
            <a:ext cx="6324600" cy="4194175"/>
          </a:xfrm>
        </p:spPr>
        <p:txBody>
          <a:bodyPr anchor="ctr"/>
          <a:lstStyle/>
          <a:p>
            <a:pPr algn="ctr"/>
            <a:r>
              <a:rPr lang="en-US" sz="2400" b="1">
                <a:solidFill>
                  <a:schemeClr val="bg1"/>
                </a:solidFill>
                <a:latin typeface="Aptos Display" panose="02110004020202020204"/>
                <a:ea typeface="+mj-ea"/>
                <a:cs typeface="+mj-cs"/>
              </a:rPr>
              <a:t>Jessica Wilkins</a:t>
            </a:r>
            <a:br>
              <a:rPr kumimoji="0" lang="en-US" sz="2400" b="1" i="0" u="none" strike="noStrike" kern="1200" cap="none" spc="0" normalizeH="0" baseline="0" noProof="0">
                <a:ln>
                  <a:noFill/>
                </a:ln>
                <a:solidFill>
                  <a:schemeClr val="bg1"/>
                </a:solidFill>
                <a:effectLst/>
                <a:uLnTx/>
                <a:uFillTx/>
                <a:latin typeface="Aptos Display" panose="02110004020202020204"/>
                <a:ea typeface="+mj-ea"/>
                <a:cs typeface="+mj-cs"/>
              </a:rPr>
            </a:br>
            <a:br>
              <a:rPr kumimoji="0" lang="en-US" sz="2800" b="1" i="0" u="none" strike="noStrike" kern="1200" cap="none" spc="0" normalizeH="0" baseline="0" noProof="0">
                <a:ln>
                  <a:noFill/>
                </a:ln>
                <a:solidFill>
                  <a:schemeClr val="bg1"/>
                </a:solidFill>
                <a:effectLst/>
                <a:uLnTx/>
                <a:uFillTx/>
                <a:latin typeface="Aptos Display" panose="02110004020202020204"/>
                <a:ea typeface="+mj-ea"/>
                <a:cs typeface="+mj-cs"/>
              </a:rPr>
            </a:br>
            <a:br>
              <a:rPr kumimoji="0" lang="en-US" sz="2800" b="1" i="0" u="none" strike="noStrike" kern="1200" cap="none" spc="0" normalizeH="0" baseline="0" noProof="0">
                <a:ln>
                  <a:noFill/>
                </a:ln>
                <a:solidFill>
                  <a:schemeClr val="bg1"/>
                </a:solidFill>
                <a:effectLst/>
                <a:uLnTx/>
                <a:uFillTx/>
                <a:latin typeface="Aptos Display" panose="02110004020202020204"/>
                <a:ea typeface="+mj-ea"/>
                <a:cs typeface="+mj-cs"/>
              </a:rPr>
            </a:br>
            <a: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t>North Carolina Financial System</a:t>
            </a:r>
            <a:b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br>
            <a: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t>NC Office of the State Controller</a:t>
            </a:r>
            <a:endParaRPr lang="en-US">
              <a:solidFill>
                <a:schemeClr val="bg1"/>
              </a:solidFill>
            </a:endParaRPr>
          </a:p>
        </p:txBody>
      </p:sp>
      <p:cxnSp>
        <p:nvCxnSpPr>
          <p:cNvPr id="3" name="Straight Connector 2">
            <a:extLst>
              <a:ext uri="{FF2B5EF4-FFF2-40B4-BE49-F238E27FC236}">
                <a16:creationId xmlns:a16="http://schemas.microsoft.com/office/drawing/2014/main" id="{661B2B67-B1EA-CAC8-9F23-1F2B49B292EB}"/>
              </a:ext>
              <a:ext uri="{C183D7F6-B498-43B3-948B-1728B52AA6E4}">
                <adec:decorative xmlns:adec="http://schemas.microsoft.com/office/drawing/2017/decorative" val="1"/>
              </a:ext>
            </a:extLst>
          </p:cNvPr>
          <p:cNvCxnSpPr>
            <a:cxnSpLocks/>
          </p:cNvCxnSpPr>
          <p:nvPr/>
        </p:nvCxnSpPr>
        <p:spPr>
          <a:xfrm>
            <a:off x="3352800" y="4756198"/>
            <a:ext cx="548640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7" name="Slide Number Placeholder 6">
            <a:extLst>
              <a:ext uri="{FF2B5EF4-FFF2-40B4-BE49-F238E27FC236}">
                <a16:creationId xmlns:a16="http://schemas.microsoft.com/office/drawing/2014/main" id="{9DABA820-F800-A71E-A5E6-3044CA9B4A6D}"/>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6</a:t>
            </a:fld>
            <a:endParaRPr lang="en-US"/>
          </a:p>
        </p:txBody>
      </p:sp>
      <p:pic>
        <p:nvPicPr>
          <p:cNvPr id="9" name="Picture 8">
            <a:extLst>
              <a:ext uri="{FF2B5EF4-FFF2-40B4-BE49-F238E27FC236}">
                <a16:creationId xmlns:a16="http://schemas.microsoft.com/office/drawing/2014/main" id="{DC726639-1DBB-92E2-C0AD-2C2BD9329D1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081587" y="1526286"/>
            <a:ext cx="2028825" cy="2095500"/>
          </a:xfrm>
          <a:prstGeom prst="rect">
            <a:avLst/>
          </a:prstGeom>
        </p:spPr>
      </p:pic>
    </p:spTree>
    <p:custDataLst>
      <p:tags r:id="rId1"/>
    </p:custDataLst>
    <p:extLst>
      <p:ext uri="{BB962C8B-B14F-4D97-AF65-F5344CB8AC3E}">
        <p14:creationId xmlns:p14="http://schemas.microsoft.com/office/powerpoint/2010/main" val="19654233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D274D-63E2-5087-13E9-EF36CA511488}"/>
              </a:ext>
            </a:extLst>
          </p:cNvPr>
          <p:cNvSpPr>
            <a:spLocks noGrp="1"/>
          </p:cNvSpPr>
          <p:nvPr>
            <p:ph type="title"/>
          </p:nvPr>
        </p:nvSpPr>
        <p:spPr/>
        <p:txBody>
          <a:bodyPr>
            <a:normAutofit/>
          </a:bodyPr>
          <a:lstStyle/>
          <a:p>
            <a:r>
              <a:rPr lang="en-US" sz="4000" dirty="0" err="1"/>
              <a:t>ePay</a:t>
            </a:r>
            <a:r>
              <a:rPr lang="en-US" sz="4000" dirty="0"/>
              <a:t> Phone Verifications</a:t>
            </a:r>
          </a:p>
        </p:txBody>
      </p:sp>
      <p:sp>
        <p:nvSpPr>
          <p:cNvPr id="3" name="Slide Number Placeholder 2">
            <a:extLst>
              <a:ext uri="{FF2B5EF4-FFF2-40B4-BE49-F238E27FC236}">
                <a16:creationId xmlns:a16="http://schemas.microsoft.com/office/drawing/2014/main" id="{D6AFAB42-F417-286C-E9E0-DDC64877F1DA}"/>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7</a:t>
            </a:fld>
            <a:endParaRPr lang="en-US"/>
          </a:p>
        </p:txBody>
      </p:sp>
      <p:cxnSp>
        <p:nvCxnSpPr>
          <p:cNvPr id="6" name="Straight Connector 5">
            <a:extLst>
              <a:ext uri="{FF2B5EF4-FFF2-40B4-BE49-F238E27FC236}">
                <a16:creationId xmlns:a16="http://schemas.microsoft.com/office/drawing/2014/main" id="{1C14D02F-A1EB-742C-8C3E-4DC1A4954019}"/>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
        <p:nvSpPr>
          <p:cNvPr id="7" name="Content Placeholder 6">
            <a:extLst>
              <a:ext uri="{FF2B5EF4-FFF2-40B4-BE49-F238E27FC236}">
                <a16:creationId xmlns:a16="http://schemas.microsoft.com/office/drawing/2014/main" id="{B21A52B4-30EC-A9F2-ED1C-4026FEDB2BAF}"/>
              </a:ext>
            </a:extLst>
          </p:cNvPr>
          <p:cNvSpPr>
            <a:spLocks noGrp="1"/>
          </p:cNvSpPr>
          <p:nvPr>
            <p:ph sz="quarter" idx="15"/>
          </p:nvPr>
        </p:nvSpPr>
        <p:spPr>
          <a:xfrm>
            <a:off x="415925" y="1189706"/>
            <a:ext cx="11350625" cy="5195220"/>
          </a:xfrm>
        </p:spPr>
        <p:txBody>
          <a:bodyPr>
            <a:normAutofit/>
          </a:bodyPr>
          <a:lstStyle/>
          <a:p>
            <a:pPr marL="457200" indent="-457200" fontAlgn="base">
              <a:lnSpc>
                <a:spcPct val="100000"/>
              </a:lnSpc>
              <a:spcBef>
                <a:spcPts val="1200"/>
              </a:spcBef>
              <a:spcAft>
                <a:spcPts val="1200"/>
              </a:spcAft>
              <a:buFont typeface="Arial" panose="020B0604020202020204" pitchFamily="34" charset="0"/>
              <a:buChar char="•"/>
            </a:pPr>
            <a:r>
              <a:rPr lang="en-US" dirty="0"/>
              <a:t>​For Supplier, Agency, and OSC protection, we implemented this process to help reduce potential payment fraud.</a:t>
            </a:r>
          </a:p>
          <a:p>
            <a:pPr marL="457200" indent="-457200" fontAlgn="base">
              <a:lnSpc>
                <a:spcPct val="100000"/>
              </a:lnSpc>
              <a:spcBef>
                <a:spcPts val="1200"/>
              </a:spcBef>
              <a:spcAft>
                <a:spcPts val="1200"/>
              </a:spcAft>
              <a:buFont typeface="Arial" panose="020B0604020202020204" pitchFamily="34" charset="0"/>
              <a:buChar char="•"/>
            </a:pPr>
            <a:r>
              <a:rPr lang="en-US" dirty="0"/>
              <a:t>Phone calls are being made for ePay change requests.</a:t>
            </a:r>
          </a:p>
          <a:p>
            <a:pPr marL="1143000" lvl="1" indent="-457200" fontAlgn="base">
              <a:lnSpc>
                <a:spcPct val="100000"/>
              </a:lnSpc>
              <a:spcBef>
                <a:spcPts val="1200"/>
              </a:spcBef>
              <a:spcAft>
                <a:spcPts val="1200"/>
              </a:spcAft>
            </a:pPr>
            <a:r>
              <a:rPr lang="en-US" dirty="0"/>
              <a:t>Using verified phone numbers.</a:t>
            </a:r>
          </a:p>
          <a:p>
            <a:pPr marL="1143000" lvl="1" indent="-457200" fontAlgn="base">
              <a:lnSpc>
                <a:spcPct val="100000"/>
              </a:lnSpc>
              <a:spcBef>
                <a:spcPts val="1200"/>
              </a:spcBef>
              <a:spcAft>
                <a:spcPts val="1200"/>
              </a:spcAft>
            </a:pPr>
            <a:r>
              <a:rPr lang="en-US" dirty="0"/>
              <a:t>Confirming bank information and change request information.</a:t>
            </a:r>
          </a:p>
          <a:p>
            <a:pPr marL="1143000" lvl="1" indent="-457200" fontAlgn="base">
              <a:lnSpc>
                <a:spcPct val="100000"/>
              </a:lnSpc>
              <a:spcBef>
                <a:spcPts val="1200"/>
              </a:spcBef>
              <a:spcAft>
                <a:spcPts val="1200"/>
              </a:spcAft>
            </a:pPr>
            <a:r>
              <a:rPr lang="en-US" dirty="0"/>
              <a:t>Documenting conversations.</a:t>
            </a:r>
          </a:p>
        </p:txBody>
      </p:sp>
    </p:spTree>
    <p:custDataLst>
      <p:tags r:id="rId1"/>
    </p:custDataLst>
    <p:extLst>
      <p:ext uri="{BB962C8B-B14F-4D97-AF65-F5344CB8AC3E}">
        <p14:creationId xmlns:p14="http://schemas.microsoft.com/office/powerpoint/2010/main" val="1770812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1C888-D81E-6FE0-3B4B-2671F16D69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CE02A2-E02E-15AD-34E4-55386AE0340D}"/>
              </a:ext>
            </a:extLst>
          </p:cNvPr>
          <p:cNvSpPr>
            <a:spLocks noGrp="1"/>
          </p:cNvSpPr>
          <p:nvPr>
            <p:ph type="title"/>
          </p:nvPr>
        </p:nvSpPr>
        <p:spPr/>
        <p:txBody>
          <a:bodyPr>
            <a:normAutofit/>
          </a:bodyPr>
          <a:lstStyle/>
          <a:p>
            <a:r>
              <a:rPr lang="en-US" sz="4000" dirty="0" err="1"/>
              <a:t>ePay</a:t>
            </a:r>
            <a:r>
              <a:rPr lang="en-US" sz="4000" dirty="0"/>
              <a:t> Fraud Warning Signs</a:t>
            </a:r>
          </a:p>
        </p:txBody>
      </p:sp>
      <p:sp>
        <p:nvSpPr>
          <p:cNvPr id="7" name="Content Placeholder 6">
            <a:extLst>
              <a:ext uri="{FF2B5EF4-FFF2-40B4-BE49-F238E27FC236}">
                <a16:creationId xmlns:a16="http://schemas.microsoft.com/office/drawing/2014/main" id="{D6E8AD1C-094E-311B-693E-0DD3E9823A98}"/>
              </a:ext>
            </a:extLst>
          </p:cNvPr>
          <p:cNvSpPr>
            <a:spLocks noGrp="1"/>
          </p:cNvSpPr>
          <p:nvPr>
            <p:ph sz="half" idx="1"/>
          </p:nvPr>
        </p:nvSpPr>
        <p:spPr>
          <a:solidFill>
            <a:schemeClr val="tx1"/>
          </a:solidFill>
        </p:spPr>
        <p:txBody>
          <a:bodyPr>
            <a:normAutofit/>
          </a:bodyPr>
          <a:lstStyle/>
          <a:p>
            <a:pPr marL="457200" indent="-457200" fontAlgn="base">
              <a:lnSpc>
                <a:spcPct val="100000"/>
              </a:lnSpc>
              <a:spcBef>
                <a:spcPts val="2400"/>
              </a:spcBef>
              <a:spcAft>
                <a:spcPts val="1200"/>
              </a:spcAft>
              <a:buFont typeface="Wingdings" panose="05000000000000000000" pitchFamily="2" charset="2"/>
              <a:buChar char="Ø"/>
            </a:pPr>
            <a:r>
              <a:rPr lang="en-US" sz="3200" dirty="0">
                <a:solidFill>
                  <a:schemeClr val="bg1"/>
                </a:solidFill>
              </a:rPr>
              <a:t>​</a:t>
            </a:r>
            <a:r>
              <a:rPr lang="en-US" dirty="0">
                <a:solidFill>
                  <a:schemeClr val="bg1"/>
                </a:solidFill>
              </a:rPr>
              <a:t>Unexpected request to change banking information</a:t>
            </a:r>
            <a:endParaRPr lang="en-US" sz="3000" dirty="0">
              <a:solidFill>
                <a:schemeClr val="bg1"/>
              </a:solidFill>
            </a:endParaRPr>
          </a:p>
          <a:p>
            <a:pPr marL="457200" indent="-457200" fontAlgn="base">
              <a:lnSpc>
                <a:spcPct val="100000"/>
              </a:lnSpc>
              <a:spcBef>
                <a:spcPts val="2400"/>
              </a:spcBef>
              <a:spcAft>
                <a:spcPts val="1200"/>
              </a:spcAft>
              <a:buFont typeface="Wingdings" panose="05000000000000000000" pitchFamily="2" charset="2"/>
              <a:buChar char="Ø"/>
            </a:pPr>
            <a:r>
              <a:rPr lang="en-US" dirty="0">
                <a:solidFill>
                  <a:schemeClr val="bg1"/>
                </a:solidFill>
              </a:rPr>
              <a:t>Request creating urgency</a:t>
            </a:r>
            <a:endParaRPr lang="en-US" sz="3000" dirty="0">
              <a:solidFill>
                <a:schemeClr val="bg1"/>
              </a:solidFill>
            </a:endParaRPr>
          </a:p>
          <a:p>
            <a:pPr marL="457200" indent="-457200" fontAlgn="base">
              <a:lnSpc>
                <a:spcPct val="100000"/>
              </a:lnSpc>
              <a:spcBef>
                <a:spcPts val="2400"/>
              </a:spcBef>
              <a:spcAft>
                <a:spcPts val="1200"/>
              </a:spcAft>
              <a:buFont typeface="Wingdings" panose="05000000000000000000" pitchFamily="2" charset="2"/>
              <a:buChar char="Ø"/>
            </a:pPr>
            <a:r>
              <a:rPr lang="en-US" dirty="0">
                <a:solidFill>
                  <a:schemeClr val="bg1"/>
                </a:solidFill>
              </a:rPr>
              <a:t>New email address or slight change to existing email addresses</a:t>
            </a:r>
            <a:endParaRPr lang="en-US" dirty="0"/>
          </a:p>
        </p:txBody>
      </p:sp>
      <p:sp>
        <p:nvSpPr>
          <p:cNvPr id="4" name="Content Placeholder 3">
            <a:extLst>
              <a:ext uri="{FF2B5EF4-FFF2-40B4-BE49-F238E27FC236}">
                <a16:creationId xmlns:a16="http://schemas.microsoft.com/office/drawing/2014/main" id="{DB8E7606-0F33-ECF6-F9F5-FD79B44ACB0C}"/>
              </a:ext>
            </a:extLst>
          </p:cNvPr>
          <p:cNvSpPr>
            <a:spLocks noGrp="1"/>
          </p:cNvSpPr>
          <p:nvPr>
            <p:ph sz="half" idx="2"/>
          </p:nvPr>
        </p:nvSpPr>
        <p:spPr>
          <a:solidFill>
            <a:schemeClr val="tx1"/>
          </a:solidFill>
        </p:spPr>
        <p:txBody>
          <a:bodyPr>
            <a:normAutofit/>
          </a:bodyPr>
          <a:lstStyle/>
          <a:p>
            <a:pPr marL="457200" indent="-457200" fontAlgn="base">
              <a:lnSpc>
                <a:spcPct val="100000"/>
              </a:lnSpc>
              <a:spcBef>
                <a:spcPts val="2400"/>
              </a:spcBef>
              <a:spcAft>
                <a:spcPts val="1200"/>
              </a:spcAft>
              <a:buFont typeface="Wingdings" panose="05000000000000000000" pitchFamily="2" charset="2"/>
              <a:buChar char="Ø"/>
            </a:pPr>
            <a:r>
              <a:rPr lang="en-US" dirty="0">
                <a:solidFill>
                  <a:schemeClr val="bg1"/>
                </a:solidFill>
              </a:rPr>
              <a:t>Payment instructions changed without explanation</a:t>
            </a:r>
          </a:p>
          <a:p>
            <a:pPr marL="457200" indent="-457200" fontAlgn="base">
              <a:lnSpc>
                <a:spcPct val="100000"/>
              </a:lnSpc>
              <a:spcBef>
                <a:spcPts val="2400"/>
              </a:spcBef>
              <a:spcAft>
                <a:spcPts val="1200"/>
              </a:spcAft>
              <a:buFont typeface="Wingdings" panose="05000000000000000000" pitchFamily="2" charset="2"/>
              <a:buChar char="Ø"/>
            </a:pPr>
            <a:r>
              <a:rPr lang="en-US" dirty="0">
                <a:solidFill>
                  <a:schemeClr val="bg1"/>
                </a:solidFill>
              </a:rPr>
              <a:t>New/Different Bank</a:t>
            </a:r>
          </a:p>
          <a:p>
            <a:pPr marL="457200" indent="-457200" fontAlgn="base">
              <a:lnSpc>
                <a:spcPct val="100000"/>
              </a:lnSpc>
              <a:spcBef>
                <a:spcPts val="2400"/>
              </a:spcBef>
              <a:spcAft>
                <a:spcPts val="1200"/>
              </a:spcAft>
              <a:buFont typeface="Wingdings" panose="05000000000000000000" pitchFamily="2" charset="2"/>
              <a:buChar char="Ø"/>
            </a:pPr>
            <a:r>
              <a:rPr lang="en-US" dirty="0">
                <a:solidFill>
                  <a:schemeClr val="bg1"/>
                </a:solidFill>
              </a:rPr>
              <a:t>Refusal to verify by phone</a:t>
            </a:r>
          </a:p>
          <a:p>
            <a:pPr marL="457200" indent="-457200" fontAlgn="base">
              <a:lnSpc>
                <a:spcPct val="100000"/>
              </a:lnSpc>
              <a:spcBef>
                <a:spcPts val="2400"/>
              </a:spcBef>
              <a:spcAft>
                <a:spcPts val="1200"/>
              </a:spcAft>
              <a:buFont typeface="Wingdings" panose="05000000000000000000" pitchFamily="2" charset="2"/>
              <a:buChar char="Ø"/>
            </a:pPr>
            <a:r>
              <a:rPr lang="en-US" dirty="0">
                <a:solidFill>
                  <a:schemeClr val="bg1"/>
                </a:solidFill>
              </a:rPr>
              <a:t>Request to bypass standard process</a:t>
            </a:r>
          </a:p>
        </p:txBody>
      </p:sp>
      <p:sp>
        <p:nvSpPr>
          <p:cNvPr id="3" name="Slide Number Placeholder 2">
            <a:extLst>
              <a:ext uri="{FF2B5EF4-FFF2-40B4-BE49-F238E27FC236}">
                <a16:creationId xmlns:a16="http://schemas.microsoft.com/office/drawing/2014/main" id="{6AC6768F-7984-E8FA-9E5C-7723E01D7B60}"/>
              </a:ext>
              <a:ext uri="{C183D7F6-B498-43B3-948B-1728B52AA6E4}">
                <adec:decorative xmlns:adec="http://schemas.microsoft.com/office/drawing/2017/decorative" val="1"/>
              </a:ext>
            </a:extLst>
          </p:cNvPr>
          <p:cNvSpPr>
            <a:spLocks noGrp="1"/>
          </p:cNvSpPr>
          <p:nvPr>
            <p:ph type="sldNum" sz="quarter" idx="10"/>
          </p:nvPr>
        </p:nvSpPr>
        <p:spPr/>
        <p:txBody>
          <a:bodyPr/>
          <a:lstStyle/>
          <a:p>
            <a:pPr algn="l"/>
            <a:fld id="{3E93FFCE-3932-4DE9-B639-79A716969F42}" type="slidenum">
              <a:rPr lang="en-US" smtClean="0"/>
              <a:pPr algn="l"/>
              <a:t>8</a:t>
            </a:fld>
            <a:endParaRPr lang="en-US"/>
          </a:p>
        </p:txBody>
      </p:sp>
      <p:cxnSp>
        <p:nvCxnSpPr>
          <p:cNvPr id="6" name="Straight Connector 5">
            <a:extLst>
              <a:ext uri="{FF2B5EF4-FFF2-40B4-BE49-F238E27FC236}">
                <a16:creationId xmlns:a16="http://schemas.microsoft.com/office/drawing/2014/main" id="{FACA1910-D207-622F-3AD6-6375BE7F5971}"/>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Tree>
    <p:custDataLst>
      <p:tags r:id="rId1"/>
    </p:custDataLst>
    <p:extLst>
      <p:ext uri="{BB962C8B-B14F-4D97-AF65-F5344CB8AC3E}">
        <p14:creationId xmlns:p14="http://schemas.microsoft.com/office/powerpoint/2010/main" val="3146251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37666-6D95-226E-204F-33CB822B4A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5D4EC5-915E-1E4D-B507-AF6A1DF075F6}"/>
              </a:ext>
            </a:extLst>
          </p:cNvPr>
          <p:cNvSpPr>
            <a:spLocks noGrp="1"/>
          </p:cNvSpPr>
          <p:nvPr>
            <p:ph type="title"/>
          </p:nvPr>
        </p:nvSpPr>
        <p:spPr/>
        <p:txBody>
          <a:bodyPr>
            <a:normAutofit fontScale="90000"/>
          </a:bodyPr>
          <a:lstStyle/>
          <a:p>
            <a:r>
              <a:rPr lang="en-US" sz="4400" dirty="0" err="1"/>
              <a:t>ePay</a:t>
            </a:r>
            <a:r>
              <a:rPr lang="en-US" sz="4400" dirty="0"/>
              <a:t> Reminders</a:t>
            </a:r>
            <a:br>
              <a:rPr lang="en-US" dirty="0"/>
            </a:br>
            <a:endParaRPr lang="en-US" dirty="0"/>
          </a:p>
        </p:txBody>
      </p:sp>
      <p:sp>
        <p:nvSpPr>
          <p:cNvPr id="3" name="Slide Number Placeholder 2">
            <a:extLst>
              <a:ext uri="{FF2B5EF4-FFF2-40B4-BE49-F238E27FC236}">
                <a16:creationId xmlns:a16="http://schemas.microsoft.com/office/drawing/2014/main" id="{85D5C33E-6ED2-5F34-2353-B71192746862}"/>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9</a:t>
            </a:fld>
            <a:endParaRPr lang="en-US"/>
          </a:p>
        </p:txBody>
      </p:sp>
      <p:cxnSp>
        <p:nvCxnSpPr>
          <p:cNvPr id="6" name="Straight Connector 5">
            <a:extLst>
              <a:ext uri="{FF2B5EF4-FFF2-40B4-BE49-F238E27FC236}">
                <a16:creationId xmlns:a16="http://schemas.microsoft.com/office/drawing/2014/main" id="{BDFA3D53-CC95-2293-F591-E52BE5C19E8B}"/>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
        <p:nvSpPr>
          <p:cNvPr id="7" name="Content Placeholder 6">
            <a:extLst>
              <a:ext uri="{FF2B5EF4-FFF2-40B4-BE49-F238E27FC236}">
                <a16:creationId xmlns:a16="http://schemas.microsoft.com/office/drawing/2014/main" id="{D735FE99-7DEE-5D98-4F70-2783F2B338D0}"/>
              </a:ext>
            </a:extLst>
          </p:cNvPr>
          <p:cNvSpPr>
            <a:spLocks noGrp="1"/>
          </p:cNvSpPr>
          <p:nvPr>
            <p:ph sz="quarter" idx="15"/>
          </p:nvPr>
        </p:nvSpPr>
        <p:spPr>
          <a:xfrm>
            <a:off x="415925" y="1279526"/>
            <a:ext cx="11350625" cy="5105399"/>
          </a:xfrm>
        </p:spPr>
        <p:txBody>
          <a:bodyPr>
            <a:normAutofit/>
          </a:bodyPr>
          <a:lstStyle/>
          <a:p>
            <a:pPr marL="457200" indent="-457200" fontAlgn="base">
              <a:lnSpc>
                <a:spcPct val="100000"/>
              </a:lnSpc>
              <a:spcBef>
                <a:spcPts val="1200"/>
              </a:spcBef>
              <a:buFont typeface="Arial" panose="020B0604020202020204" pitchFamily="34" charset="0"/>
              <a:buChar char="•"/>
            </a:pPr>
            <a:r>
              <a:rPr lang="en-US" dirty="0"/>
              <a:t>​Review all Supplier Electronic Payment forms prior to sending them to NC OSC for review.</a:t>
            </a:r>
          </a:p>
          <a:p>
            <a:pPr marL="1143000" lvl="1" indent="-457200" fontAlgn="base">
              <a:lnSpc>
                <a:spcPct val="100000"/>
              </a:lnSpc>
              <a:spcBef>
                <a:spcPts val="1200"/>
              </a:spcBef>
            </a:pPr>
            <a:r>
              <a:rPr lang="en-US" dirty="0"/>
              <a:t>Ensure all required fields are completed.</a:t>
            </a:r>
          </a:p>
          <a:p>
            <a:pPr marL="1143000" lvl="1" indent="-457200" fontAlgn="base">
              <a:lnSpc>
                <a:spcPct val="100000"/>
              </a:lnSpc>
              <a:spcBef>
                <a:spcPts val="1200"/>
              </a:spcBef>
            </a:pPr>
            <a:r>
              <a:rPr lang="en-US" dirty="0"/>
              <a:t>Ensure all required bank documentation is included.</a:t>
            </a:r>
          </a:p>
          <a:p>
            <a:pPr marL="457200" indent="-457200" fontAlgn="base">
              <a:lnSpc>
                <a:spcPct val="100000"/>
              </a:lnSpc>
              <a:spcBef>
                <a:spcPts val="1200"/>
              </a:spcBef>
              <a:buFont typeface="Arial" panose="020B0604020202020204" pitchFamily="34" charset="0"/>
              <a:buChar char="•"/>
            </a:pPr>
            <a:r>
              <a:rPr lang="en-US" dirty="0"/>
              <a:t>Do not fill out any Supplier forms on behalf of the supplier or make any corrections to the form on behalf of the supplier.​</a:t>
            </a:r>
          </a:p>
          <a:p>
            <a:pPr marL="457200" indent="-457200" fontAlgn="base">
              <a:lnSpc>
                <a:spcPct val="100000"/>
              </a:lnSpc>
              <a:spcBef>
                <a:spcPts val="1200"/>
              </a:spcBef>
              <a:buFont typeface="Arial" panose="020B0604020202020204" pitchFamily="34" charset="0"/>
              <a:buChar char="•"/>
            </a:pPr>
            <a:r>
              <a:rPr lang="en-US" dirty="0"/>
              <a:t>Do not provide Suppliers with any NCFS system information: TAX ID/EIN number, addresses, bank names or account number details. It is imperative that the supplier provides this information on the Electronic Payment Request form to help prevent fraud.​</a:t>
            </a:r>
          </a:p>
        </p:txBody>
      </p:sp>
    </p:spTree>
    <p:custDataLst>
      <p:tags r:id="rId1"/>
    </p:custDataLst>
    <p:extLst>
      <p:ext uri="{BB962C8B-B14F-4D97-AF65-F5344CB8AC3E}">
        <p14:creationId xmlns:p14="http://schemas.microsoft.com/office/powerpoint/2010/main" val="28859479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A439B-D572-10DA-FBC7-D0E8F94782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7939BC-F85A-9772-12AA-74B2A39920E8}"/>
              </a:ext>
            </a:extLst>
          </p:cNvPr>
          <p:cNvSpPr>
            <a:spLocks noGrp="1"/>
          </p:cNvSpPr>
          <p:nvPr>
            <p:ph type="title"/>
          </p:nvPr>
        </p:nvSpPr>
        <p:spPr>
          <a:xfrm>
            <a:off x="415491" y="256971"/>
            <a:ext cx="11351491" cy="914400"/>
          </a:xfrm>
        </p:spPr>
        <p:txBody>
          <a:bodyPr>
            <a:normAutofit/>
          </a:bodyPr>
          <a:lstStyle/>
          <a:p>
            <a:r>
              <a:rPr lang="en-US" sz="4000" dirty="0" err="1"/>
              <a:t>ePay</a:t>
            </a:r>
            <a:r>
              <a:rPr lang="en-US" sz="4000" dirty="0"/>
              <a:t> Reminders</a:t>
            </a:r>
            <a:endParaRPr lang="en-US" sz="2800" dirty="0"/>
          </a:p>
        </p:txBody>
      </p:sp>
      <p:sp>
        <p:nvSpPr>
          <p:cNvPr id="3" name="Slide Number Placeholder 2">
            <a:extLst>
              <a:ext uri="{FF2B5EF4-FFF2-40B4-BE49-F238E27FC236}">
                <a16:creationId xmlns:a16="http://schemas.microsoft.com/office/drawing/2014/main" id="{0FE94B2C-E5D6-B088-7AFD-9ED610E43B84}"/>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10</a:t>
            </a:fld>
            <a:endParaRPr lang="en-US"/>
          </a:p>
        </p:txBody>
      </p:sp>
      <p:cxnSp>
        <p:nvCxnSpPr>
          <p:cNvPr id="6" name="Straight Connector 5">
            <a:extLst>
              <a:ext uri="{FF2B5EF4-FFF2-40B4-BE49-F238E27FC236}">
                <a16:creationId xmlns:a16="http://schemas.microsoft.com/office/drawing/2014/main" id="{5959F157-425E-D5E4-EABF-54C7CB212120}"/>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
        <p:nvSpPr>
          <p:cNvPr id="7" name="Content Placeholder 6">
            <a:extLst>
              <a:ext uri="{FF2B5EF4-FFF2-40B4-BE49-F238E27FC236}">
                <a16:creationId xmlns:a16="http://schemas.microsoft.com/office/drawing/2014/main" id="{0E17AF2D-C807-9847-74E1-C2799362F44D}"/>
              </a:ext>
            </a:extLst>
          </p:cNvPr>
          <p:cNvSpPr>
            <a:spLocks noGrp="1"/>
          </p:cNvSpPr>
          <p:nvPr>
            <p:ph sz="quarter" idx="15"/>
          </p:nvPr>
        </p:nvSpPr>
        <p:spPr>
          <a:xfrm>
            <a:off x="415925" y="1279526"/>
            <a:ext cx="11350625" cy="5105399"/>
          </a:xfrm>
        </p:spPr>
        <p:txBody>
          <a:bodyPr>
            <a:normAutofit/>
          </a:bodyPr>
          <a:lstStyle/>
          <a:p>
            <a:pPr marL="457200" indent="-457200" fontAlgn="base">
              <a:lnSpc>
                <a:spcPct val="100000"/>
              </a:lnSpc>
              <a:spcBef>
                <a:spcPts val="1200"/>
              </a:spcBef>
              <a:spcAft>
                <a:spcPts val="1200"/>
              </a:spcAft>
              <a:buFont typeface="Arial" panose="020B0604020202020204" pitchFamily="34" charset="0"/>
              <a:buChar char="•"/>
            </a:pPr>
            <a:r>
              <a:rPr lang="en-US" dirty="0"/>
              <a:t>​Don’t rely solely on email communication – Phone calls can help verify identity and confirm other critical information. </a:t>
            </a:r>
          </a:p>
          <a:p>
            <a:pPr marL="457200" lvl="0" indent="-457200" fontAlgn="base">
              <a:lnSpc>
                <a:spcPct val="100000"/>
              </a:lnSpc>
              <a:spcBef>
                <a:spcPts val="1200"/>
              </a:spcBef>
              <a:spcAft>
                <a:spcPts val="1200"/>
              </a:spcAft>
              <a:buFont typeface="Arial" panose="020B0604020202020204" pitchFamily="34" charset="0"/>
              <a:buChar char="•"/>
            </a:pPr>
            <a:r>
              <a:rPr lang="en-US" dirty="0"/>
              <a:t>Always send </a:t>
            </a:r>
            <a:r>
              <a:rPr lang="en-US" dirty="0" err="1"/>
              <a:t>ePay</a:t>
            </a:r>
            <a:r>
              <a:rPr lang="en-US" dirty="0"/>
              <a:t> emails and responses to </a:t>
            </a:r>
            <a:r>
              <a:rPr lang="en-US" u="sng" dirty="0">
                <a:hlinkClick r:id="rId4"/>
              </a:rPr>
              <a:t>ncfsepay@ncosc.gov</a:t>
            </a:r>
            <a:r>
              <a:rPr lang="en-US" dirty="0"/>
              <a:t> and not to individual team members.</a:t>
            </a:r>
          </a:p>
          <a:p>
            <a:pPr marL="457200" lvl="0" indent="-457200" fontAlgn="base">
              <a:lnSpc>
                <a:spcPct val="100000"/>
              </a:lnSpc>
              <a:spcBef>
                <a:spcPts val="1200"/>
              </a:spcBef>
              <a:spcAft>
                <a:spcPts val="1200"/>
              </a:spcAft>
              <a:buFont typeface="Arial" panose="020B0604020202020204" pitchFamily="34" charset="0"/>
              <a:buChar char="•"/>
            </a:pPr>
            <a:r>
              <a:rPr lang="en-US" dirty="0"/>
              <a:t>Keep OSC in the loop – reach out immediately if you suspect fraud or are unsure of how to communicate with a supplier. Email </a:t>
            </a:r>
            <a:r>
              <a:rPr lang="en-US" dirty="0">
                <a:hlinkClick r:id="rId4"/>
              </a:rPr>
              <a:t>ncfsepay@ncosc.gov</a:t>
            </a:r>
            <a:r>
              <a:rPr lang="en-US" dirty="0"/>
              <a:t> or </a:t>
            </a:r>
            <a:r>
              <a:rPr lang="en-US" dirty="0">
                <a:hlinkClick r:id="rId5"/>
              </a:rPr>
              <a:t>ncfs@ncosc.gov</a:t>
            </a:r>
            <a:r>
              <a:rPr lang="en-US" dirty="0"/>
              <a:t>.</a:t>
            </a:r>
          </a:p>
        </p:txBody>
      </p:sp>
    </p:spTree>
    <p:custDataLst>
      <p:tags r:id="rId1"/>
    </p:custDataLst>
    <p:extLst>
      <p:ext uri="{BB962C8B-B14F-4D97-AF65-F5344CB8AC3E}">
        <p14:creationId xmlns:p14="http://schemas.microsoft.com/office/powerpoint/2010/main" val="21489343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7928D-D3BF-10B7-679E-6B74FEB2AF2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5520E0B-55FA-08F0-9AAF-6185850BB035}"/>
              </a:ext>
            </a:extLst>
          </p:cNvPr>
          <p:cNvSpPr>
            <a:spLocks noGrp="1"/>
          </p:cNvSpPr>
          <p:nvPr>
            <p:ph type="title"/>
          </p:nvPr>
        </p:nvSpPr>
        <p:spPr>
          <a:xfrm>
            <a:off x="0" y="-1325563"/>
            <a:ext cx="10515600" cy="1325563"/>
          </a:xfrm>
        </p:spPr>
        <p:txBody>
          <a:bodyPr vert="horz" lIns="91440" tIns="45720" rIns="91440" bIns="45720" rtlCol="0" anchor="b">
            <a:normAutofit/>
          </a:bodyPr>
          <a:lstStyle/>
          <a:p>
            <a:r>
              <a:rPr lang="en-US" dirty="0"/>
              <a:t>Presenter Spotlight 2</a:t>
            </a:r>
          </a:p>
        </p:txBody>
      </p:sp>
      <p:sp>
        <p:nvSpPr>
          <p:cNvPr id="2" name="Content Placeholder 1">
            <a:extLst>
              <a:ext uri="{FF2B5EF4-FFF2-40B4-BE49-F238E27FC236}">
                <a16:creationId xmlns:a16="http://schemas.microsoft.com/office/drawing/2014/main" id="{EA0C0F5E-159F-5349-889F-5D76AC3C0192}"/>
              </a:ext>
            </a:extLst>
          </p:cNvPr>
          <p:cNvSpPr>
            <a:spLocks noGrp="1"/>
          </p:cNvSpPr>
          <p:nvPr>
            <p:ph sz="quarter" idx="13"/>
          </p:nvPr>
        </p:nvSpPr>
        <p:spPr>
          <a:xfrm>
            <a:off x="2933700" y="2663825"/>
            <a:ext cx="6324600" cy="4194175"/>
          </a:xfrm>
        </p:spPr>
        <p:txBody>
          <a:bodyPr anchor="ctr"/>
          <a:lstStyle/>
          <a:p>
            <a:pPr algn="ctr"/>
            <a:r>
              <a:rPr lang="en-US" sz="2400" b="1">
                <a:solidFill>
                  <a:schemeClr val="bg1"/>
                </a:solidFill>
                <a:latin typeface="Aptos Display" panose="02110004020202020204"/>
                <a:ea typeface="+mj-ea"/>
                <a:cs typeface="+mj-cs"/>
              </a:rPr>
              <a:t>Darlene Langston</a:t>
            </a:r>
            <a:r>
              <a:rPr kumimoji="0" lang="en-US" sz="2400" b="1" i="0" u="none" strike="noStrike" kern="1200" cap="none" spc="0" normalizeH="0" baseline="0" noProof="0">
                <a:ln>
                  <a:noFill/>
                </a:ln>
                <a:solidFill>
                  <a:schemeClr val="bg1"/>
                </a:solidFill>
                <a:effectLst/>
                <a:uLnTx/>
                <a:uFillTx/>
                <a:latin typeface="Aptos Display" panose="02110004020202020204"/>
                <a:ea typeface="+mj-ea"/>
                <a:cs typeface="+mj-cs"/>
              </a:rPr>
              <a:t> </a:t>
            </a:r>
            <a:endParaRPr lang="en-US" sz="2400">
              <a:solidFill>
                <a:schemeClr val="bg1"/>
              </a:solidFill>
              <a:latin typeface="Aptos" panose="02110004020202020204"/>
              <a:ea typeface="+mj-ea"/>
              <a:cs typeface="+mj-cs"/>
            </a:endParaRPr>
          </a:p>
          <a:p>
            <a:pPr algn="ctr"/>
            <a:br>
              <a:rPr kumimoji="0" lang="en-US" sz="2800" b="1" i="0" u="none" strike="noStrike" kern="1200" cap="none" spc="0" normalizeH="0" baseline="0" noProof="0">
                <a:ln>
                  <a:noFill/>
                </a:ln>
                <a:solidFill>
                  <a:schemeClr val="bg1"/>
                </a:solidFill>
                <a:effectLst/>
                <a:uLnTx/>
                <a:uFillTx/>
                <a:latin typeface="Aptos Display" panose="02110004020202020204"/>
                <a:ea typeface="+mj-ea"/>
                <a:cs typeface="+mj-cs"/>
              </a:rPr>
            </a:br>
            <a: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t>North Carolina Financial System</a:t>
            </a:r>
            <a:b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br>
            <a: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t>NC Office of the State Controller</a:t>
            </a:r>
            <a:endParaRPr lang="en-US">
              <a:solidFill>
                <a:schemeClr val="bg1"/>
              </a:solidFill>
            </a:endParaRPr>
          </a:p>
        </p:txBody>
      </p:sp>
      <p:cxnSp>
        <p:nvCxnSpPr>
          <p:cNvPr id="3" name="Straight Connector 2">
            <a:extLst>
              <a:ext uri="{FF2B5EF4-FFF2-40B4-BE49-F238E27FC236}">
                <a16:creationId xmlns:a16="http://schemas.microsoft.com/office/drawing/2014/main" id="{25F622E1-C23E-95A4-C323-6A3458A17AD7}"/>
              </a:ext>
              <a:ext uri="{C183D7F6-B498-43B3-948B-1728B52AA6E4}">
                <adec:decorative xmlns:adec="http://schemas.microsoft.com/office/drawing/2017/decorative" val="1"/>
              </a:ext>
            </a:extLst>
          </p:cNvPr>
          <p:cNvCxnSpPr>
            <a:cxnSpLocks/>
          </p:cNvCxnSpPr>
          <p:nvPr/>
        </p:nvCxnSpPr>
        <p:spPr>
          <a:xfrm>
            <a:off x="3352800" y="4756198"/>
            <a:ext cx="548640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7" name="Slide Number Placeholder 6">
            <a:extLst>
              <a:ext uri="{FF2B5EF4-FFF2-40B4-BE49-F238E27FC236}">
                <a16:creationId xmlns:a16="http://schemas.microsoft.com/office/drawing/2014/main" id="{C19F5E08-92E4-98CC-895F-A24FD01D821F}"/>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11</a:t>
            </a:fld>
            <a:endParaRPr lang="en-US"/>
          </a:p>
        </p:txBody>
      </p:sp>
      <p:pic>
        <p:nvPicPr>
          <p:cNvPr id="12" name="Picture 11">
            <a:extLst>
              <a:ext uri="{FF2B5EF4-FFF2-40B4-BE49-F238E27FC236}">
                <a16:creationId xmlns:a16="http://schemas.microsoft.com/office/drawing/2014/main" id="{D760F52C-0EB7-E959-3448-0B50F943621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996220" y="1617896"/>
            <a:ext cx="1921683" cy="1984837"/>
          </a:xfrm>
          <a:prstGeom prst="rect">
            <a:avLst/>
          </a:prstGeom>
        </p:spPr>
      </p:pic>
    </p:spTree>
    <p:custDataLst>
      <p:tags r:id="rId1"/>
    </p:custDataLst>
    <p:extLst>
      <p:ext uri="{BB962C8B-B14F-4D97-AF65-F5344CB8AC3E}">
        <p14:creationId xmlns:p14="http://schemas.microsoft.com/office/powerpoint/2010/main" val="612557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D274D-63E2-5087-13E9-EF36CA511488}"/>
              </a:ext>
            </a:extLst>
          </p:cNvPr>
          <p:cNvSpPr>
            <a:spLocks noGrp="1"/>
          </p:cNvSpPr>
          <p:nvPr>
            <p:ph type="title"/>
          </p:nvPr>
        </p:nvSpPr>
        <p:spPr>
          <a:xfrm>
            <a:off x="415491" y="149225"/>
            <a:ext cx="11351491" cy="914400"/>
          </a:xfrm>
        </p:spPr>
        <p:txBody>
          <a:bodyPr>
            <a:normAutofit/>
          </a:bodyPr>
          <a:lstStyle/>
          <a:p>
            <a:r>
              <a:rPr lang="en-US" sz="4000" dirty="0"/>
              <a:t>August Key Dates</a:t>
            </a:r>
            <a:endParaRPr lang="en-US" sz="2800" dirty="0"/>
          </a:p>
        </p:txBody>
      </p:sp>
      <p:sp>
        <p:nvSpPr>
          <p:cNvPr id="3" name="Slide Number Placeholder 2">
            <a:extLst>
              <a:ext uri="{FF2B5EF4-FFF2-40B4-BE49-F238E27FC236}">
                <a16:creationId xmlns:a16="http://schemas.microsoft.com/office/drawing/2014/main" id="{D6AFAB42-F417-286C-E9E0-DDC64877F1DA}"/>
              </a:ext>
              <a:ext uri="{C183D7F6-B498-43B3-948B-1728B52AA6E4}">
                <adec:decorative xmlns:adec="http://schemas.microsoft.com/office/drawing/2017/decorative" val="1"/>
              </a:ext>
            </a:extLst>
          </p:cNvPr>
          <p:cNvSpPr>
            <a:spLocks noGrp="1"/>
          </p:cNvSpPr>
          <p:nvPr>
            <p:ph type="sldNum" sz="quarter" idx="1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E93FFCE-3932-4DE9-B639-79A716969F42}" type="slidenum">
              <a:rPr kumimoji="0" lang="en-US" sz="1200" b="0" i="0" u="none" strike="noStrike" kern="1200" cap="none" spc="0" normalizeH="0" baseline="0" noProof="0" smtClean="0">
                <a:ln>
                  <a:noFill/>
                </a:ln>
                <a:solidFill>
                  <a:srgbClr val="002868"/>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srgbClr val="002868"/>
              </a:solidFill>
              <a:effectLst/>
              <a:uLnTx/>
              <a:uFillTx/>
              <a:latin typeface="Aptos" panose="02110004020202020204"/>
              <a:ea typeface="+mn-ea"/>
              <a:cs typeface="+mn-cs"/>
            </a:endParaRPr>
          </a:p>
        </p:txBody>
      </p:sp>
      <p:cxnSp>
        <p:nvCxnSpPr>
          <p:cNvPr id="6" name="Straight Connector 5">
            <a:extLst>
              <a:ext uri="{FF2B5EF4-FFF2-40B4-BE49-F238E27FC236}">
                <a16:creationId xmlns:a16="http://schemas.microsoft.com/office/drawing/2014/main" id="{1C14D02F-A1EB-742C-8C3E-4DC1A4954019}"/>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
        <p:nvSpPr>
          <p:cNvPr id="9" name="Content Placeholder 8">
            <a:extLst>
              <a:ext uri="{FF2B5EF4-FFF2-40B4-BE49-F238E27FC236}">
                <a16:creationId xmlns:a16="http://schemas.microsoft.com/office/drawing/2014/main" id="{C7B3449F-6C38-21C3-8978-86D62464A810}"/>
              </a:ext>
            </a:extLst>
          </p:cNvPr>
          <p:cNvSpPr>
            <a:spLocks noGrp="1"/>
          </p:cNvSpPr>
          <p:nvPr>
            <p:ph sz="quarter" idx="15"/>
          </p:nvPr>
        </p:nvSpPr>
        <p:spPr/>
        <p:txBody>
          <a:bodyPr>
            <a:normAutofit lnSpcReduction="10000"/>
          </a:bodyPr>
          <a:lstStyle/>
          <a:p>
            <a:pPr marL="457200" indent="-457200">
              <a:lnSpc>
                <a:spcPct val="100000"/>
              </a:lnSpc>
              <a:spcBef>
                <a:spcPts val="1200"/>
              </a:spcBef>
              <a:spcAft>
                <a:spcPts val="1200"/>
              </a:spcAft>
              <a:buFont typeface="Arial" panose="020B0604020202020204" pitchFamily="34" charset="0"/>
              <a:buChar char="•"/>
            </a:pPr>
            <a:r>
              <a:rPr lang="en-US" dirty="0"/>
              <a:t>August 3rd - Accounts Payable and Accounts Receivable entries recorded in NCFS.</a:t>
            </a:r>
          </a:p>
          <a:p>
            <a:pPr marL="457200" indent="-457200">
              <a:lnSpc>
                <a:spcPct val="100000"/>
              </a:lnSpc>
              <a:spcBef>
                <a:spcPts val="1200"/>
              </a:spcBef>
              <a:spcAft>
                <a:spcPts val="1200"/>
              </a:spcAft>
              <a:buFont typeface="Arial" panose="020B0604020202020204" pitchFamily="34" charset="0"/>
              <a:buChar char="•"/>
            </a:pPr>
            <a:r>
              <a:rPr lang="en-US" dirty="0"/>
              <a:t>August 7</a:t>
            </a:r>
            <a:r>
              <a:rPr lang="en-US" baseline="30000" dirty="0"/>
              <a:t>th</a:t>
            </a:r>
            <a:r>
              <a:rPr lang="en-US" dirty="0"/>
              <a:t> </a:t>
            </a:r>
            <a:r>
              <a:rPr lang="en-US"/>
              <a:t>(instead of 4</a:t>
            </a:r>
            <a:r>
              <a:rPr lang="en-US" baseline="30000"/>
              <a:t>th</a:t>
            </a:r>
            <a:r>
              <a:rPr lang="en-US"/>
              <a:t> per Laura Klem) </a:t>
            </a:r>
            <a:r>
              <a:rPr lang="en-US" dirty="0"/>
              <a:t>– Proprietary funds  record all Pension, OPEB and Compensated Absence entries.</a:t>
            </a:r>
          </a:p>
          <a:p>
            <a:pPr marL="457200" indent="-457200">
              <a:lnSpc>
                <a:spcPct val="100000"/>
              </a:lnSpc>
              <a:spcBef>
                <a:spcPts val="1200"/>
              </a:spcBef>
              <a:spcAft>
                <a:spcPts val="1200"/>
              </a:spcAft>
              <a:buFont typeface="Arial" panose="020B0604020202020204" pitchFamily="34" charset="0"/>
              <a:buChar char="•"/>
            </a:pPr>
            <a:r>
              <a:rPr lang="en-US" dirty="0"/>
              <a:t>August 5th – All lease and Subscription Bases IT Asset entries recorded in NCFS.</a:t>
            </a:r>
          </a:p>
          <a:p>
            <a:pPr marL="457200" indent="-457200">
              <a:lnSpc>
                <a:spcPct val="100000"/>
              </a:lnSpc>
              <a:spcBef>
                <a:spcPts val="1200"/>
              </a:spcBef>
              <a:spcAft>
                <a:spcPts val="1200"/>
              </a:spcAft>
              <a:buFont typeface="Arial" panose="020B0604020202020204" pitchFamily="34" charset="0"/>
              <a:buChar char="•"/>
            </a:pPr>
            <a:r>
              <a:rPr lang="en-US" dirty="0"/>
              <a:t>August 12th – All transfer and due to/due from related entries recorded in NCFS.</a:t>
            </a:r>
          </a:p>
          <a:p>
            <a:pPr marL="457200" indent="-457200">
              <a:lnSpc>
                <a:spcPct val="100000"/>
              </a:lnSpc>
              <a:spcBef>
                <a:spcPts val="1200"/>
              </a:spcBef>
              <a:spcAft>
                <a:spcPts val="1200"/>
              </a:spcAft>
              <a:buFont typeface="Arial" panose="020B0604020202020204" pitchFamily="34" charset="0"/>
              <a:buChar char="•"/>
            </a:pPr>
            <a:r>
              <a:rPr lang="en-US" dirty="0">
                <a:solidFill>
                  <a:srgbClr val="000000"/>
                </a:solidFill>
                <a:latin typeface="Calibri" panose="020F0502020204030204" pitchFamily="34" charset="0"/>
              </a:rPr>
              <a:t> </a:t>
            </a:r>
            <a:r>
              <a:rPr lang="en-US" dirty="0"/>
              <a:t>August 14th,  21st,  25th, or 28th - ACFR package due to OSC</a:t>
            </a:r>
            <a:r>
              <a:rPr lang="en-US" dirty="0">
                <a:solidFill>
                  <a:srgbClr val="000000"/>
                </a:solidFill>
                <a:latin typeface="Calibri" panose="020F0502020204030204" pitchFamily="34" charset="0"/>
              </a:rPr>
              <a:t>.</a:t>
            </a:r>
            <a:endParaRPr lang="en-US" dirty="0"/>
          </a:p>
        </p:txBody>
      </p:sp>
    </p:spTree>
    <p:custDataLst>
      <p:tags r:id="rId1"/>
    </p:custDataLst>
    <p:extLst>
      <p:ext uri="{BB962C8B-B14F-4D97-AF65-F5344CB8AC3E}">
        <p14:creationId xmlns:p14="http://schemas.microsoft.com/office/powerpoint/2010/main" val="16560722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5DB3E-E791-2DB3-D98E-F66886EDC7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EF4E2B-ECF6-6176-BA5F-C8C46F3E862E}"/>
              </a:ext>
            </a:extLst>
          </p:cNvPr>
          <p:cNvSpPr>
            <a:spLocks noGrp="1"/>
          </p:cNvSpPr>
          <p:nvPr>
            <p:ph type="title"/>
          </p:nvPr>
        </p:nvSpPr>
        <p:spPr>
          <a:xfrm>
            <a:off x="415059" y="266804"/>
            <a:ext cx="11351491" cy="914400"/>
          </a:xfrm>
        </p:spPr>
        <p:txBody>
          <a:bodyPr>
            <a:noAutofit/>
          </a:bodyPr>
          <a:lstStyle/>
          <a:p>
            <a:r>
              <a:rPr lang="en-US" dirty="0"/>
              <a:t>General Ledger – Auto Reversing Journal Entries – Cash Ledger</a:t>
            </a:r>
            <a:endParaRPr lang="en-US" sz="2400" dirty="0"/>
          </a:p>
        </p:txBody>
      </p:sp>
      <p:sp>
        <p:nvSpPr>
          <p:cNvPr id="3" name="Slide Number Placeholder 2">
            <a:extLst>
              <a:ext uri="{FF2B5EF4-FFF2-40B4-BE49-F238E27FC236}">
                <a16:creationId xmlns:a16="http://schemas.microsoft.com/office/drawing/2014/main" id="{74AD08E2-BC30-5E1F-778D-74CE5F23BA77}"/>
              </a:ext>
              <a:ext uri="{C183D7F6-B498-43B3-948B-1728B52AA6E4}">
                <adec:decorative xmlns:adec="http://schemas.microsoft.com/office/drawing/2017/decorative" val="1"/>
              </a:ext>
            </a:extLst>
          </p:cNvPr>
          <p:cNvSpPr>
            <a:spLocks noGrp="1"/>
          </p:cNvSpPr>
          <p:nvPr>
            <p:ph type="sldNum" sz="quarter" idx="1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E93FFCE-3932-4DE9-B639-79A716969F42}" type="slidenum">
              <a:rPr kumimoji="0" lang="en-US" sz="1200" b="0" i="0" u="none" strike="noStrike" kern="1200" cap="none" spc="0" normalizeH="0" baseline="0" noProof="0" smtClean="0">
                <a:ln>
                  <a:noFill/>
                </a:ln>
                <a:solidFill>
                  <a:srgbClr val="002868"/>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srgbClr val="002868"/>
              </a:solidFill>
              <a:effectLst/>
              <a:uLnTx/>
              <a:uFillTx/>
              <a:latin typeface="Aptos" panose="02110004020202020204"/>
              <a:ea typeface="+mn-ea"/>
              <a:cs typeface="+mn-cs"/>
            </a:endParaRPr>
          </a:p>
        </p:txBody>
      </p:sp>
      <p:cxnSp>
        <p:nvCxnSpPr>
          <p:cNvPr id="6" name="Straight Connector 5">
            <a:extLst>
              <a:ext uri="{FF2B5EF4-FFF2-40B4-BE49-F238E27FC236}">
                <a16:creationId xmlns:a16="http://schemas.microsoft.com/office/drawing/2014/main" id="{93E207CE-6CC7-599A-60AC-99370B9E1364}"/>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
        <p:nvSpPr>
          <p:cNvPr id="9" name="Content Placeholder 8">
            <a:extLst>
              <a:ext uri="{FF2B5EF4-FFF2-40B4-BE49-F238E27FC236}">
                <a16:creationId xmlns:a16="http://schemas.microsoft.com/office/drawing/2014/main" id="{52712F3A-DF58-8BCE-4AB3-440BC7D7ADBB}"/>
              </a:ext>
            </a:extLst>
          </p:cNvPr>
          <p:cNvSpPr>
            <a:spLocks noGrp="1"/>
          </p:cNvSpPr>
          <p:nvPr>
            <p:ph sz="quarter" idx="15"/>
          </p:nvPr>
        </p:nvSpPr>
        <p:spPr>
          <a:xfrm>
            <a:off x="415925" y="1279526"/>
            <a:ext cx="11350625" cy="5105399"/>
          </a:xfrm>
        </p:spPr>
        <p:txBody>
          <a:bodyPr>
            <a:normAutofit/>
          </a:bodyPr>
          <a:lstStyle/>
          <a:p>
            <a:pPr>
              <a:lnSpc>
                <a:spcPct val="100000"/>
              </a:lnSpc>
              <a:spcBef>
                <a:spcPts val="1200"/>
              </a:spcBef>
              <a:spcAft>
                <a:spcPts val="1200"/>
              </a:spcAft>
            </a:pPr>
            <a:r>
              <a:rPr lang="en-US" sz="2000" dirty="0"/>
              <a:t>NC AGY INTERNAL BC category can now be set to automatically reverse in the NC CASH US ledger. The setting can be added on the Journal screen or on the spreadsheet upload.</a:t>
            </a:r>
          </a:p>
        </p:txBody>
      </p:sp>
      <p:pic>
        <p:nvPicPr>
          <p:cNvPr id="5" name="Picture 4" descr="Example NC Cash US Ledger Worksheet with Reversal Period July 2026 highlighted.">
            <a:extLst>
              <a:ext uri="{FF2B5EF4-FFF2-40B4-BE49-F238E27FC236}">
                <a16:creationId xmlns:a16="http://schemas.microsoft.com/office/drawing/2014/main" id="{2596D84D-19C7-9B96-C600-D84209719CA5}"/>
              </a:ext>
            </a:extLst>
          </p:cNvPr>
          <p:cNvPicPr>
            <a:picLocks noChangeAspect="1"/>
          </p:cNvPicPr>
          <p:nvPr/>
        </p:nvPicPr>
        <p:blipFill>
          <a:blip r:embed="rId4"/>
          <a:stretch>
            <a:fillRect/>
          </a:stretch>
        </p:blipFill>
        <p:spPr>
          <a:xfrm>
            <a:off x="1802267" y="2225345"/>
            <a:ext cx="8577072" cy="1557719"/>
          </a:xfrm>
          <a:prstGeom prst="rect">
            <a:avLst/>
          </a:prstGeom>
        </p:spPr>
      </p:pic>
      <p:pic>
        <p:nvPicPr>
          <p:cNvPr id="8" name="Picture 7" descr="Example NCFS Journal page with red arrow pointing to Reversal tab and red box around Reversal Period: Jun-26 and Reversal Method: Switch DR or CR.">
            <a:extLst>
              <a:ext uri="{FF2B5EF4-FFF2-40B4-BE49-F238E27FC236}">
                <a16:creationId xmlns:a16="http://schemas.microsoft.com/office/drawing/2014/main" id="{E7C0075E-1204-C3C2-E619-D0D2E009585B}"/>
              </a:ext>
            </a:extLst>
          </p:cNvPr>
          <p:cNvPicPr>
            <a:picLocks noChangeAspect="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3552391" y="4179316"/>
            <a:ext cx="5076825" cy="1663700"/>
          </a:xfrm>
          <a:prstGeom prst="rect">
            <a:avLst/>
          </a:prstGeom>
          <a:noFill/>
          <a:ln>
            <a:noFill/>
          </a:ln>
        </p:spPr>
      </p:pic>
    </p:spTree>
    <p:custDataLst>
      <p:tags r:id="rId1"/>
    </p:custDataLst>
    <p:extLst>
      <p:ext uri="{BB962C8B-B14F-4D97-AF65-F5344CB8AC3E}">
        <p14:creationId xmlns:p14="http://schemas.microsoft.com/office/powerpoint/2010/main" val="2827616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4E9B1-6AA1-5079-EDC1-53FEE59F05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7B319A-C68E-84F6-6109-163EE703DAE0}"/>
              </a:ext>
            </a:extLst>
          </p:cNvPr>
          <p:cNvSpPr>
            <a:spLocks noGrp="1"/>
          </p:cNvSpPr>
          <p:nvPr>
            <p:ph type="title"/>
          </p:nvPr>
        </p:nvSpPr>
        <p:spPr>
          <a:xfrm>
            <a:off x="415059" y="266804"/>
            <a:ext cx="11351491" cy="914400"/>
          </a:xfrm>
        </p:spPr>
        <p:txBody>
          <a:bodyPr>
            <a:noAutofit/>
          </a:bodyPr>
          <a:lstStyle/>
          <a:p>
            <a:r>
              <a:rPr lang="en-US" dirty="0"/>
              <a:t>GL - Auto Reversing Journal Entries – Cash Ledger</a:t>
            </a:r>
            <a:endParaRPr lang="en-US" sz="2400" dirty="0"/>
          </a:p>
        </p:txBody>
      </p:sp>
      <p:sp>
        <p:nvSpPr>
          <p:cNvPr id="3" name="Slide Number Placeholder 2">
            <a:extLst>
              <a:ext uri="{FF2B5EF4-FFF2-40B4-BE49-F238E27FC236}">
                <a16:creationId xmlns:a16="http://schemas.microsoft.com/office/drawing/2014/main" id="{E6A6ECE3-8BAF-1962-644F-EFF7EF316363}"/>
              </a:ext>
              <a:ext uri="{C183D7F6-B498-43B3-948B-1728B52AA6E4}">
                <adec:decorative xmlns:adec="http://schemas.microsoft.com/office/drawing/2017/decorative" val="1"/>
              </a:ext>
            </a:extLst>
          </p:cNvPr>
          <p:cNvSpPr>
            <a:spLocks noGrp="1"/>
          </p:cNvSpPr>
          <p:nvPr>
            <p:ph type="sldNum" sz="quarter" idx="1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E93FFCE-3932-4DE9-B639-79A716969F42}" type="slidenum">
              <a:rPr kumimoji="0" lang="en-US" sz="1200" b="0" i="0" u="none" strike="noStrike" kern="1200" cap="none" spc="0" normalizeH="0" baseline="0" noProof="0" smtClean="0">
                <a:ln>
                  <a:noFill/>
                </a:ln>
                <a:solidFill>
                  <a:srgbClr val="002868"/>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srgbClr val="002868"/>
              </a:solidFill>
              <a:effectLst/>
              <a:uLnTx/>
              <a:uFillTx/>
              <a:latin typeface="Aptos" panose="02110004020202020204"/>
              <a:ea typeface="+mn-ea"/>
              <a:cs typeface="+mn-cs"/>
            </a:endParaRPr>
          </a:p>
        </p:txBody>
      </p:sp>
      <p:cxnSp>
        <p:nvCxnSpPr>
          <p:cNvPr id="6" name="Straight Connector 5">
            <a:extLst>
              <a:ext uri="{FF2B5EF4-FFF2-40B4-BE49-F238E27FC236}">
                <a16:creationId xmlns:a16="http://schemas.microsoft.com/office/drawing/2014/main" id="{9B185A76-34E3-BD0A-8D6A-D2B2D9E57698}"/>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
        <p:nvSpPr>
          <p:cNvPr id="9" name="Content Placeholder 8">
            <a:extLst>
              <a:ext uri="{FF2B5EF4-FFF2-40B4-BE49-F238E27FC236}">
                <a16:creationId xmlns:a16="http://schemas.microsoft.com/office/drawing/2014/main" id="{F75AC94A-A152-D6EA-B513-AAA92BEBD82B}"/>
              </a:ext>
            </a:extLst>
          </p:cNvPr>
          <p:cNvSpPr>
            <a:spLocks noGrp="1"/>
          </p:cNvSpPr>
          <p:nvPr>
            <p:ph sz="quarter" idx="15"/>
          </p:nvPr>
        </p:nvSpPr>
        <p:spPr>
          <a:xfrm>
            <a:off x="415925" y="1279526"/>
            <a:ext cx="11350625" cy="5105399"/>
          </a:xfrm>
        </p:spPr>
        <p:txBody>
          <a:bodyPr>
            <a:normAutofit/>
          </a:bodyPr>
          <a:lstStyle/>
          <a:p>
            <a:pPr marL="342900" marR="0" lvl="0" indent="-342900" algn="l" defTabSz="914400" rtl="0" eaLnBrk="1" fontAlgn="auto" latinLnBrk="0" hangingPunct="1">
              <a:lnSpc>
                <a:spcPct val="100000"/>
              </a:lnSpc>
              <a:spcBef>
                <a:spcPts val="120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2868"/>
                </a:solidFill>
                <a:effectLst/>
                <a:uLnTx/>
                <a:uFillTx/>
                <a:latin typeface="Aptos" panose="02110004020202020204"/>
                <a:ea typeface="+mn-ea"/>
                <a:cs typeface="+mn-cs"/>
              </a:rPr>
              <a:t>Reversal Period: must be for an open period.</a:t>
            </a:r>
          </a:p>
          <a:p>
            <a:pPr marL="342900" marR="0" lvl="0" indent="-342900" algn="l" defTabSz="914400" rtl="0" eaLnBrk="1" fontAlgn="auto" latinLnBrk="0" hangingPunct="1">
              <a:lnSpc>
                <a:spcPct val="100000"/>
              </a:lnSpc>
              <a:spcBef>
                <a:spcPts val="120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2868"/>
                </a:solidFill>
                <a:effectLst/>
                <a:uLnTx/>
                <a:uFillTx/>
                <a:latin typeface="Aptos" panose="02110004020202020204"/>
                <a:ea typeface="+mn-ea"/>
                <a:cs typeface="+mn-cs"/>
              </a:rPr>
              <a:t>Reversal Method: manually, either change the sign or switch DR or CR</a:t>
            </a:r>
            <a:r>
              <a:rPr lang="en-US" sz="2400" dirty="0">
                <a:solidFill>
                  <a:srgbClr val="002868"/>
                </a:solidFill>
                <a:latin typeface="Aptos" panose="02110004020202020204"/>
              </a:rPr>
              <a:t>. F</a:t>
            </a:r>
            <a:r>
              <a:rPr kumimoji="0" lang="en-US" sz="2400" b="0" i="0" u="none" strike="noStrike" kern="1200" cap="none" spc="0" normalizeH="0" baseline="0" noProof="0" dirty="0">
                <a:ln>
                  <a:noFill/>
                </a:ln>
                <a:solidFill>
                  <a:srgbClr val="002868"/>
                </a:solidFill>
                <a:effectLst/>
                <a:uLnTx/>
                <a:uFillTx/>
                <a:latin typeface="Aptos" panose="02110004020202020204"/>
                <a:ea typeface="+mn-ea"/>
                <a:cs typeface="+mn-cs"/>
              </a:rPr>
              <a:t>or the spreadsheet upload, it defaults to switch DR or CR.</a:t>
            </a:r>
          </a:p>
          <a:p>
            <a:pPr marL="342900" marR="0" lvl="0" indent="-342900" algn="l" defTabSz="914400" rtl="0" eaLnBrk="1" fontAlgn="auto" latinLnBrk="0" hangingPunct="1">
              <a:lnSpc>
                <a:spcPct val="100000"/>
              </a:lnSpc>
              <a:spcBef>
                <a:spcPts val="120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2868"/>
                </a:solidFill>
                <a:effectLst/>
                <a:uLnTx/>
                <a:uFillTx/>
                <a:latin typeface="Aptos" panose="02110004020202020204"/>
                <a:ea typeface="+mn-ea"/>
                <a:cs typeface="+mn-cs"/>
              </a:rPr>
              <a:t>The </a:t>
            </a:r>
            <a:r>
              <a:rPr kumimoji="0" lang="en-US" sz="2400" b="0" i="0" u="none" strike="noStrike" kern="1200" cap="none" spc="0" normalizeH="0" baseline="0" noProof="0" dirty="0" err="1">
                <a:ln>
                  <a:noFill/>
                </a:ln>
                <a:solidFill>
                  <a:srgbClr val="002868"/>
                </a:solidFill>
                <a:effectLst/>
                <a:uLnTx/>
                <a:uFillTx/>
                <a:latin typeface="Aptos" panose="02110004020202020204"/>
                <a:ea typeface="+mn-ea"/>
                <a:cs typeface="+mn-cs"/>
              </a:rPr>
              <a:t>AutoReverse</a:t>
            </a:r>
            <a:r>
              <a:rPr kumimoji="0" lang="en-US" sz="2400" b="0" i="0" u="none" strike="noStrike" kern="1200" cap="none" spc="0" normalizeH="0" baseline="0" noProof="0" dirty="0">
                <a:ln>
                  <a:noFill/>
                </a:ln>
                <a:solidFill>
                  <a:srgbClr val="002868"/>
                </a:solidFill>
                <a:effectLst/>
                <a:uLnTx/>
                <a:uFillTx/>
                <a:latin typeface="Aptos" panose="02110004020202020204"/>
                <a:ea typeface="+mn-ea"/>
                <a:cs typeface="+mn-cs"/>
              </a:rPr>
              <a:t> process occurs at 6:15 a.m. Monday – Friday.</a:t>
            </a:r>
          </a:p>
          <a:p>
            <a:pPr marL="342900" marR="0" lvl="0" indent="-342900" algn="l" defTabSz="914400" rtl="0" eaLnBrk="1" fontAlgn="auto" latinLnBrk="0" hangingPunct="1">
              <a:lnSpc>
                <a:spcPct val="100000"/>
              </a:lnSpc>
              <a:spcBef>
                <a:spcPts val="120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2868"/>
                </a:solidFill>
                <a:effectLst/>
                <a:uLnTx/>
                <a:uFillTx/>
                <a:latin typeface="Aptos" panose="02110004020202020204"/>
                <a:ea typeface="+mn-ea"/>
                <a:cs typeface="+mn-cs"/>
              </a:rPr>
              <a:t>Does not work in the NC ACCRUAL US or NC MODIFIED ACCRUAL US ledger.</a:t>
            </a:r>
          </a:p>
        </p:txBody>
      </p:sp>
    </p:spTree>
    <p:custDataLst>
      <p:tags r:id="rId1"/>
    </p:custDataLst>
    <p:extLst>
      <p:ext uri="{BB962C8B-B14F-4D97-AF65-F5344CB8AC3E}">
        <p14:creationId xmlns:p14="http://schemas.microsoft.com/office/powerpoint/2010/main" val="237931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47C73-17B3-D995-1B9C-2A2AC84221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DDC61D-9242-EC2F-6609-B1ECA57E5967}"/>
              </a:ext>
            </a:extLst>
          </p:cNvPr>
          <p:cNvSpPr>
            <a:spLocks noGrp="1"/>
          </p:cNvSpPr>
          <p:nvPr>
            <p:ph type="title"/>
          </p:nvPr>
        </p:nvSpPr>
        <p:spPr>
          <a:xfrm>
            <a:off x="415059" y="266804"/>
            <a:ext cx="11351491" cy="914400"/>
          </a:xfrm>
        </p:spPr>
        <p:txBody>
          <a:bodyPr>
            <a:noAutofit/>
          </a:bodyPr>
          <a:lstStyle/>
          <a:p>
            <a:r>
              <a:rPr lang="en-US" dirty="0"/>
              <a:t>GL –Auto Reversing Journal Entries – Accrual Ledgers</a:t>
            </a:r>
            <a:endParaRPr lang="en-US" sz="2400" dirty="0"/>
          </a:p>
        </p:txBody>
      </p:sp>
      <p:sp>
        <p:nvSpPr>
          <p:cNvPr id="3" name="Slide Number Placeholder 2">
            <a:extLst>
              <a:ext uri="{FF2B5EF4-FFF2-40B4-BE49-F238E27FC236}">
                <a16:creationId xmlns:a16="http://schemas.microsoft.com/office/drawing/2014/main" id="{6439DC62-4997-28CF-6151-AA4969D87A0E}"/>
              </a:ext>
              <a:ext uri="{C183D7F6-B498-43B3-948B-1728B52AA6E4}">
                <adec:decorative xmlns:adec="http://schemas.microsoft.com/office/drawing/2017/decorative" val="1"/>
              </a:ext>
            </a:extLst>
          </p:cNvPr>
          <p:cNvSpPr>
            <a:spLocks noGrp="1"/>
          </p:cNvSpPr>
          <p:nvPr>
            <p:ph type="sldNum" sz="quarter" idx="1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E93FFCE-3932-4DE9-B639-79A716969F42}" type="slidenum">
              <a:rPr kumimoji="0" lang="en-US" sz="1200" b="0" i="0" u="none" strike="noStrike" kern="1200" cap="none" spc="0" normalizeH="0" baseline="0" noProof="0" smtClean="0">
                <a:ln>
                  <a:noFill/>
                </a:ln>
                <a:solidFill>
                  <a:srgbClr val="002868"/>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srgbClr val="002868"/>
              </a:solidFill>
              <a:effectLst/>
              <a:uLnTx/>
              <a:uFillTx/>
              <a:latin typeface="Aptos" panose="02110004020202020204"/>
              <a:ea typeface="+mn-ea"/>
              <a:cs typeface="+mn-cs"/>
            </a:endParaRPr>
          </a:p>
        </p:txBody>
      </p:sp>
      <p:cxnSp>
        <p:nvCxnSpPr>
          <p:cNvPr id="6" name="Straight Connector 5">
            <a:extLst>
              <a:ext uri="{FF2B5EF4-FFF2-40B4-BE49-F238E27FC236}">
                <a16:creationId xmlns:a16="http://schemas.microsoft.com/office/drawing/2014/main" id="{90DC7C10-C57B-7C03-044F-2C8EA5FE4709}"/>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
        <p:nvSpPr>
          <p:cNvPr id="9" name="Content Placeholder 8">
            <a:extLst>
              <a:ext uri="{FF2B5EF4-FFF2-40B4-BE49-F238E27FC236}">
                <a16:creationId xmlns:a16="http://schemas.microsoft.com/office/drawing/2014/main" id="{A6380C4A-CBBF-8AD2-65FB-32D3261FC359}"/>
              </a:ext>
            </a:extLst>
          </p:cNvPr>
          <p:cNvSpPr>
            <a:spLocks noGrp="1"/>
          </p:cNvSpPr>
          <p:nvPr>
            <p:ph sz="quarter" idx="15"/>
          </p:nvPr>
        </p:nvSpPr>
        <p:spPr>
          <a:xfrm>
            <a:off x="415925" y="1279526"/>
            <a:ext cx="11350625" cy="5105399"/>
          </a:xfrm>
        </p:spPr>
        <p:txBody>
          <a:bodyPr>
            <a:normAutofit fontScale="70000" lnSpcReduction="20000"/>
          </a:bodyPr>
          <a:lstStyle/>
          <a:p>
            <a:pPr>
              <a:lnSpc>
                <a:spcPct val="120000"/>
              </a:lnSpc>
              <a:spcBef>
                <a:spcPts val="600"/>
              </a:spcBef>
              <a:spcAft>
                <a:spcPts val="600"/>
              </a:spcAft>
            </a:pPr>
            <a:r>
              <a:rPr lang="en-US" sz="3100" dirty="0"/>
              <a:t>NC AGY REVERSING ACCR category should be used for entries to </a:t>
            </a:r>
            <a:r>
              <a:rPr lang="en-US" sz="3100" dirty="0" err="1"/>
              <a:t>AutoReverse</a:t>
            </a:r>
            <a:r>
              <a:rPr lang="en-US" sz="3100" dirty="0"/>
              <a:t> in the NC ACCRUAL US or NC MODIFIED ACCRUAL US ledgers.</a:t>
            </a:r>
          </a:p>
          <a:p>
            <a:pPr marL="457200" indent="-457200">
              <a:lnSpc>
                <a:spcPct val="120000"/>
              </a:lnSpc>
              <a:spcBef>
                <a:spcPts val="600"/>
              </a:spcBef>
              <a:spcAft>
                <a:spcPts val="600"/>
              </a:spcAft>
              <a:buFont typeface="Arial" panose="020B0604020202020204" pitchFamily="34" charset="0"/>
              <a:buChar char="•"/>
            </a:pPr>
            <a:r>
              <a:rPr lang="en-US" sz="3100" dirty="0"/>
              <a:t>Select the Category NC AGY REVERSING ACCR on either the spreadsheet upload or manual journal entry.</a:t>
            </a:r>
          </a:p>
          <a:p>
            <a:pPr marL="457200" indent="-457200">
              <a:lnSpc>
                <a:spcPct val="120000"/>
              </a:lnSpc>
              <a:spcBef>
                <a:spcPts val="600"/>
              </a:spcBef>
              <a:spcAft>
                <a:spcPts val="600"/>
              </a:spcAft>
              <a:buFont typeface="Arial" panose="020B0604020202020204" pitchFamily="34" charset="0"/>
              <a:buChar char="•"/>
            </a:pPr>
            <a:r>
              <a:rPr lang="en-US" sz="3100" dirty="0"/>
              <a:t>When the period of the original journal is closed, all entries with that category will </a:t>
            </a:r>
            <a:r>
              <a:rPr lang="en-US" sz="3100" dirty="0" err="1"/>
              <a:t>AutoReverse</a:t>
            </a:r>
            <a:r>
              <a:rPr lang="en-US" sz="3100" dirty="0"/>
              <a:t> and post in the following period.</a:t>
            </a:r>
          </a:p>
          <a:p>
            <a:pPr marL="457200" indent="-457200">
              <a:lnSpc>
                <a:spcPct val="120000"/>
              </a:lnSpc>
              <a:spcBef>
                <a:spcPts val="600"/>
              </a:spcBef>
              <a:spcAft>
                <a:spcPts val="600"/>
              </a:spcAft>
              <a:buFont typeface="Arial" panose="020B0604020202020204" pitchFamily="34" charset="0"/>
              <a:buChar char="•"/>
            </a:pPr>
            <a:r>
              <a:rPr lang="en-US" sz="3100" dirty="0"/>
              <a:t>OR Enter the reversal period as indicated on the previous slides. Monitor ACFR entries for the 13_Jun-26 period posted late in August or September to the accrual ledgers.</a:t>
            </a:r>
          </a:p>
          <a:p>
            <a:pPr marL="1143000" lvl="1" indent="-457200">
              <a:lnSpc>
                <a:spcPct val="120000"/>
              </a:lnSpc>
              <a:spcBef>
                <a:spcPts val="600"/>
              </a:spcBef>
              <a:spcAft>
                <a:spcPts val="600"/>
              </a:spcAft>
            </a:pPr>
            <a:r>
              <a:rPr lang="en-US" sz="2900" dirty="0"/>
              <a:t>If the July NC CASH US ledger is closed, the </a:t>
            </a:r>
            <a:r>
              <a:rPr lang="en-US" sz="2900" dirty="0" err="1"/>
              <a:t>AutoReverse</a:t>
            </a:r>
            <a:r>
              <a:rPr lang="en-US" sz="2900" dirty="0"/>
              <a:t> for NC AGY REVERSING ACCR entries will not </a:t>
            </a:r>
            <a:r>
              <a:rPr lang="en-US" sz="2900" dirty="0" err="1"/>
              <a:t>AutoReverse</a:t>
            </a:r>
            <a:r>
              <a:rPr lang="en-US" sz="2900" dirty="0"/>
              <a:t> since they are scheduled to reverse in July. </a:t>
            </a:r>
          </a:p>
          <a:p>
            <a:pPr marL="1143000" lvl="1" indent="-457200">
              <a:lnSpc>
                <a:spcPct val="120000"/>
              </a:lnSpc>
              <a:spcBef>
                <a:spcPts val="600"/>
              </a:spcBef>
              <a:spcAft>
                <a:spcPts val="600"/>
              </a:spcAft>
            </a:pPr>
            <a:r>
              <a:rPr lang="en-US" sz="2900" dirty="0"/>
              <a:t>You can select Aug-26 or Sep-26 as the reversal period to ensure that the journals reverse properly for the next fiscal year.</a:t>
            </a:r>
          </a:p>
        </p:txBody>
      </p:sp>
    </p:spTree>
    <p:custDataLst>
      <p:tags r:id="rId1"/>
    </p:custDataLst>
    <p:extLst>
      <p:ext uri="{BB962C8B-B14F-4D97-AF65-F5344CB8AC3E}">
        <p14:creationId xmlns:p14="http://schemas.microsoft.com/office/powerpoint/2010/main" val="34869468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9F82B-B1FD-36A5-54FC-56DDDF6CB46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077D6D3-1FD1-3475-8A8E-17A7A3BEB7CC}"/>
              </a:ext>
            </a:extLst>
          </p:cNvPr>
          <p:cNvSpPr>
            <a:spLocks noGrp="1"/>
          </p:cNvSpPr>
          <p:nvPr>
            <p:ph type="title"/>
          </p:nvPr>
        </p:nvSpPr>
        <p:spPr>
          <a:xfrm>
            <a:off x="0" y="-1325563"/>
            <a:ext cx="10515600" cy="1325563"/>
          </a:xfrm>
        </p:spPr>
        <p:txBody>
          <a:bodyPr vert="horz" lIns="91440" tIns="45720" rIns="91440" bIns="45720" rtlCol="0" anchor="b">
            <a:normAutofit/>
          </a:bodyPr>
          <a:lstStyle/>
          <a:p>
            <a:r>
              <a:rPr lang="en-US" dirty="0"/>
              <a:t>Presenter Spotlight 3</a:t>
            </a:r>
          </a:p>
        </p:txBody>
      </p:sp>
      <p:sp>
        <p:nvSpPr>
          <p:cNvPr id="2" name="Content Placeholder 1">
            <a:extLst>
              <a:ext uri="{FF2B5EF4-FFF2-40B4-BE49-F238E27FC236}">
                <a16:creationId xmlns:a16="http://schemas.microsoft.com/office/drawing/2014/main" id="{5A152D6F-FC67-FA94-12FB-CD3685F7AF50}"/>
              </a:ext>
            </a:extLst>
          </p:cNvPr>
          <p:cNvSpPr>
            <a:spLocks noGrp="1"/>
          </p:cNvSpPr>
          <p:nvPr>
            <p:ph sz="quarter" idx="13"/>
          </p:nvPr>
        </p:nvSpPr>
        <p:spPr>
          <a:xfrm>
            <a:off x="2933700" y="2663825"/>
            <a:ext cx="6324600" cy="4194175"/>
          </a:xfrm>
        </p:spPr>
        <p:txBody>
          <a:bodyPr anchor="ctr"/>
          <a:lstStyle/>
          <a:p>
            <a:pPr algn="ctr"/>
            <a:r>
              <a:rPr lang="en-US" sz="2400" b="1" dirty="0">
                <a:solidFill>
                  <a:schemeClr val="bg1"/>
                </a:solidFill>
                <a:latin typeface="Aptos Display" panose="02110004020202020204"/>
                <a:ea typeface="+mj-ea"/>
                <a:cs typeface="+mj-cs"/>
              </a:rPr>
              <a:t>Taylor Brumbeloe</a:t>
            </a:r>
            <a:br>
              <a:rPr lang="en-US" sz="2800" b="1" i="0" u="none" strike="noStrike" kern="1200" cap="none" spc="0" normalizeH="0" baseline="0" noProof="0" dirty="0">
                <a:ln>
                  <a:noFill/>
                </a:ln>
                <a:effectLst/>
                <a:uLnTx/>
                <a:uFillTx/>
                <a:latin typeface="Aptos Display" panose="02110004020202020204"/>
                <a:ea typeface="+mj-ea"/>
                <a:cs typeface="+mj-cs"/>
              </a:rPr>
            </a:br>
            <a:br>
              <a:rPr lang="en-US" sz="2800" b="1" i="0" u="none" strike="noStrike" kern="1200" cap="none" spc="0" normalizeH="0" baseline="0" noProof="0" dirty="0">
                <a:ln>
                  <a:noFill/>
                </a:ln>
                <a:effectLst/>
                <a:uLnTx/>
                <a:uFillTx/>
                <a:latin typeface="Aptos Display" panose="02110004020202020204"/>
                <a:ea typeface="+mj-ea"/>
                <a:cs typeface="+mj-cs"/>
              </a:rPr>
            </a:br>
            <a:r>
              <a:rPr kumimoji="0" lang="en-US" sz="2000" b="1" i="0" u="none" strike="noStrike" kern="1200" cap="none" spc="0" normalizeH="0" baseline="0" noProof="0" dirty="0">
                <a:ln>
                  <a:noFill/>
                </a:ln>
                <a:solidFill>
                  <a:schemeClr val="bg1"/>
                </a:solidFill>
                <a:effectLst/>
                <a:uLnTx/>
                <a:uFillTx/>
                <a:latin typeface="Aptos Display" panose="02110004020202020204"/>
                <a:ea typeface="+mj-ea"/>
                <a:cs typeface="+mj-cs"/>
              </a:rPr>
              <a:t>North Carolina Financial System</a:t>
            </a:r>
            <a:br>
              <a:rPr lang="en-US" sz="2000" b="1" i="0" u="none" strike="noStrike" kern="1200" cap="none" spc="0" normalizeH="0" baseline="0" noProof="0" dirty="0">
                <a:ln>
                  <a:noFill/>
                </a:ln>
                <a:effectLst/>
                <a:uLnTx/>
                <a:uFillTx/>
                <a:latin typeface="Aptos Display" panose="02110004020202020204"/>
                <a:ea typeface="+mj-ea"/>
                <a:cs typeface="+mj-cs"/>
              </a:rPr>
            </a:br>
            <a:r>
              <a:rPr kumimoji="0" lang="en-US" sz="2000" b="1" i="0" u="none" strike="noStrike" kern="1200" cap="none" spc="0" normalizeH="0" baseline="0" noProof="0" dirty="0">
                <a:ln>
                  <a:noFill/>
                </a:ln>
                <a:solidFill>
                  <a:schemeClr val="bg1"/>
                </a:solidFill>
                <a:effectLst/>
                <a:uLnTx/>
                <a:uFillTx/>
                <a:latin typeface="Aptos Display" panose="02110004020202020204"/>
                <a:ea typeface="+mj-ea"/>
                <a:cs typeface="+mj-cs"/>
              </a:rPr>
              <a:t>NC Office of the State Controller</a:t>
            </a:r>
            <a:endParaRPr lang="en-US" dirty="0">
              <a:solidFill>
                <a:schemeClr val="bg1"/>
              </a:solidFill>
            </a:endParaRPr>
          </a:p>
        </p:txBody>
      </p:sp>
      <p:cxnSp>
        <p:nvCxnSpPr>
          <p:cNvPr id="3" name="Straight Connector 2">
            <a:extLst>
              <a:ext uri="{FF2B5EF4-FFF2-40B4-BE49-F238E27FC236}">
                <a16:creationId xmlns:a16="http://schemas.microsoft.com/office/drawing/2014/main" id="{3E4A8B0C-3241-11B9-84AF-749467929E2E}"/>
              </a:ext>
              <a:ext uri="{C183D7F6-B498-43B3-948B-1728B52AA6E4}">
                <adec:decorative xmlns:adec="http://schemas.microsoft.com/office/drawing/2017/decorative" val="1"/>
              </a:ext>
            </a:extLst>
          </p:cNvPr>
          <p:cNvCxnSpPr>
            <a:cxnSpLocks/>
          </p:cNvCxnSpPr>
          <p:nvPr/>
        </p:nvCxnSpPr>
        <p:spPr>
          <a:xfrm>
            <a:off x="3352800" y="4756198"/>
            <a:ext cx="548640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7" name="Slide Number Placeholder 6">
            <a:extLst>
              <a:ext uri="{FF2B5EF4-FFF2-40B4-BE49-F238E27FC236}">
                <a16:creationId xmlns:a16="http://schemas.microsoft.com/office/drawing/2014/main" id="{020A607C-3709-2A83-F37D-3FA3EE63969F}"/>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16</a:t>
            </a:fld>
            <a:endParaRPr lang="en-US"/>
          </a:p>
        </p:txBody>
      </p:sp>
      <p:pic>
        <p:nvPicPr>
          <p:cNvPr id="4" name="Picture 3">
            <a:extLst>
              <a:ext uri="{FF2B5EF4-FFF2-40B4-BE49-F238E27FC236}">
                <a16:creationId xmlns:a16="http://schemas.microsoft.com/office/drawing/2014/main" id="{AE11CB55-5D5A-964C-9EB2-42A366FFD59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995709" y="1694784"/>
            <a:ext cx="2200582" cy="2267266"/>
          </a:xfrm>
          <a:prstGeom prst="rect">
            <a:avLst/>
          </a:prstGeom>
        </p:spPr>
      </p:pic>
    </p:spTree>
    <p:custDataLst>
      <p:tags r:id="rId1"/>
    </p:custDataLst>
    <p:extLst>
      <p:ext uri="{BB962C8B-B14F-4D97-AF65-F5344CB8AC3E}">
        <p14:creationId xmlns:p14="http://schemas.microsoft.com/office/powerpoint/2010/main" val="16952352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8C2B3-AFDE-8EC8-81B9-8B9D08858128}"/>
              </a:ext>
            </a:extLst>
          </p:cNvPr>
          <p:cNvSpPr>
            <a:spLocks noGrp="1"/>
          </p:cNvSpPr>
          <p:nvPr>
            <p:ph type="title"/>
          </p:nvPr>
        </p:nvSpPr>
        <p:spPr>
          <a:xfrm>
            <a:off x="415635" y="107950"/>
            <a:ext cx="11351491" cy="1171576"/>
          </a:xfrm>
        </p:spPr>
        <p:txBody>
          <a:bodyPr>
            <a:normAutofit/>
          </a:bodyPr>
          <a:lstStyle/>
          <a:p>
            <a:r>
              <a:rPr lang="en-US" sz="4000" dirty="0"/>
              <a:t>OSBM BRIDGE Project – Phase 1 </a:t>
            </a:r>
          </a:p>
        </p:txBody>
      </p:sp>
      <p:sp>
        <p:nvSpPr>
          <p:cNvPr id="3" name="Text Placeholder 2">
            <a:extLst>
              <a:ext uri="{FF2B5EF4-FFF2-40B4-BE49-F238E27FC236}">
                <a16:creationId xmlns:a16="http://schemas.microsoft.com/office/drawing/2014/main" id="{668AAC78-C4C6-8A4D-1392-29A46A5A04AA}"/>
              </a:ext>
            </a:extLst>
          </p:cNvPr>
          <p:cNvSpPr>
            <a:spLocks noGrp="1"/>
          </p:cNvSpPr>
          <p:nvPr>
            <p:ph type="body" sz="quarter" idx="13"/>
          </p:nvPr>
        </p:nvSpPr>
        <p:spPr>
          <a:xfrm>
            <a:off x="415925" y="1209368"/>
            <a:ext cx="11350625" cy="5427406"/>
          </a:xfrm>
        </p:spPr>
        <p:txBody>
          <a:bodyPr>
            <a:normAutofit lnSpcReduction="10000"/>
          </a:bodyPr>
          <a:lstStyle/>
          <a:p>
            <a:pPr>
              <a:lnSpc>
                <a:spcPct val="100000"/>
              </a:lnSpc>
              <a:spcBef>
                <a:spcPts val="600"/>
              </a:spcBef>
              <a:spcAft>
                <a:spcPts val="600"/>
              </a:spcAft>
            </a:pPr>
            <a:r>
              <a:rPr lang="en-US" sz="2000" b="1" dirty="0"/>
              <a:t>Phase 1:</a:t>
            </a:r>
          </a:p>
          <a:p>
            <a:pPr marL="285750" indent="-285750">
              <a:lnSpc>
                <a:spcPct val="100000"/>
              </a:lnSpc>
              <a:spcBef>
                <a:spcPts val="600"/>
              </a:spcBef>
              <a:spcAft>
                <a:spcPts val="600"/>
              </a:spcAft>
              <a:buFont typeface="Arial" panose="020B0604020202020204" pitchFamily="34" charset="0"/>
              <a:buChar char="•"/>
            </a:pPr>
            <a:r>
              <a:rPr lang="en-US" sz="2000" dirty="0"/>
              <a:t>Supports development of base budget operations</a:t>
            </a:r>
          </a:p>
          <a:p>
            <a:pPr marL="285750" indent="-285750">
              <a:lnSpc>
                <a:spcPct val="100000"/>
              </a:lnSpc>
              <a:spcBef>
                <a:spcPts val="600"/>
              </a:spcBef>
              <a:spcAft>
                <a:spcPts val="600"/>
              </a:spcAft>
              <a:buFont typeface="Arial" panose="020B0604020202020204" pitchFamily="34" charset="0"/>
              <a:buChar char="•"/>
            </a:pPr>
            <a:r>
              <a:rPr lang="en-US" sz="2000" dirty="0"/>
              <a:t>User Acceptance Testing in progress</a:t>
            </a:r>
          </a:p>
          <a:p>
            <a:pPr marL="285750" indent="-285750">
              <a:lnSpc>
                <a:spcPct val="100000"/>
              </a:lnSpc>
              <a:spcBef>
                <a:spcPts val="600"/>
              </a:spcBef>
              <a:spcAft>
                <a:spcPts val="600"/>
              </a:spcAft>
              <a:buFont typeface="Arial" panose="020B0604020202020204" pitchFamily="34" charset="0"/>
              <a:buChar char="•"/>
            </a:pPr>
            <a:r>
              <a:rPr lang="en-US" sz="2000" dirty="0"/>
              <a:t>End User Training happening through August &amp; September</a:t>
            </a:r>
          </a:p>
          <a:p>
            <a:pPr marL="285750" indent="-285750">
              <a:lnSpc>
                <a:spcPct val="100000"/>
              </a:lnSpc>
              <a:spcBef>
                <a:spcPts val="600"/>
              </a:spcBef>
              <a:spcAft>
                <a:spcPts val="600"/>
              </a:spcAft>
              <a:buFont typeface="Arial" panose="020B0604020202020204" pitchFamily="34" charset="0"/>
              <a:buChar char="•"/>
            </a:pPr>
            <a:r>
              <a:rPr lang="en-US" sz="2000" dirty="0"/>
              <a:t>Scheduled to go-live in September</a:t>
            </a:r>
          </a:p>
          <a:p>
            <a:pPr>
              <a:lnSpc>
                <a:spcPct val="100000"/>
              </a:lnSpc>
              <a:spcBef>
                <a:spcPts val="600"/>
              </a:spcBef>
              <a:spcAft>
                <a:spcPts val="600"/>
              </a:spcAft>
            </a:pPr>
            <a:r>
              <a:rPr lang="en-US" sz="2000" dirty="0"/>
              <a:t>Additional information regarding specific roll out dates will be shared by the OSBM team in the coming weeks!</a:t>
            </a:r>
          </a:p>
          <a:p>
            <a:pPr>
              <a:lnSpc>
                <a:spcPct val="100000"/>
              </a:lnSpc>
              <a:spcBef>
                <a:spcPts val="600"/>
              </a:spcBef>
              <a:spcAft>
                <a:spcPts val="600"/>
              </a:spcAft>
            </a:pPr>
            <a:r>
              <a:rPr lang="en-US" sz="2000" dirty="0"/>
              <a:t>All Phase I Base Budget users will be required to complete three BRIDGE training courses:</a:t>
            </a:r>
          </a:p>
          <a:p>
            <a:pPr marL="742950" lvl="1" indent="-285750">
              <a:lnSpc>
                <a:spcPct val="100000"/>
              </a:lnSpc>
              <a:spcBef>
                <a:spcPts val="600"/>
              </a:spcBef>
              <a:spcAft>
                <a:spcPts val="600"/>
              </a:spcAft>
            </a:pPr>
            <a:r>
              <a:rPr lang="en-US" sz="2000" dirty="0"/>
              <a:t>Introduction to BRIDGE (BRI100) *Self-paced online</a:t>
            </a:r>
          </a:p>
          <a:p>
            <a:pPr marL="742950" lvl="1" indent="-285750">
              <a:lnSpc>
                <a:spcPct val="100000"/>
              </a:lnSpc>
              <a:spcBef>
                <a:spcPts val="600"/>
              </a:spcBef>
              <a:spcAft>
                <a:spcPts val="600"/>
              </a:spcAft>
            </a:pPr>
            <a:r>
              <a:rPr lang="en-US" sz="2000" dirty="0"/>
              <a:t>Base Budget Creation and Adjustment(BRI200) *Instructor-led</a:t>
            </a:r>
          </a:p>
          <a:p>
            <a:pPr marL="742950" lvl="1" indent="-285750">
              <a:lnSpc>
                <a:spcPct val="100000"/>
              </a:lnSpc>
              <a:spcBef>
                <a:spcPts val="600"/>
              </a:spcBef>
              <a:spcAft>
                <a:spcPts val="600"/>
              </a:spcAft>
            </a:pPr>
            <a:r>
              <a:rPr lang="en-US" sz="2000" dirty="0"/>
              <a:t>Budget Reporting(BRI300) *Instructor-led</a:t>
            </a:r>
          </a:p>
          <a:p>
            <a:pPr>
              <a:lnSpc>
                <a:spcPct val="100000"/>
              </a:lnSpc>
              <a:spcBef>
                <a:spcPts val="600"/>
              </a:spcBef>
              <a:spcAft>
                <a:spcPts val="600"/>
              </a:spcAft>
            </a:pPr>
            <a:r>
              <a:rPr lang="en-US" sz="2000" dirty="0"/>
              <a:t>Registration for training sessions will open in the Learning Management System (LMS) beginning in August. More details on course registration will be shared this week!</a:t>
            </a:r>
          </a:p>
        </p:txBody>
      </p:sp>
      <p:sp>
        <p:nvSpPr>
          <p:cNvPr id="4" name="Slide Number Placeholder 3">
            <a:extLst>
              <a:ext uri="{FF2B5EF4-FFF2-40B4-BE49-F238E27FC236}">
                <a16:creationId xmlns:a16="http://schemas.microsoft.com/office/drawing/2014/main" id="{C84362C0-B5F4-9E81-A1F9-F42E672E329A}"/>
              </a:ext>
              <a:ext uri="{C183D7F6-B498-43B3-948B-1728B52AA6E4}">
                <adec:decorative xmlns:adec="http://schemas.microsoft.com/office/drawing/2017/decorative" val="1"/>
              </a:ext>
            </a:extLst>
          </p:cNvPr>
          <p:cNvSpPr>
            <a:spLocks noGrp="1"/>
          </p:cNvSpPr>
          <p:nvPr>
            <p:ph type="sldNum" sz="quarter" idx="14"/>
          </p:nvPr>
        </p:nvSpPr>
        <p:spPr/>
        <p:txBody>
          <a:bodyPr/>
          <a:lstStyle/>
          <a:p>
            <a:fld id="{3E93FFCE-3932-4DE9-B639-79A716969F42}" type="slidenum">
              <a:rPr lang="en-US" smtClean="0"/>
              <a:pPr/>
              <a:t>17</a:t>
            </a:fld>
            <a:endParaRPr lang="en-US"/>
          </a:p>
        </p:txBody>
      </p:sp>
      <p:cxnSp>
        <p:nvCxnSpPr>
          <p:cNvPr id="5" name="Straight Connector 4">
            <a:extLst>
              <a:ext uri="{FF2B5EF4-FFF2-40B4-BE49-F238E27FC236}">
                <a16:creationId xmlns:a16="http://schemas.microsoft.com/office/drawing/2014/main" id="{AFF31A15-522E-E66B-6BF5-21994B342CF2}"/>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Tree>
    <p:custDataLst>
      <p:tags r:id="rId1"/>
    </p:custDataLst>
    <p:extLst>
      <p:ext uri="{BB962C8B-B14F-4D97-AF65-F5344CB8AC3E}">
        <p14:creationId xmlns:p14="http://schemas.microsoft.com/office/powerpoint/2010/main" val="9297732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FD027-7C14-9E16-3552-515CFFCA3E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C5DA24-396B-B071-E68A-7356FBAC2A6A}"/>
              </a:ext>
            </a:extLst>
          </p:cNvPr>
          <p:cNvSpPr>
            <a:spLocks noGrp="1"/>
          </p:cNvSpPr>
          <p:nvPr>
            <p:ph type="title"/>
          </p:nvPr>
        </p:nvSpPr>
        <p:spPr>
          <a:xfrm>
            <a:off x="415635" y="226142"/>
            <a:ext cx="11351491" cy="1053384"/>
          </a:xfrm>
        </p:spPr>
        <p:txBody>
          <a:bodyPr>
            <a:normAutofit/>
          </a:bodyPr>
          <a:lstStyle/>
          <a:p>
            <a:r>
              <a:rPr lang="en-US" sz="4000" dirty="0"/>
              <a:t>OSBM BRIDGE Project – Phases 2 &amp; 3</a:t>
            </a:r>
          </a:p>
        </p:txBody>
      </p:sp>
      <p:sp>
        <p:nvSpPr>
          <p:cNvPr id="3" name="Text Placeholder 2">
            <a:extLst>
              <a:ext uri="{FF2B5EF4-FFF2-40B4-BE49-F238E27FC236}">
                <a16:creationId xmlns:a16="http://schemas.microsoft.com/office/drawing/2014/main" id="{6A89153F-6C49-627F-57F7-21714244F599}"/>
              </a:ext>
            </a:extLst>
          </p:cNvPr>
          <p:cNvSpPr>
            <a:spLocks noGrp="1"/>
          </p:cNvSpPr>
          <p:nvPr>
            <p:ph type="body" sz="quarter" idx="13"/>
          </p:nvPr>
        </p:nvSpPr>
        <p:spPr>
          <a:xfrm>
            <a:off x="415925" y="1279526"/>
            <a:ext cx="11350625" cy="5114924"/>
          </a:xfrm>
        </p:spPr>
        <p:txBody>
          <a:bodyPr>
            <a:normAutofit/>
          </a:bodyPr>
          <a:lstStyle/>
          <a:p>
            <a:pPr>
              <a:lnSpc>
                <a:spcPct val="100000"/>
              </a:lnSpc>
              <a:spcBef>
                <a:spcPts val="600"/>
              </a:spcBef>
              <a:spcAft>
                <a:spcPts val="600"/>
              </a:spcAft>
            </a:pPr>
            <a:r>
              <a:rPr lang="en-US" sz="2400" b="1" dirty="0"/>
              <a:t>Phase 2</a:t>
            </a:r>
            <a:r>
              <a:rPr lang="en-US" sz="2400" dirty="0"/>
              <a:t>:</a:t>
            </a:r>
          </a:p>
          <a:p>
            <a:pPr marL="285750" indent="-285750">
              <a:lnSpc>
                <a:spcPct val="100000"/>
              </a:lnSpc>
              <a:spcBef>
                <a:spcPts val="600"/>
              </a:spcBef>
              <a:spcAft>
                <a:spcPts val="600"/>
              </a:spcAft>
              <a:buFont typeface="Arial" panose="020B0604020202020204" pitchFamily="34" charset="0"/>
              <a:buChar char="•"/>
            </a:pPr>
            <a:r>
              <a:rPr lang="en-US" sz="2400" dirty="0"/>
              <a:t>Supports budget execution functionality</a:t>
            </a:r>
          </a:p>
          <a:p>
            <a:pPr marL="285750" indent="-285750">
              <a:lnSpc>
                <a:spcPct val="100000"/>
              </a:lnSpc>
              <a:spcBef>
                <a:spcPts val="600"/>
              </a:spcBef>
              <a:spcAft>
                <a:spcPts val="600"/>
              </a:spcAft>
              <a:buFont typeface="Arial" panose="020B0604020202020204" pitchFamily="34" charset="0"/>
              <a:buChar char="•"/>
            </a:pPr>
            <a:r>
              <a:rPr lang="en-US" sz="2400" dirty="0"/>
              <a:t>Currently</a:t>
            </a:r>
          </a:p>
          <a:p>
            <a:pPr marL="285750" indent="-285750">
              <a:lnSpc>
                <a:spcPct val="100000"/>
              </a:lnSpc>
              <a:spcBef>
                <a:spcPts val="600"/>
              </a:spcBef>
              <a:spcAft>
                <a:spcPts val="600"/>
              </a:spcAft>
              <a:buFont typeface="Arial" panose="020B0604020202020204" pitchFamily="34" charset="0"/>
              <a:buChar char="•"/>
            </a:pPr>
            <a:r>
              <a:rPr lang="en-US" sz="2400" dirty="0"/>
              <a:t>Scheduled to go-live in July 2027</a:t>
            </a:r>
            <a:endParaRPr lang="en-US" sz="2400" b="1" dirty="0"/>
          </a:p>
          <a:p>
            <a:pPr>
              <a:lnSpc>
                <a:spcPct val="100000"/>
              </a:lnSpc>
              <a:spcBef>
                <a:spcPts val="600"/>
              </a:spcBef>
              <a:spcAft>
                <a:spcPts val="600"/>
              </a:spcAft>
            </a:pPr>
            <a:r>
              <a:rPr lang="en-US" sz="2400" b="1" dirty="0"/>
              <a:t>Phase 3</a:t>
            </a:r>
            <a:r>
              <a:rPr lang="en-US" sz="2400" dirty="0"/>
              <a:t>:</a:t>
            </a:r>
          </a:p>
          <a:p>
            <a:pPr marL="285750" indent="-285750">
              <a:lnSpc>
                <a:spcPct val="100000"/>
              </a:lnSpc>
              <a:spcBef>
                <a:spcPts val="600"/>
              </a:spcBef>
              <a:spcAft>
                <a:spcPts val="600"/>
              </a:spcAft>
              <a:buFont typeface="Arial" panose="020B0604020202020204" pitchFamily="34" charset="0"/>
              <a:buChar char="•"/>
            </a:pPr>
            <a:r>
              <a:rPr lang="en-US" sz="2400" dirty="0"/>
              <a:t>Supports Governor’s Recommended Budget processes</a:t>
            </a:r>
          </a:p>
          <a:p>
            <a:pPr marL="285750" indent="-285750">
              <a:lnSpc>
                <a:spcPct val="100000"/>
              </a:lnSpc>
              <a:spcBef>
                <a:spcPts val="600"/>
              </a:spcBef>
              <a:spcAft>
                <a:spcPts val="600"/>
              </a:spcAft>
              <a:buFont typeface="Arial" panose="020B0604020202020204" pitchFamily="34" charset="0"/>
              <a:buChar char="•"/>
            </a:pPr>
            <a:r>
              <a:rPr lang="en-US" sz="2400" dirty="0"/>
              <a:t>Scheduled to go-live in December 2027</a:t>
            </a:r>
          </a:p>
          <a:p>
            <a:pPr algn="ctr">
              <a:lnSpc>
                <a:spcPct val="150000"/>
              </a:lnSpc>
            </a:pPr>
            <a:r>
              <a:rPr lang="en-US" dirty="0">
                <a:hlinkClick r:id="rId3"/>
              </a:rPr>
              <a:t>Sign up</a:t>
            </a:r>
            <a:r>
              <a:rPr lang="en-US" dirty="0"/>
              <a:t> for BRIDGE updates!</a:t>
            </a:r>
          </a:p>
        </p:txBody>
      </p:sp>
      <p:sp>
        <p:nvSpPr>
          <p:cNvPr id="4" name="Slide Number Placeholder 3">
            <a:extLst>
              <a:ext uri="{FF2B5EF4-FFF2-40B4-BE49-F238E27FC236}">
                <a16:creationId xmlns:a16="http://schemas.microsoft.com/office/drawing/2014/main" id="{C6100202-89DF-0903-26C1-C7074A437E1A}"/>
              </a:ext>
              <a:ext uri="{C183D7F6-B498-43B3-948B-1728B52AA6E4}">
                <adec:decorative xmlns:adec="http://schemas.microsoft.com/office/drawing/2017/decorative" val="1"/>
              </a:ext>
            </a:extLst>
          </p:cNvPr>
          <p:cNvSpPr>
            <a:spLocks noGrp="1"/>
          </p:cNvSpPr>
          <p:nvPr>
            <p:ph type="sldNum" sz="quarter" idx="14"/>
          </p:nvPr>
        </p:nvSpPr>
        <p:spPr/>
        <p:txBody>
          <a:bodyPr/>
          <a:lstStyle/>
          <a:p>
            <a:fld id="{3E93FFCE-3932-4DE9-B639-79A716969F42}" type="slidenum">
              <a:rPr lang="en-US" smtClean="0"/>
              <a:pPr/>
              <a:t>18</a:t>
            </a:fld>
            <a:endParaRPr lang="en-US"/>
          </a:p>
        </p:txBody>
      </p:sp>
      <p:cxnSp>
        <p:nvCxnSpPr>
          <p:cNvPr id="5" name="Straight Connector 4">
            <a:extLst>
              <a:ext uri="{FF2B5EF4-FFF2-40B4-BE49-F238E27FC236}">
                <a16:creationId xmlns:a16="http://schemas.microsoft.com/office/drawing/2014/main" id="{1DB4C964-EF9A-A120-8F6D-86BB19A8CDE7}"/>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Tree>
    <p:custDataLst>
      <p:tags r:id="rId1"/>
    </p:custDataLst>
    <p:extLst>
      <p:ext uri="{BB962C8B-B14F-4D97-AF65-F5344CB8AC3E}">
        <p14:creationId xmlns:p14="http://schemas.microsoft.com/office/powerpoint/2010/main" val="25845862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05F46-743F-3A11-1EDF-3743630CEDA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8497C0B-8627-6522-6891-9217228872C7}"/>
              </a:ext>
            </a:extLst>
          </p:cNvPr>
          <p:cNvSpPr>
            <a:spLocks noGrp="1"/>
          </p:cNvSpPr>
          <p:nvPr>
            <p:ph type="title"/>
          </p:nvPr>
        </p:nvSpPr>
        <p:spPr>
          <a:xfrm>
            <a:off x="0" y="-1325563"/>
            <a:ext cx="10515600" cy="1325563"/>
          </a:xfrm>
        </p:spPr>
        <p:txBody>
          <a:bodyPr vert="horz" lIns="91440" tIns="45720" rIns="91440" bIns="45720" rtlCol="0" anchor="b">
            <a:normAutofit/>
          </a:bodyPr>
          <a:lstStyle/>
          <a:p>
            <a:r>
              <a:rPr lang="en-US" dirty="0"/>
              <a:t>Presenter Spotlight 4</a:t>
            </a:r>
          </a:p>
        </p:txBody>
      </p:sp>
      <p:sp>
        <p:nvSpPr>
          <p:cNvPr id="2" name="Content Placeholder 1">
            <a:extLst>
              <a:ext uri="{FF2B5EF4-FFF2-40B4-BE49-F238E27FC236}">
                <a16:creationId xmlns:a16="http://schemas.microsoft.com/office/drawing/2014/main" id="{581457F4-0D2D-391F-677E-F445A28D0346}"/>
              </a:ext>
            </a:extLst>
          </p:cNvPr>
          <p:cNvSpPr>
            <a:spLocks noGrp="1"/>
          </p:cNvSpPr>
          <p:nvPr>
            <p:ph sz="quarter" idx="13"/>
          </p:nvPr>
        </p:nvSpPr>
        <p:spPr>
          <a:xfrm>
            <a:off x="2933700" y="2663825"/>
            <a:ext cx="6324600" cy="4194175"/>
          </a:xfrm>
        </p:spPr>
        <p:txBody>
          <a:bodyPr anchor="ctr"/>
          <a:lstStyle/>
          <a:p>
            <a:pPr algn="ctr"/>
            <a:r>
              <a:rPr kumimoji="0" lang="en-US" sz="2400" b="1" i="0" u="none" strike="noStrike" kern="1200" cap="none" spc="0" normalizeH="0" baseline="0" noProof="0">
                <a:ln>
                  <a:noFill/>
                </a:ln>
                <a:solidFill>
                  <a:schemeClr val="bg1"/>
                </a:solidFill>
                <a:effectLst/>
                <a:uLnTx/>
                <a:uFillTx/>
                <a:latin typeface="Aptos Display" panose="02110004020202020204"/>
                <a:ea typeface="+mj-ea"/>
                <a:cs typeface="+mj-cs"/>
              </a:rPr>
              <a:t>Dawn Parrish</a:t>
            </a:r>
            <a:br>
              <a:rPr kumimoji="0" lang="en-US" sz="2400" b="1" i="0" u="none" strike="noStrike" kern="1200" cap="none" spc="0" normalizeH="0" baseline="0" noProof="0">
                <a:ln>
                  <a:noFill/>
                </a:ln>
                <a:solidFill>
                  <a:schemeClr val="bg1"/>
                </a:solidFill>
                <a:effectLst/>
                <a:uLnTx/>
                <a:uFillTx/>
                <a:latin typeface="Aptos Display" panose="02110004020202020204"/>
                <a:ea typeface="+mj-ea"/>
                <a:cs typeface="+mj-cs"/>
              </a:rPr>
            </a:br>
            <a:br>
              <a:rPr kumimoji="0" lang="en-US" sz="2800" b="1" i="0" u="none" strike="noStrike" kern="1200" cap="none" spc="0" normalizeH="0" baseline="0" noProof="0">
                <a:ln>
                  <a:noFill/>
                </a:ln>
                <a:solidFill>
                  <a:schemeClr val="bg1"/>
                </a:solidFill>
                <a:effectLst/>
                <a:uLnTx/>
                <a:uFillTx/>
                <a:latin typeface="Aptos Display" panose="02110004020202020204"/>
                <a:ea typeface="+mj-ea"/>
                <a:cs typeface="+mj-cs"/>
              </a:rPr>
            </a:br>
            <a:br>
              <a:rPr kumimoji="0" lang="en-US" sz="2800" b="1" i="0" u="none" strike="noStrike" kern="1200" cap="none" spc="0" normalizeH="0" baseline="0" noProof="0">
                <a:ln>
                  <a:noFill/>
                </a:ln>
                <a:solidFill>
                  <a:schemeClr val="bg1"/>
                </a:solidFill>
                <a:effectLst/>
                <a:uLnTx/>
                <a:uFillTx/>
                <a:latin typeface="Aptos Display" panose="02110004020202020204"/>
                <a:ea typeface="+mj-ea"/>
                <a:cs typeface="+mj-cs"/>
              </a:rPr>
            </a:br>
            <a: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t>North Carolina Financial System</a:t>
            </a:r>
            <a:b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br>
            <a: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t>NC Office of the State Controller</a:t>
            </a:r>
            <a:endParaRPr lang="en-US">
              <a:solidFill>
                <a:schemeClr val="bg1"/>
              </a:solidFill>
            </a:endParaRPr>
          </a:p>
        </p:txBody>
      </p:sp>
      <p:cxnSp>
        <p:nvCxnSpPr>
          <p:cNvPr id="3" name="Straight Connector 2">
            <a:extLst>
              <a:ext uri="{FF2B5EF4-FFF2-40B4-BE49-F238E27FC236}">
                <a16:creationId xmlns:a16="http://schemas.microsoft.com/office/drawing/2014/main" id="{618F1753-F8FA-DB0C-19EC-914161FAE9B5}"/>
              </a:ext>
              <a:ext uri="{C183D7F6-B498-43B3-948B-1728B52AA6E4}">
                <adec:decorative xmlns:adec="http://schemas.microsoft.com/office/drawing/2017/decorative" val="1"/>
              </a:ext>
            </a:extLst>
          </p:cNvPr>
          <p:cNvCxnSpPr>
            <a:cxnSpLocks/>
          </p:cNvCxnSpPr>
          <p:nvPr/>
        </p:nvCxnSpPr>
        <p:spPr>
          <a:xfrm>
            <a:off x="3352800" y="4756198"/>
            <a:ext cx="548640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7" name="Slide Number Placeholder 6">
            <a:extLst>
              <a:ext uri="{FF2B5EF4-FFF2-40B4-BE49-F238E27FC236}">
                <a16:creationId xmlns:a16="http://schemas.microsoft.com/office/drawing/2014/main" id="{D77C6374-674E-D284-086B-94E1A3162EA6}"/>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19</a:t>
            </a:fld>
            <a:endParaRPr lang="en-US"/>
          </a:p>
        </p:txBody>
      </p:sp>
      <p:pic>
        <p:nvPicPr>
          <p:cNvPr id="9" name="Picture 8">
            <a:extLst>
              <a:ext uri="{FF2B5EF4-FFF2-40B4-BE49-F238E27FC236}">
                <a16:creationId xmlns:a16="http://schemas.microsoft.com/office/drawing/2014/main" id="{5E61617C-83C5-C16F-5AC7-862A67C75B4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995709" y="1442746"/>
            <a:ext cx="2200582" cy="2267266"/>
          </a:xfrm>
          <a:prstGeom prst="rect">
            <a:avLst/>
          </a:prstGeom>
        </p:spPr>
      </p:pic>
    </p:spTree>
    <p:custDataLst>
      <p:tags r:id="rId1"/>
    </p:custDataLst>
    <p:extLst>
      <p:ext uri="{BB962C8B-B14F-4D97-AF65-F5344CB8AC3E}">
        <p14:creationId xmlns:p14="http://schemas.microsoft.com/office/powerpoint/2010/main" val="3424772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FC5C8B6-ACEF-10EB-5DBE-4C1673259F14}"/>
              </a:ext>
            </a:extLst>
          </p:cNvPr>
          <p:cNvSpPr>
            <a:spLocks noGrp="1"/>
          </p:cNvSpPr>
          <p:nvPr>
            <p:ph type="title"/>
          </p:nvPr>
        </p:nvSpPr>
        <p:spPr>
          <a:xfrm>
            <a:off x="483641" y="149225"/>
            <a:ext cx="11350625" cy="914400"/>
          </a:xfrm>
        </p:spPr>
        <p:txBody>
          <a:bodyPr>
            <a:normAutofit/>
          </a:bodyPr>
          <a:lstStyle/>
          <a:p>
            <a:r>
              <a:rPr lang="en-US" sz="4000" dirty="0"/>
              <a:t>Training – LMS Updates</a:t>
            </a:r>
          </a:p>
        </p:txBody>
      </p:sp>
      <p:sp>
        <p:nvSpPr>
          <p:cNvPr id="6" name="TextBox 5">
            <a:extLst>
              <a:ext uri="{FF2B5EF4-FFF2-40B4-BE49-F238E27FC236}">
                <a16:creationId xmlns:a16="http://schemas.microsoft.com/office/drawing/2014/main" id="{594F592E-150D-4698-88AD-F48162F55256}"/>
              </a:ext>
            </a:extLst>
          </p:cNvPr>
          <p:cNvSpPr txBox="1"/>
          <p:nvPr/>
        </p:nvSpPr>
        <p:spPr>
          <a:xfrm>
            <a:off x="703245" y="1427207"/>
            <a:ext cx="10911415"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t>LMS Learner Home Page</a:t>
            </a:r>
          </a:p>
          <a:p>
            <a:pPr marL="285750" indent="-285750">
              <a:buFont typeface="Arial"/>
              <a:buChar char="•"/>
            </a:pPr>
            <a:r>
              <a:rPr lang="en-US" sz="2800" dirty="0"/>
              <a:t>Global Search: search the whole Cornerstone system</a:t>
            </a:r>
          </a:p>
          <a:p>
            <a:pPr marL="285750" indent="-285750">
              <a:buFont typeface="Arial"/>
              <a:buChar char="•"/>
            </a:pPr>
            <a:r>
              <a:rPr lang="en-US" sz="2800" dirty="0"/>
              <a:t>Learner Home Search: search for learning and training opportunities</a:t>
            </a:r>
          </a:p>
        </p:txBody>
      </p:sp>
      <p:pic>
        <p:nvPicPr>
          <p:cNvPr id="4" name="Picture 3" descr="NCLearning Center home page with Global Search and Learner Home Search fields each outlined with a red box.">
            <a:extLst>
              <a:ext uri="{FF2B5EF4-FFF2-40B4-BE49-F238E27FC236}">
                <a16:creationId xmlns:a16="http://schemas.microsoft.com/office/drawing/2014/main" id="{1606E846-4D6F-068C-FD42-20F88EE4178C}"/>
              </a:ext>
            </a:extLst>
          </p:cNvPr>
          <p:cNvPicPr>
            <a:picLocks noChangeAspect="1"/>
          </p:cNvPicPr>
          <p:nvPr/>
        </p:nvPicPr>
        <p:blipFill>
          <a:blip r:embed="rId3"/>
          <a:stretch>
            <a:fillRect/>
          </a:stretch>
        </p:blipFill>
        <p:spPr>
          <a:xfrm>
            <a:off x="983702" y="3175784"/>
            <a:ext cx="10350500" cy="2544646"/>
          </a:xfrm>
          <a:prstGeom prst="rect">
            <a:avLst/>
          </a:prstGeom>
        </p:spPr>
      </p:pic>
      <p:sp>
        <p:nvSpPr>
          <p:cNvPr id="3" name="Slide Number Placeholder 2">
            <a:extLst>
              <a:ext uri="{FF2B5EF4-FFF2-40B4-BE49-F238E27FC236}">
                <a16:creationId xmlns:a16="http://schemas.microsoft.com/office/drawing/2014/main" id="{D38BBD19-F8C1-4DEA-DE14-1AF925081477}"/>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20</a:t>
            </a:fld>
            <a:endParaRPr lang="en-US"/>
          </a:p>
        </p:txBody>
      </p:sp>
      <p:cxnSp>
        <p:nvCxnSpPr>
          <p:cNvPr id="5" name="Straight Connector 4">
            <a:extLst>
              <a:ext uri="{FF2B5EF4-FFF2-40B4-BE49-F238E27FC236}">
                <a16:creationId xmlns:a16="http://schemas.microsoft.com/office/drawing/2014/main" id="{A6E93FD1-BE8E-CDDD-502C-08FF81988CC1}"/>
              </a:ext>
              <a:ext uri="{C183D7F6-B498-43B3-948B-1728B52AA6E4}">
                <adec:decorative xmlns:adec="http://schemas.microsoft.com/office/drawing/2017/decorative" val="1"/>
              </a:ext>
            </a:extLst>
          </p:cNvPr>
          <p:cNvCxnSpPr/>
          <p:nvPr/>
        </p:nvCxnSpPr>
        <p:spPr>
          <a:xfrm>
            <a:off x="537431" y="1034648"/>
            <a:ext cx="10762488" cy="0"/>
          </a:xfrm>
          <a:prstGeom prst="line">
            <a:avLst/>
          </a:prstGeom>
        </p:spPr>
        <p:style>
          <a:lnRef idx="2">
            <a:schemeClr val="accent4"/>
          </a:lnRef>
          <a:fillRef idx="0">
            <a:schemeClr val="accent4"/>
          </a:fillRef>
          <a:effectRef idx="1">
            <a:schemeClr val="accent4"/>
          </a:effectRef>
          <a:fontRef idx="minor">
            <a:schemeClr val="tx1"/>
          </a:fontRef>
        </p:style>
      </p:cxnSp>
    </p:spTree>
    <p:custDataLst>
      <p:tags r:id="rId1"/>
    </p:custDataLst>
    <p:extLst>
      <p:ext uri="{BB962C8B-B14F-4D97-AF65-F5344CB8AC3E}">
        <p14:creationId xmlns:p14="http://schemas.microsoft.com/office/powerpoint/2010/main" val="42104055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F7695-F320-8347-F0FB-C731174418A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DF99061-2C55-479D-5B35-FC8D93B7FE07}"/>
              </a:ext>
            </a:extLst>
          </p:cNvPr>
          <p:cNvSpPr>
            <a:spLocks noGrp="1"/>
          </p:cNvSpPr>
          <p:nvPr>
            <p:ph type="title"/>
          </p:nvPr>
        </p:nvSpPr>
        <p:spPr>
          <a:xfrm>
            <a:off x="0" y="-1325563"/>
            <a:ext cx="10515600" cy="1325563"/>
          </a:xfrm>
        </p:spPr>
        <p:txBody>
          <a:bodyPr vert="horz" lIns="91440" tIns="45720" rIns="91440" bIns="45720" rtlCol="0" anchor="b">
            <a:normAutofit/>
          </a:bodyPr>
          <a:lstStyle/>
          <a:p>
            <a:r>
              <a:rPr lang="en-US" dirty="0"/>
              <a:t>Presenter Spotlight 5</a:t>
            </a:r>
          </a:p>
        </p:txBody>
      </p:sp>
      <p:sp>
        <p:nvSpPr>
          <p:cNvPr id="2" name="Content Placeholder 1">
            <a:extLst>
              <a:ext uri="{FF2B5EF4-FFF2-40B4-BE49-F238E27FC236}">
                <a16:creationId xmlns:a16="http://schemas.microsoft.com/office/drawing/2014/main" id="{AC4A0918-F274-D96D-4179-0C58E1466EED}"/>
              </a:ext>
            </a:extLst>
          </p:cNvPr>
          <p:cNvSpPr>
            <a:spLocks noGrp="1"/>
          </p:cNvSpPr>
          <p:nvPr>
            <p:ph sz="quarter" idx="13"/>
          </p:nvPr>
        </p:nvSpPr>
        <p:spPr>
          <a:xfrm>
            <a:off x="2933700" y="2663825"/>
            <a:ext cx="6324600" cy="4194175"/>
          </a:xfrm>
        </p:spPr>
        <p:txBody>
          <a:bodyPr anchor="ctr"/>
          <a:lstStyle/>
          <a:p>
            <a:pPr algn="ctr"/>
            <a:r>
              <a:rPr lang="en-US" sz="2400" b="1">
                <a:solidFill>
                  <a:schemeClr val="bg1"/>
                </a:solidFill>
                <a:latin typeface="Aptos Display" panose="02110004020202020204"/>
                <a:ea typeface="+mj-ea"/>
                <a:cs typeface="+mj-cs"/>
              </a:rPr>
              <a:t>Michael Euliss</a:t>
            </a:r>
            <a:br>
              <a:rPr lang="en-US" sz="2800" b="1" i="0" u="none" strike="noStrike" kern="1200" cap="none" spc="0" normalizeH="0" baseline="0" noProof="0">
                <a:ln>
                  <a:noFill/>
                </a:ln>
                <a:effectLst/>
                <a:uLnTx/>
                <a:uFillTx/>
                <a:latin typeface="Aptos Display" panose="02110004020202020204"/>
                <a:ea typeface="+mj-ea"/>
                <a:cs typeface="+mj-cs"/>
              </a:rPr>
            </a:br>
            <a:br>
              <a:rPr lang="en-US" sz="2800" b="1" i="0" u="none" strike="noStrike" kern="1200" cap="none" spc="0" normalizeH="0" baseline="0" noProof="0">
                <a:ln>
                  <a:noFill/>
                </a:ln>
                <a:effectLst/>
                <a:uLnTx/>
                <a:uFillTx/>
                <a:latin typeface="Aptos Display" panose="02110004020202020204"/>
                <a:ea typeface="+mj-ea"/>
                <a:cs typeface="+mj-cs"/>
              </a:rPr>
            </a:br>
            <a: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t>North Carolina Financial System</a:t>
            </a:r>
            <a:br>
              <a:rPr lang="en-US" sz="2000" b="1" i="0" u="none" strike="noStrike" kern="1200" cap="none" spc="0" normalizeH="0" baseline="0" noProof="0">
                <a:ln>
                  <a:noFill/>
                </a:ln>
                <a:effectLst/>
                <a:uLnTx/>
                <a:uFillTx/>
                <a:latin typeface="Aptos Display" panose="02110004020202020204"/>
                <a:ea typeface="+mj-ea"/>
                <a:cs typeface="+mj-cs"/>
              </a:rPr>
            </a:br>
            <a: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t>NC Office of the State Controller</a:t>
            </a:r>
            <a:endParaRPr lang="en-US">
              <a:solidFill>
                <a:schemeClr val="bg1"/>
              </a:solidFill>
            </a:endParaRPr>
          </a:p>
        </p:txBody>
      </p:sp>
      <p:cxnSp>
        <p:nvCxnSpPr>
          <p:cNvPr id="3" name="Straight Connector 2">
            <a:extLst>
              <a:ext uri="{FF2B5EF4-FFF2-40B4-BE49-F238E27FC236}">
                <a16:creationId xmlns:a16="http://schemas.microsoft.com/office/drawing/2014/main" id="{2CD0A9A4-D809-7127-2E14-875949C10C5C}"/>
              </a:ext>
              <a:ext uri="{C183D7F6-B498-43B3-948B-1728B52AA6E4}">
                <adec:decorative xmlns:adec="http://schemas.microsoft.com/office/drawing/2017/decorative" val="1"/>
              </a:ext>
            </a:extLst>
          </p:cNvPr>
          <p:cNvCxnSpPr>
            <a:cxnSpLocks/>
          </p:cNvCxnSpPr>
          <p:nvPr/>
        </p:nvCxnSpPr>
        <p:spPr>
          <a:xfrm>
            <a:off x="3352800" y="4756198"/>
            <a:ext cx="548640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7" name="Slide Number Placeholder 6">
            <a:extLst>
              <a:ext uri="{FF2B5EF4-FFF2-40B4-BE49-F238E27FC236}">
                <a16:creationId xmlns:a16="http://schemas.microsoft.com/office/drawing/2014/main" id="{FBAB496E-CC33-7E4C-AB46-00BD9E4A3626}"/>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21</a:t>
            </a:fld>
            <a:endParaRPr lang="en-US"/>
          </a:p>
        </p:txBody>
      </p:sp>
      <p:pic>
        <p:nvPicPr>
          <p:cNvPr id="6" name="Picture 5">
            <a:extLst>
              <a:ext uri="{FF2B5EF4-FFF2-40B4-BE49-F238E27FC236}">
                <a16:creationId xmlns:a16="http://schemas.microsoft.com/office/drawing/2014/main" id="{B91EECC5-4688-6989-6B80-CD9E8CC2DB9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100806" y="1442746"/>
            <a:ext cx="1990387" cy="2267266"/>
          </a:xfrm>
          <a:prstGeom prst="rect">
            <a:avLst/>
          </a:prstGeom>
        </p:spPr>
      </p:pic>
    </p:spTree>
    <p:custDataLst>
      <p:tags r:id="rId1"/>
    </p:custDataLst>
    <p:extLst>
      <p:ext uri="{BB962C8B-B14F-4D97-AF65-F5344CB8AC3E}">
        <p14:creationId xmlns:p14="http://schemas.microsoft.com/office/powerpoint/2010/main" val="9095140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25907-D443-00EF-0A64-87666FF0E9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239D91-3571-E593-BE22-5FB3B7FF0B7E}"/>
              </a:ext>
            </a:extLst>
          </p:cNvPr>
          <p:cNvSpPr>
            <a:spLocks noGrp="1"/>
          </p:cNvSpPr>
          <p:nvPr>
            <p:ph type="title"/>
          </p:nvPr>
        </p:nvSpPr>
        <p:spPr>
          <a:xfrm>
            <a:off x="466725" y="2152385"/>
            <a:ext cx="11258549" cy="2852737"/>
          </a:xfrm>
        </p:spPr>
        <p:txBody>
          <a:bodyPr>
            <a:normAutofit/>
          </a:bodyPr>
          <a:lstStyle/>
          <a:p>
            <a:r>
              <a:rPr lang="en-US" sz="4000"/>
              <a:t>Design and Accessibility Updates</a:t>
            </a:r>
            <a:br>
              <a:rPr lang="en-US" sz="4000"/>
            </a:br>
            <a:endParaRPr lang="en-US" sz="4000"/>
          </a:p>
        </p:txBody>
      </p:sp>
      <p:sp>
        <p:nvSpPr>
          <p:cNvPr id="4" name="Subtitle 3">
            <a:extLst>
              <a:ext uri="{FF2B5EF4-FFF2-40B4-BE49-F238E27FC236}">
                <a16:creationId xmlns:a16="http://schemas.microsoft.com/office/drawing/2014/main" id="{B1591F51-D004-EB1E-CB7A-04E06D48251A}"/>
              </a:ext>
            </a:extLst>
          </p:cNvPr>
          <p:cNvSpPr>
            <a:spLocks noGrp="1"/>
          </p:cNvSpPr>
          <p:nvPr>
            <p:ph type="subTitle" idx="13"/>
          </p:nvPr>
        </p:nvSpPr>
        <p:spPr/>
        <p:txBody>
          <a:bodyPr/>
          <a:lstStyle/>
          <a:p>
            <a:r>
              <a:rPr lang="en-US"/>
              <a:t>NCOSC.gov</a:t>
            </a:r>
          </a:p>
        </p:txBody>
      </p:sp>
      <p:sp>
        <p:nvSpPr>
          <p:cNvPr id="3" name="Slide Number Placeholder 2">
            <a:extLst>
              <a:ext uri="{FF2B5EF4-FFF2-40B4-BE49-F238E27FC236}">
                <a16:creationId xmlns:a16="http://schemas.microsoft.com/office/drawing/2014/main" id="{60F0B225-5381-40E5-6FA2-E43A381A25FF}"/>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22</a:t>
            </a:fld>
            <a:endParaRPr lang="en-US"/>
          </a:p>
        </p:txBody>
      </p:sp>
    </p:spTree>
    <p:custDataLst>
      <p:tags r:id="rId1"/>
    </p:custDataLst>
    <p:extLst>
      <p:ext uri="{BB962C8B-B14F-4D97-AF65-F5344CB8AC3E}">
        <p14:creationId xmlns:p14="http://schemas.microsoft.com/office/powerpoint/2010/main" val="3984838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F911F-1A66-5A2A-902A-0B425B766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B0C4A6-AE29-2F74-67C0-DE7525BA9754}"/>
              </a:ext>
            </a:extLst>
          </p:cNvPr>
          <p:cNvSpPr>
            <a:spLocks noGrp="1"/>
          </p:cNvSpPr>
          <p:nvPr>
            <p:ph type="title"/>
          </p:nvPr>
        </p:nvSpPr>
        <p:spPr>
          <a:xfrm>
            <a:off x="415635" y="365126"/>
            <a:ext cx="11498997" cy="914400"/>
          </a:xfrm>
        </p:spPr>
        <p:txBody>
          <a:bodyPr>
            <a:normAutofit fontScale="90000"/>
          </a:bodyPr>
          <a:lstStyle/>
          <a:p>
            <a:r>
              <a:rPr lang="en-US" sz="4400"/>
              <a:t>New Look / New Features</a:t>
            </a:r>
            <a:br>
              <a:rPr lang="en-US" sz="4000"/>
            </a:br>
            <a:endParaRPr lang="en-US" sz="4000"/>
          </a:p>
        </p:txBody>
      </p:sp>
      <p:sp>
        <p:nvSpPr>
          <p:cNvPr id="3" name="Slide Number Placeholder 2">
            <a:extLst>
              <a:ext uri="{FF2B5EF4-FFF2-40B4-BE49-F238E27FC236}">
                <a16:creationId xmlns:a16="http://schemas.microsoft.com/office/drawing/2014/main" id="{E183D0F4-FACC-E079-9952-F893B51B1513}"/>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23</a:t>
            </a:fld>
            <a:endParaRPr lang="en-US"/>
          </a:p>
        </p:txBody>
      </p:sp>
      <p:cxnSp>
        <p:nvCxnSpPr>
          <p:cNvPr id="5" name="Straight Connector 4">
            <a:extLst>
              <a:ext uri="{FF2B5EF4-FFF2-40B4-BE49-F238E27FC236}">
                <a16:creationId xmlns:a16="http://schemas.microsoft.com/office/drawing/2014/main" id="{ADCB1E3D-EC9D-B388-969D-2F7822C7E017}"/>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pic>
        <p:nvPicPr>
          <p:cNvPr id="7" name="Picture 6" descr="New OSC website with arrows pointing to the new logo and the two dismissable banners.">
            <a:extLst>
              <a:ext uri="{FF2B5EF4-FFF2-40B4-BE49-F238E27FC236}">
                <a16:creationId xmlns:a16="http://schemas.microsoft.com/office/drawing/2014/main" id="{7EED7339-C2F2-7C67-AF2C-AD6A72760276}"/>
              </a:ext>
            </a:extLst>
          </p:cNvPr>
          <p:cNvPicPr>
            <a:picLocks noChangeAspect="1"/>
          </p:cNvPicPr>
          <p:nvPr/>
        </p:nvPicPr>
        <p:blipFill>
          <a:blip r:embed="rId4"/>
          <a:stretch>
            <a:fillRect/>
          </a:stretch>
        </p:blipFill>
        <p:spPr>
          <a:xfrm>
            <a:off x="1044310" y="1170887"/>
            <a:ext cx="9807723" cy="5214038"/>
          </a:xfrm>
          <a:prstGeom prst="rect">
            <a:avLst/>
          </a:prstGeom>
        </p:spPr>
      </p:pic>
    </p:spTree>
    <p:custDataLst>
      <p:tags r:id="rId1"/>
    </p:custDataLst>
    <p:extLst>
      <p:ext uri="{BB962C8B-B14F-4D97-AF65-F5344CB8AC3E}">
        <p14:creationId xmlns:p14="http://schemas.microsoft.com/office/powerpoint/2010/main" val="12250179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B904B-40AA-9DC7-C155-5399FD722C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E59AA3-E0C7-F67A-70E7-46B14AA6FBAF}"/>
              </a:ext>
            </a:extLst>
          </p:cNvPr>
          <p:cNvSpPr>
            <a:spLocks noGrp="1"/>
          </p:cNvSpPr>
          <p:nvPr>
            <p:ph type="title"/>
          </p:nvPr>
        </p:nvSpPr>
        <p:spPr>
          <a:xfrm>
            <a:off x="415635" y="365126"/>
            <a:ext cx="11498997" cy="914400"/>
          </a:xfrm>
        </p:spPr>
        <p:txBody>
          <a:bodyPr>
            <a:normAutofit fontScale="90000"/>
          </a:bodyPr>
          <a:lstStyle/>
          <a:p>
            <a:r>
              <a:rPr lang="en-US" sz="4400"/>
              <a:t>Current NCFS Functional Calendar</a:t>
            </a:r>
            <a:br>
              <a:rPr lang="en-US" sz="4000"/>
            </a:br>
            <a:endParaRPr lang="en-US" sz="4000"/>
          </a:p>
        </p:txBody>
      </p:sp>
      <p:sp>
        <p:nvSpPr>
          <p:cNvPr id="3" name="Slide Number Placeholder 2">
            <a:extLst>
              <a:ext uri="{FF2B5EF4-FFF2-40B4-BE49-F238E27FC236}">
                <a16:creationId xmlns:a16="http://schemas.microsoft.com/office/drawing/2014/main" id="{CCC5CA3B-BE31-36F1-1DEF-1EA662576D1B}"/>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24</a:t>
            </a:fld>
            <a:endParaRPr lang="en-US"/>
          </a:p>
        </p:txBody>
      </p:sp>
      <p:cxnSp>
        <p:nvCxnSpPr>
          <p:cNvPr id="5" name="Straight Connector 4">
            <a:extLst>
              <a:ext uri="{FF2B5EF4-FFF2-40B4-BE49-F238E27FC236}">
                <a16:creationId xmlns:a16="http://schemas.microsoft.com/office/drawing/2014/main" id="{FAED8D84-AFCE-F681-9941-A9F7AEAED7FF}"/>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pic>
        <p:nvPicPr>
          <p:cNvPr id="8" name="Picture 7" descr="Current inaccessible version of the functional calendar for July built in Excel.">
            <a:extLst>
              <a:ext uri="{FF2B5EF4-FFF2-40B4-BE49-F238E27FC236}">
                <a16:creationId xmlns:a16="http://schemas.microsoft.com/office/drawing/2014/main" id="{C52E4715-9CE7-BCE6-8CD1-9222AF8F401F}"/>
              </a:ext>
            </a:extLst>
          </p:cNvPr>
          <p:cNvPicPr>
            <a:picLocks noChangeAspect="1"/>
          </p:cNvPicPr>
          <p:nvPr/>
        </p:nvPicPr>
        <p:blipFill>
          <a:blip r:embed="rId4"/>
          <a:stretch>
            <a:fillRect/>
          </a:stretch>
        </p:blipFill>
        <p:spPr>
          <a:xfrm>
            <a:off x="1884628" y="1136715"/>
            <a:ext cx="8561009" cy="5430772"/>
          </a:xfrm>
          <a:prstGeom prst="rect">
            <a:avLst/>
          </a:prstGeom>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42053218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D6114-DA35-708A-BCC6-D75144C216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BBB5D9-0D8E-6237-C729-6A7F21258899}"/>
              </a:ext>
            </a:extLst>
          </p:cNvPr>
          <p:cNvSpPr>
            <a:spLocks noGrp="1"/>
          </p:cNvSpPr>
          <p:nvPr>
            <p:ph type="title"/>
          </p:nvPr>
        </p:nvSpPr>
        <p:spPr>
          <a:xfrm>
            <a:off x="415635" y="365126"/>
            <a:ext cx="11498997" cy="914400"/>
          </a:xfrm>
        </p:spPr>
        <p:txBody>
          <a:bodyPr>
            <a:normAutofit fontScale="90000"/>
          </a:bodyPr>
          <a:lstStyle/>
          <a:p>
            <a:r>
              <a:rPr lang="en-US" sz="4400"/>
              <a:t>Future Look and Feel</a:t>
            </a:r>
            <a:br>
              <a:rPr lang="en-US" sz="4000"/>
            </a:br>
            <a:endParaRPr lang="en-US" sz="4000"/>
          </a:p>
        </p:txBody>
      </p:sp>
      <p:sp>
        <p:nvSpPr>
          <p:cNvPr id="3" name="Slide Number Placeholder 2">
            <a:extLst>
              <a:ext uri="{FF2B5EF4-FFF2-40B4-BE49-F238E27FC236}">
                <a16:creationId xmlns:a16="http://schemas.microsoft.com/office/drawing/2014/main" id="{DD397CAB-2F84-4DE4-0037-BE3609044B00}"/>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25</a:t>
            </a:fld>
            <a:endParaRPr lang="en-US"/>
          </a:p>
        </p:txBody>
      </p:sp>
      <p:cxnSp>
        <p:nvCxnSpPr>
          <p:cNvPr id="5" name="Straight Connector 4">
            <a:extLst>
              <a:ext uri="{FF2B5EF4-FFF2-40B4-BE49-F238E27FC236}">
                <a16:creationId xmlns:a16="http://schemas.microsoft.com/office/drawing/2014/main" id="{B0EC61D6-9885-9A77-90DE-06DCC3BF4D92}"/>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pic>
        <p:nvPicPr>
          <p:cNvPr id="6" name="Picture 5" descr="Future version will be built with accessible colors like the new Payroll calendar. Red arrows pointing to the today and view controls.">
            <a:extLst>
              <a:ext uri="{FF2B5EF4-FFF2-40B4-BE49-F238E27FC236}">
                <a16:creationId xmlns:a16="http://schemas.microsoft.com/office/drawing/2014/main" id="{B6E9A37B-20FF-56C5-26B7-3E6B2B8A7CF3}"/>
              </a:ext>
            </a:extLst>
          </p:cNvPr>
          <p:cNvPicPr>
            <a:picLocks noChangeAspect="1"/>
          </p:cNvPicPr>
          <p:nvPr/>
        </p:nvPicPr>
        <p:blipFill>
          <a:blip r:embed="rId4"/>
          <a:stretch>
            <a:fillRect/>
          </a:stretch>
        </p:blipFill>
        <p:spPr>
          <a:xfrm>
            <a:off x="2328000" y="1162656"/>
            <a:ext cx="7674266" cy="5404831"/>
          </a:xfrm>
          <a:prstGeom prst="rect">
            <a:avLst/>
          </a:prstGeom>
        </p:spPr>
      </p:pic>
    </p:spTree>
    <p:custDataLst>
      <p:tags r:id="rId1"/>
    </p:custDataLst>
    <p:extLst>
      <p:ext uri="{BB962C8B-B14F-4D97-AF65-F5344CB8AC3E}">
        <p14:creationId xmlns:p14="http://schemas.microsoft.com/office/powerpoint/2010/main" val="24018529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68D8FA-184F-5A07-CA0B-59BB290757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030EF3-7C86-ACAE-A8CE-2DA87EE2ACE1}"/>
              </a:ext>
            </a:extLst>
          </p:cNvPr>
          <p:cNvSpPr>
            <a:spLocks noGrp="1"/>
          </p:cNvSpPr>
          <p:nvPr>
            <p:ph type="title"/>
          </p:nvPr>
        </p:nvSpPr>
        <p:spPr>
          <a:xfrm>
            <a:off x="415635" y="365126"/>
            <a:ext cx="11498997" cy="914400"/>
          </a:xfrm>
        </p:spPr>
        <p:txBody>
          <a:bodyPr>
            <a:normAutofit fontScale="90000"/>
          </a:bodyPr>
          <a:lstStyle/>
          <a:p>
            <a:r>
              <a:rPr lang="en-US" sz="4400"/>
              <a:t>Help Documents – PDF Feature</a:t>
            </a:r>
            <a:br>
              <a:rPr lang="en-US" sz="4000"/>
            </a:br>
            <a:endParaRPr lang="en-US" sz="4000"/>
          </a:p>
        </p:txBody>
      </p:sp>
      <p:sp>
        <p:nvSpPr>
          <p:cNvPr id="3" name="Slide Number Placeholder 2">
            <a:extLst>
              <a:ext uri="{FF2B5EF4-FFF2-40B4-BE49-F238E27FC236}">
                <a16:creationId xmlns:a16="http://schemas.microsoft.com/office/drawing/2014/main" id="{FD5F8B2C-6E39-3B78-52F4-600FC38252A9}"/>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26</a:t>
            </a:fld>
            <a:endParaRPr lang="en-US"/>
          </a:p>
        </p:txBody>
      </p:sp>
      <p:cxnSp>
        <p:nvCxnSpPr>
          <p:cNvPr id="5" name="Straight Connector 4">
            <a:extLst>
              <a:ext uri="{FF2B5EF4-FFF2-40B4-BE49-F238E27FC236}">
                <a16:creationId xmlns:a16="http://schemas.microsoft.com/office/drawing/2014/main" id="{C22F5E1C-A5DF-7832-49A8-B30F42ED8C90}"/>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pic>
        <p:nvPicPr>
          <p:cNvPr id="7" name="Picture 6" descr="Example NCOSC webpage for AP-27 help document with an arrow pointing to View PDF link.">
            <a:extLst>
              <a:ext uri="{FF2B5EF4-FFF2-40B4-BE49-F238E27FC236}">
                <a16:creationId xmlns:a16="http://schemas.microsoft.com/office/drawing/2014/main" id="{B08DD69C-26FF-42B4-C536-2E6B23812152}"/>
              </a:ext>
            </a:extLst>
          </p:cNvPr>
          <p:cNvPicPr>
            <a:picLocks noChangeAspect="1"/>
          </p:cNvPicPr>
          <p:nvPr/>
        </p:nvPicPr>
        <p:blipFill>
          <a:blip r:embed="rId4"/>
          <a:stretch>
            <a:fillRect/>
          </a:stretch>
        </p:blipFill>
        <p:spPr>
          <a:xfrm>
            <a:off x="760938" y="1279526"/>
            <a:ext cx="10670124" cy="5013119"/>
          </a:xfrm>
          <a:prstGeom prst="rect">
            <a:avLst/>
          </a:prstGeom>
        </p:spPr>
      </p:pic>
    </p:spTree>
    <p:custDataLst>
      <p:tags r:id="rId1"/>
    </p:custDataLst>
    <p:extLst>
      <p:ext uri="{BB962C8B-B14F-4D97-AF65-F5344CB8AC3E}">
        <p14:creationId xmlns:p14="http://schemas.microsoft.com/office/powerpoint/2010/main" val="24619981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C55EB-ED16-304D-4111-DD5AF5F3C0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348F34-B406-9CF4-F061-45C0ABCF2BD7}"/>
              </a:ext>
            </a:extLst>
          </p:cNvPr>
          <p:cNvSpPr>
            <a:spLocks noGrp="1"/>
          </p:cNvSpPr>
          <p:nvPr>
            <p:ph type="title"/>
          </p:nvPr>
        </p:nvSpPr>
        <p:spPr>
          <a:xfrm>
            <a:off x="415635" y="365126"/>
            <a:ext cx="11498997" cy="914400"/>
          </a:xfrm>
        </p:spPr>
        <p:txBody>
          <a:bodyPr>
            <a:normAutofit fontScale="90000"/>
          </a:bodyPr>
          <a:lstStyle/>
          <a:p>
            <a:r>
              <a:rPr lang="en-US" sz="4400" dirty="0"/>
              <a:t>Help Documents – PDF</a:t>
            </a:r>
            <a:br>
              <a:rPr lang="en-US" sz="4000" dirty="0"/>
            </a:br>
            <a:endParaRPr lang="en-US" sz="4000" dirty="0"/>
          </a:p>
        </p:txBody>
      </p:sp>
      <p:sp>
        <p:nvSpPr>
          <p:cNvPr id="3" name="Slide Number Placeholder 2">
            <a:extLst>
              <a:ext uri="{FF2B5EF4-FFF2-40B4-BE49-F238E27FC236}">
                <a16:creationId xmlns:a16="http://schemas.microsoft.com/office/drawing/2014/main" id="{168805AD-42DB-7214-C7C6-DBE3CDF27777}"/>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27</a:t>
            </a:fld>
            <a:endParaRPr lang="en-US"/>
          </a:p>
        </p:txBody>
      </p:sp>
      <p:cxnSp>
        <p:nvCxnSpPr>
          <p:cNvPr id="5" name="Straight Connector 4">
            <a:extLst>
              <a:ext uri="{FF2B5EF4-FFF2-40B4-BE49-F238E27FC236}">
                <a16:creationId xmlns:a16="http://schemas.microsoft.com/office/drawing/2014/main" id="{402F2AA6-7D20-F49D-8A80-1E93DAEC023E}"/>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pic>
        <p:nvPicPr>
          <p:cNvPr id="6" name="Picture 5" descr="PDF page created from the AP-27 help document link.">
            <a:extLst>
              <a:ext uri="{FF2B5EF4-FFF2-40B4-BE49-F238E27FC236}">
                <a16:creationId xmlns:a16="http://schemas.microsoft.com/office/drawing/2014/main" id="{212BB723-7027-B65B-0857-B197565BCA0F}"/>
              </a:ext>
            </a:extLst>
          </p:cNvPr>
          <p:cNvPicPr>
            <a:picLocks noChangeAspect="1"/>
          </p:cNvPicPr>
          <p:nvPr/>
        </p:nvPicPr>
        <p:blipFill>
          <a:blip r:embed="rId4"/>
          <a:stretch>
            <a:fillRect/>
          </a:stretch>
        </p:blipFill>
        <p:spPr>
          <a:xfrm>
            <a:off x="3492209" y="1226940"/>
            <a:ext cx="5207581" cy="5157985"/>
          </a:xfrm>
          <a:prstGeom prst="rect">
            <a:avLst/>
          </a:prstGeom>
        </p:spPr>
      </p:pic>
    </p:spTree>
    <p:custDataLst>
      <p:tags r:id="rId1"/>
    </p:custDataLst>
    <p:extLst>
      <p:ext uri="{BB962C8B-B14F-4D97-AF65-F5344CB8AC3E}">
        <p14:creationId xmlns:p14="http://schemas.microsoft.com/office/powerpoint/2010/main" val="16547521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24DA8-6C56-E8F1-7FFA-56257AFE31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814053-62CF-A550-D20F-52A70219C10E}"/>
              </a:ext>
            </a:extLst>
          </p:cNvPr>
          <p:cNvSpPr>
            <a:spLocks noGrp="1"/>
          </p:cNvSpPr>
          <p:nvPr>
            <p:ph type="title"/>
          </p:nvPr>
        </p:nvSpPr>
        <p:spPr>
          <a:xfrm>
            <a:off x="415635" y="365126"/>
            <a:ext cx="11498997" cy="914400"/>
          </a:xfrm>
        </p:spPr>
        <p:txBody>
          <a:bodyPr>
            <a:normAutofit fontScale="90000"/>
          </a:bodyPr>
          <a:lstStyle/>
          <a:p>
            <a:r>
              <a:rPr lang="en-US" sz="4400" dirty="0"/>
              <a:t>Additional New Features</a:t>
            </a:r>
            <a:br>
              <a:rPr lang="en-US" sz="4000" dirty="0"/>
            </a:br>
            <a:endParaRPr lang="en-US" sz="4000" dirty="0"/>
          </a:p>
        </p:txBody>
      </p:sp>
      <p:sp>
        <p:nvSpPr>
          <p:cNvPr id="3" name="Slide Number Placeholder 2">
            <a:extLst>
              <a:ext uri="{FF2B5EF4-FFF2-40B4-BE49-F238E27FC236}">
                <a16:creationId xmlns:a16="http://schemas.microsoft.com/office/drawing/2014/main" id="{C737960D-91B8-A539-482A-86F1111738C9}"/>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28</a:t>
            </a:fld>
            <a:endParaRPr lang="en-US"/>
          </a:p>
        </p:txBody>
      </p:sp>
      <p:cxnSp>
        <p:nvCxnSpPr>
          <p:cNvPr id="5" name="Straight Connector 4">
            <a:extLst>
              <a:ext uri="{FF2B5EF4-FFF2-40B4-BE49-F238E27FC236}">
                <a16:creationId xmlns:a16="http://schemas.microsoft.com/office/drawing/2014/main" id="{3866877F-17EE-8826-312D-C46EF2F8D0B2}"/>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
        <p:nvSpPr>
          <p:cNvPr id="6" name="TextBox 5">
            <a:extLst>
              <a:ext uri="{FF2B5EF4-FFF2-40B4-BE49-F238E27FC236}">
                <a16:creationId xmlns:a16="http://schemas.microsoft.com/office/drawing/2014/main" id="{4F8EEDD7-4909-7E7F-4C02-5EE909056DBC}"/>
              </a:ext>
            </a:extLst>
          </p:cNvPr>
          <p:cNvSpPr txBox="1"/>
          <p:nvPr/>
        </p:nvSpPr>
        <p:spPr>
          <a:xfrm>
            <a:off x="514350" y="1390097"/>
            <a:ext cx="8410194" cy="2431435"/>
          </a:xfrm>
          <a:prstGeom prst="rect">
            <a:avLst/>
          </a:prstGeom>
          <a:noFill/>
        </p:spPr>
        <p:txBody>
          <a:bodyPr wrap="square">
            <a:spAutoFit/>
          </a:bodyPr>
          <a:lstStyle/>
          <a:p>
            <a:pPr marL="457200" indent="-457200">
              <a:spcBef>
                <a:spcPts val="1200"/>
              </a:spcBef>
              <a:spcAft>
                <a:spcPts val="1200"/>
              </a:spcAft>
              <a:buFont typeface="Arial" panose="020B0604020202020204" pitchFamily="34" charset="0"/>
              <a:buChar char="•"/>
            </a:pPr>
            <a:r>
              <a:rPr lang="en-US" sz="2800" dirty="0"/>
              <a:t>Coming soon – New BEST customer service area</a:t>
            </a:r>
          </a:p>
          <a:p>
            <a:pPr marL="457200" indent="-457200">
              <a:spcBef>
                <a:spcPts val="1200"/>
              </a:spcBef>
              <a:spcAft>
                <a:spcPts val="1200"/>
              </a:spcAft>
              <a:buFont typeface="Arial" panose="020B0604020202020204" pitchFamily="34" charset="0"/>
              <a:buChar char="•"/>
            </a:pPr>
            <a:r>
              <a:rPr lang="en-US" sz="2800" dirty="0"/>
              <a:t>Coming soon – New Functional Calendar format</a:t>
            </a:r>
          </a:p>
          <a:p>
            <a:pPr marL="457200" indent="-457200">
              <a:spcBef>
                <a:spcPts val="1200"/>
              </a:spcBef>
              <a:spcAft>
                <a:spcPts val="1200"/>
              </a:spcAft>
              <a:buFont typeface="Arial" panose="020B0604020202020204" pitchFamily="34" charset="0"/>
              <a:buChar char="•"/>
            </a:pPr>
            <a:r>
              <a:rPr lang="en-US" sz="2800" dirty="0"/>
              <a:t>In progress – update and review of all forms for security and accessibility.</a:t>
            </a:r>
          </a:p>
        </p:txBody>
      </p:sp>
    </p:spTree>
    <p:custDataLst>
      <p:tags r:id="rId1"/>
    </p:custDataLst>
    <p:extLst>
      <p:ext uri="{BB962C8B-B14F-4D97-AF65-F5344CB8AC3E}">
        <p14:creationId xmlns:p14="http://schemas.microsoft.com/office/powerpoint/2010/main" val="39708698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A22A5-E593-90A7-86AE-36E552107E0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8BD925E-EFE5-9F47-8F4B-38B95EAE3F46}"/>
              </a:ext>
            </a:extLst>
          </p:cNvPr>
          <p:cNvSpPr>
            <a:spLocks noGrp="1"/>
          </p:cNvSpPr>
          <p:nvPr>
            <p:ph type="title"/>
          </p:nvPr>
        </p:nvSpPr>
        <p:spPr>
          <a:xfrm>
            <a:off x="0" y="-1325563"/>
            <a:ext cx="10515600" cy="1325563"/>
          </a:xfrm>
        </p:spPr>
        <p:txBody>
          <a:bodyPr vert="horz" lIns="91440" tIns="45720" rIns="91440" bIns="45720" rtlCol="0" anchor="b">
            <a:normAutofit/>
          </a:bodyPr>
          <a:lstStyle/>
          <a:p>
            <a:r>
              <a:rPr lang="en-US" dirty="0"/>
              <a:t>Presenter Spotlight 6</a:t>
            </a:r>
          </a:p>
        </p:txBody>
      </p:sp>
      <p:sp>
        <p:nvSpPr>
          <p:cNvPr id="2" name="Content Placeholder 1">
            <a:extLst>
              <a:ext uri="{FF2B5EF4-FFF2-40B4-BE49-F238E27FC236}">
                <a16:creationId xmlns:a16="http://schemas.microsoft.com/office/drawing/2014/main" id="{FF942E44-492D-5DE3-9B3F-97889BD144AE}"/>
              </a:ext>
            </a:extLst>
          </p:cNvPr>
          <p:cNvSpPr>
            <a:spLocks noGrp="1"/>
          </p:cNvSpPr>
          <p:nvPr>
            <p:ph sz="quarter" idx="13"/>
          </p:nvPr>
        </p:nvSpPr>
        <p:spPr>
          <a:xfrm>
            <a:off x="2933700" y="2663825"/>
            <a:ext cx="6324600" cy="4194175"/>
          </a:xfrm>
        </p:spPr>
        <p:txBody>
          <a:bodyPr anchor="ctr"/>
          <a:lstStyle/>
          <a:p>
            <a:pPr algn="ctr"/>
            <a:r>
              <a:rPr kumimoji="0" lang="en-US" sz="2400" b="1" i="0" u="none" strike="noStrike" kern="1200" cap="none" spc="0" normalizeH="0" baseline="0" noProof="0" dirty="0">
                <a:ln>
                  <a:noFill/>
                </a:ln>
                <a:solidFill>
                  <a:schemeClr val="bg1"/>
                </a:solidFill>
                <a:effectLst/>
                <a:uLnTx/>
                <a:uFillTx/>
                <a:latin typeface="Aptos Display" panose="02110004020202020204"/>
                <a:ea typeface="+mj-ea"/>
                <a:cs typeface="+mj-cs"/>
              </a:rPr>
              <a:t>Lena Andrade</a:t>
            </a:r>
            <a:br>
              <a:rPr kumimoji="0" lang="en-US" sz="2400" b="1" i="0" u="none" strike="noStrike" kern="1200" cap="none" spc="0" normalizeH="0" baseline="0" noProof="0" dirty="0">
                <a:ln>
                  <a:noFill/>
                </a:ln>
                <a:solidFill>
                  <a:schemeClr val="bg1"/>
                </a:solidFill>
                <a:effectLst/>
                <a:uLnTx/>
                <a:uFillTx/>
                <a:latin typeface="Aptos Display" panose="02110004020202020204"/>
                <a:ea typeface="+mj-ea"/>
                <a:cs typeface="+mj-cs"/>
              </a:rPr>
            </a:br>
            <a:br>
              <a:rPr kumimoji="0" lang="en-US" sz="2800" b="1" i="0" u="none" strike="noStrike" kern="1200" cap="none" spc="0" normalizeH="0" baseline="0" noProof="0" dirty="0">
                <a:ln>
                  <a:noFill/>
                </a:ln>
                <a:solidFill>
                  <a:schemeClr val="bg1"/>
                </a:solidFill>
                <a:effectLst/>
                <a:uLnTx/>
                <a:uFillTx/>
                <a:latin typeface="Aptos Display" panose="02110004020202020204"/>
                <a:ea typeface="+mj-ea"/>
                <a:cs typeface="+mj-cs"/>
              </a:rPr>
            </a:br>
            <a:br>
              <a:rPr kumimoji="0" lang="en-US" sz="2800" b="1" i="0" u="none" strike="noStrike" kern="1200" cap="none" spc="0" normalizeH="0" baseline="0" noProof="0" dirty="0">
                <a:ln>
                  <a:noFill/>
                </a:ln>
                <a:solidFill>
                  <a:schemeClr val="bg1"/>
                </a:solidFill>
                <a:effectLst/>
                <a:uLnTx/>
                <a:uFillTx/>
                <a:latin typeface="Aptos Display" panose="02110004020202020204"/>
                <a:ea typeface="+mj-ea"/>
                <a:cs typeface="+mj-cs"/>
              </a:rPr>
            </a:br>
            <a:r>
              <a:rPr kumimoji="0" lang="en-US" sz="2000" b="1" i="0" u="none" strike="noStrike" kern="1200" cap="none" spc="0" normalizeH="0" baseline="0" noProof="0" dirty="0">
                <a:ln>
                  <a:noFill/>
                </a:ln>
                <a:solidFill>
                  <a:schemeClr val="bg1"/>
                </a:solidFill>
                <a:effectLst/>
                <a:uLnTx/>
                <a:uFillTx/>
                <a:latin typeface="Aptos Display" panose="02110004020202020204"/>
                <a:ea typeface="+mj-ea"/>
                <a:cs typeface="+mj-cs"/>
              </a:rPr>
              <a:t>North Carolina Financial System</a:t>
            </a:r>
            <a:br>
              <a:rPr kumimoji="0" lang="en-US" sz="2000" b="1" i="0" u="none" strike="noStrike" kern="1200" cap="none" spc="0" normalizeH="0" baseline="0" noProof="0" dirty="0">
                <a:ln>
                  <a:noFill/>
                </a:ln>
                <a:solidFill>
                  <a:schemeClr val="bg1"/>
                </a:solidFill>
                <a:effectLst/>
                <a:uLnTx/>
                <a:uFillTx/>
                <a:latin typeface="Aptos Display" panose="02110004020202020204"/>
                <a:ea typeface="+mj-ea"/>
                <a:cs typeface="+mj-cs"/>
              </a:rPr>
            </a:br>
            <a:r>
              <a:rPr kumimoji="0" lang="en-US" sz="2000" b="1" i="0" u="none" strike="noStrike" kern="1200" cap="none" spc="0" normalizeH="0" baseline="0" noProof="0" dirty="0">
                <a:ln>
                  <a:noFill/>
                </a:ln>
                <a:solidFill>
                  <a:schemeClr val="bg1"/>
                </a:solidFill>
                <a:effectLst/>
                <a:uLnTx/>
                <a:uFillTx/>
                <a:latin typeface="Aptos Display" panose="02110004020202020204"/>
                <a:ea typeface="+mj-ea"/>
                <a:cs typeface="+mj-cs"/>
              </a:rPr>
              <a:t>NC Office of the State Controller</a:t>
            </a:r>
            <a:endParaRPr lang="en-US" dirty="0">
              <a:solidFill>
                <a:schemeClr val="bg1"/>
              </a:solidFill>
            </a:endParaRPr>
          </a:p>
        </p:txBody>
      </p:sp>
      <p:cxnSp>
        <p:nvCxnSpPr>
          <p:cNvPr id="3" name="Straight Connector 2">
            <a:extLst>
              <a:ext uri="{FF2B5EF4-FFF2-40B4-BE49-F238E27FC236}">
                <a16:creationId xmlns:a16="http://schemas.microsoft.com/office/drawing/2014/main" id="{D7D33CB2-5111-9B45-DEE9-727ECE641635}"/>
              </a:ext>
              <a:ext uri="{C183D7F6-B498-43B3-948B-1728B52AA6E4}">
                <adec:decorative xmlns:adec="http://schemas.microsoft.com/office/drawing/2017/decorative" val="1"/>
              </a:ext>
            </a:extLst>
          </p:cNvPr>
          <p:cNvCxnSpPr>
            <a:cxnSpLocks/>
          </p:cNvCxnSpPr>
          <p:nvPr/>
        </p:nvCxnSpPr>
        <p:spPr>
          <a:xfrm>
            <a:off x="3352800" y="4756198"/>
            <a:ext cx="548640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7" name="Slide Number Placeholder 6">
            <a:extLst>
              <a:ext uri="{FF2B5EF4-FFF2-40B4-BE49-F238E27FC236}">
                <a16:creationId xmlns:a16="http://schemas.microsoft.com/office/drawing/2014/main" id="{3DEE885C-43FA-AF99-33F3-C8C7831FB908}"/>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29</a:t>
            </a:fld>
            <a:endParaRPr lang="en-US"/>
          </a:p>
        </p:txBody>
      </p:sp>
      <p:pic>
        <p:nvPicPr>
          <p:cNvPr id="6" name="Picture 5">
            <a:extLst>
              <a:ext uri="{FF2B5EF4-FFF2-40B4-BE49-F238E27FC236}">
                <a16:creationId xmlns:a16="http://schemas.microsoft.com/office/drawing/2014/main" id="{9ED58D3E-DEC7-A6DC-7E68-07D5C287D5D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995709" y="1442746"/>
            <a:ext cx="2200582" cy="2267266"/>
          </a:xfrm>
          <a:prstGeom prst="rect">
            <a:avLst/>
          </a:prstGeom>
        </p:spPr>
      </p:pic>
    </p:spTree>
    <p:custDataLst>
      <p:tags r:id="rId1"/>
    </p:custDataLst>
    <p:extLst>
      <p:ext uri="{BB962C8B-B14F-4D97-AF65-F5344CB8AC3E}">
        <p14:creationId xmlns:p14="http://schemas.microsoft.com/office/powerpoint/2010/main" val="36976421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1C8B0-F601-18BB-D44C-470B3AE06C03}"/>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117B1A8F-EDA0-C58F-A191-F1F95B5DE45C}"/>
              </a:ext>
            </a:extLst>
          </p:cNvPr>
          <p:cNvSpPr>
            <a:spLocks noGrp="1"/>
          </p:cNvSpPr>
          <p:nvPr>
            <p:ph type="title"/>
          </p:nvPr>
        </p:nvSpPr>
        <p:spPr>
          <a:xfrm>
            <a:off x="483641" y="149225"/>
            <a:ext cx="11350625" cy="914400"/>
          </a:xfrm>
        </p:spPr>
        <p:txBody>
          <a:bodyPr>
            <a:normAutofit/>
          </a:bodyPr>
          <a:lstStyle/>
          <a:p>
            <a:r>
              <a:rPr lang="en-US" sz="4000"/>
              <a:t>OTBI Reminder &amp; Fall Engagement Touchpoints</a:t>
            </a:r>
          </a:p>
        </p:txBody>
      </p:sp>
      <p:sp>
        <p:nvSpPr>
          <p:cNvPr id="3" name="Slide Number Placeholder 2">
            <a:extLst>
              <a:ext uri="{FF2B5EF4-FFF2-40B4-BE49-F238E27FC236}">
                <a16:creationId xmlns:a16="http://schemas.microsoft.com/office/drawing/2014/main" id="{2A618A1E-CDFF-4483-676A-57D9E61BAFAA}"/>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30</a:t>
            </a:fld>
            <a:endParaRPr lang="en-US"/>
          </a:p>
        </p:txBody>
      </p:sp>
      <p:cxnSp>
        <p:nvCxnSpPr>
          <p:cNvPr id="5" name="Straight Connector 4">
            <a:extLst>
              <a:ext uri="{FF2B5EF4-FFF2-40B4-BE49-F238E27FC236}">
                <a16:creationId xmlns:a16="http://schemas.microsoft.com/office/drawing/2014/main" id="{1AF2CEEB-FECF-50A8-F909-045B0627C45D}"/>
              </a:ext>
              <a:ext uri="{C183D7F6-B498-43B3-948B-1728B52AA6E4}">
                <adec:decorative xmlns:adec="http://schemas.microsoft.com/office/drawing/2017/decorative" val="1"/>
              </a:ext>
            </a:extLst>
          </p:cNvPr>
          <p:cNvCxnSpPr/>
          <p:nvPr/>
        </p:nvCxnSpPr>
        <p:spPr>
          <a:xfrm>
            <a:off x="537431" y="1034648"/>
            <a:ext cx="10762488" cy="0"/>
          </a:xfrm>
          <a:prstGeom prst="line">
            <a:avLst/>
          </a:prstGeom>
        </p:spPr>
        <p:style>
          <a:lnRef idx="2">
            <a:schemeClr val="accent4"/>
          </a:lnRef>
          <a:fillRef idx="0">
            <a:schemeClr val="accent4"/>
          </a:fillRef>
          <a:effectRef idx="1">
            <a:schemeClr val="accent4"/>
          </a:effectRef>
          <a:fontRef idx="minor">
            <a:schemeClr val="tx1"/>
          </a:fontRef>
        </p:style>
      </p:cxnSp>
      <p:sp>
        <p:nvSpPr>
          <p:cNvPr id="4" name="TextBox 3">
            <a:extLst>
              <a:ext uri="{FF2B5EF4-FFF2-40B4-BE49-F238E27FC236}">
                <a16:creationId xmlns:a16="http://schemas.microsoft.com/office/drawing/2014/main" id="{A5DE0EE7-F855-BDFD-A670-BD3462A25E61}"/>
              </a:ext>
            </a:extLst>
          </p:cNvPr>
          <p:cNvSpPr txBox="1"/>
          <p:nvPr/>
        </p:nvSpPr>
        <p:spPr>
          <a:xfrm>
            <a:off x="483641" y="1454188"/>
            <a:ext cx="10816278" cy="4955203"/>
          </a:xfrm>
          <a:prstGeom prst="rect">
            <a:avLst/>
          </a:prstGeom>
          <a:noFill/>
        </p:spPr>
        <p:txBody>
          <a:bodyPr wrap="square" lIns="91440" tIns="45720" rIns="91440" bIns="45720" anchor="t">
            <a:spAutoFit/>
          </a:bodyPr>
          <a:lstStyle/>
          <a:p>
            <a:pPr marL="457200" indent="-457200">
              <a:spcBef>
                <a:spcPts val="1200"/>
              </a:spcBef>
              <a:spcAft>
                <a:spcPts val="1200"/>
              </a:spcAft>
              <a:buFont typeface="Arial" panose="020B0604020202020204" pitchFamily="34" charset="0"/>
              <a:buChar char="•"/>
            </a:pPr>
            <a:r>
              <a:rPr lang="en-US" sz="2800" dirty="0"/>
              <a:t>OTBI User Request survey is now closed! </a:t>
            </a:r>
          </a:p>
          <a:p>
            <a:pPr marL="914400" lvl="1" indent="-457200">
              <a:spcBef>
                <a:spcPts val="1200"/>
              </a:spcBef>
              <a:spcAft>
                <a:spcPts val="1200"/>
              </a:spcAft>
              <a:buFont typeface="Arial" panose="020B0604020202020204" pitchFamily="34" charset="0"/>
              <a:buChar char="•"/>
            </a:pPr>
            <a:r>
              <a:rPr lang="en-US" sz="2400" dirty="0"/>
              <a:t>72 Responses</a:t>
            </a:r>
          </a:p>
          <a:p>
            <a:pPr marL="914400" lvl="1" indent="-457200">
              <a:spcBef>
                <a:spcPts val="1200"/>
              </a:spcBef>
              <a:spcAft>
                <a:spcPts val="1200"/>
              </a:spcAft>
              <a:buFont typeface="Arial" panose="020B0604020202020204" pitchFamily="34" charset="0"/>
              <a:buChar char="•"/>
            </a:pPr>
            <a:r>
              <a:rPr lang="en-US" sz="2400" dirty="0"/>
              <a:t>67% New OTBI Users / 33% Have prior OTBI experience</a:t>
            </a:r>
          </a:p>
          <a:p>
            <a:pPr marL="457200" indent="-457200">
              <a:spcBef>
                <a:spcPts val="1200"/>
              </a:spcBef>
              <a:spcAft>
                <a:spcPts val="1200"/>
              </a:spcAft>
              <a:buFont typeface="Arial" panose="020B0604020202020204" pitchFamily="34" charset="0"/>
              <a:buChar char="•"/>
            </a:pPr>
            <a:r>
              <a:rPr lang="en-US" sz="2800" dirty="0"/>
              <a:t>Emails to CFOs to review BI Author/OTBI requests</a:t>
            </a:r>
          </a:p>
          <a:p>
            <a:pPr marL="457200" indent="-457200">
              <a:spcBef>
                <a:spcPts val="1200"/>
              </a:spcBef>
              <a:spcAft>
                <a:spcPts val="1200"/>
              </a:spcAft>
              <a:buFont typeface="Arial" panose="020B0604020202020204" pitchFamily="34" charset="0"/>
              <a:buChar char="•"/>
            </a:pPr>
            <a:r>
              <a:rPr lang="en-US" sz="2800" dirty="0">
                <a:hlinkClick r:id="rId4"/>
              </a:rPr>
              <a:t>NCFS Help Documents - OTBI</a:t>
            </a:r>
            <a:endParaRPr lang="en-US" sz="2800" dirty="0"/>
          </a:p>
          <a:p>
            <a:pPr marL="457200" indent="-457200">
              <a:spcBef>
                <a:spcPts val="1200"/>
              </a:spcBef>
              <a:spcAft>
                <a:spcPts val="1200"/>
              </a:spcAft>
              <a:buFont typeface="Arial" panose="020B0604020202020204" pitchFamily="34" charset="0"/>
              <a:buChar char="•"/>
            </a:pPr>
            <a:r>
              <a:rPr lang="en-US" sz="2800" dirty="0"/>
              <a:t>Fall touchpoint emails will be sent mid August</a:t>
            </a:r>
          </a:p>
          <a:p>
            <a:pPr marL="457200" indent="-457200">
              <a:spcBef>
                <a:spcPts val="1200"/>
              </a:spcBef>
              <a:spcAft>
                <a:spcPts val="1200"/>
              </a:spcAft>
              <a:buFont typeface="Arial" panose="020B0604020202020204" pitchFamily="34" charset="0"/>
              <a:buChar char="•"/>
            </a:pPr>
            <a:r>
              <a:rPr lang="en-US" sz="2800" dirty="0"/>
              <a:t>Update distribution lists for touchpoints – comings/goings</a:t>
            </a:r>
          </a:p>
        </p:txBody>
      </p:sp>
    </p:spTree>
    <p:custDataLst>
      <p:tags r:id="rId1"/>
    </p:custDataLst>
    <p:extLst>
      <p:ext uri="{BB962C8B-B14F-4D97-AF65-F5344CB8AC3E}">
        <p14:creationId xmlns:p14="http://schemas.microsoft.com/office/powerpoint/2010/main" val="18242507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B92E8-93FA-DB62-AD71-4D45F8824262}"/>
              </a:ext>
            </a:extLst>
          </p:cNvPr>
          <p:cNvSpPr>
            <a:spLocks noGrp="1"/>
          </p:cNvSpPr>
          <p:nvPr>
            <p:ph type="title"/>
          </p:nvPr>
        </p:nvSpPr>
        <p:spPr>
          <a:xfrm>
            <a:off x="415635" y="226142"/>
            <a:ext cx="11351491" cy="1053384"/>
          </a:xfrm>
        </p:spPr>
        <p:txBody>
          <a:bodyPr>
            <a:normAutofit/>
          </a:bodyPr>
          <a:lstStyle/>
          <a:p>
            <a:r>
              <a:rPr lang="en-US" sz="4000" dirty="0"/>
              <a:t>NCFS Insights Attendance</a:t>
            </a:r>
          </a:p>
        </p:txBody>
      </p:sp>
      <p:sp>
        <p:nvSpPr>
          <p:cNvPr id="3" name="Slide Number Placeholder 2">
            <a:extLst>
              <a:ext uri="{FF2B5EF4-FFF2-40B4-BE49-F238E27FC236}">
                <a16:creationId xmlns:a16="http://schemas.microsoft.com/office/drawing/2014/main" id="{53FA9D0B-B09B-8A81-007E-68CAF9C4AC5A}"/>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31</a:t>
            </a:fld>
            <a:endParaRPr lang="en-US"/>
          </a:p>
        </p:txBody>
      </p:sp>
      <p:graphicFrame>
        <p:nvGraphicFramePr>
          <p:cNvPr id="8" name="Content Placeholder 7">
            <a:extLst>
              <a:ext uri="{FF2B5EF4-FFF2-40B4-BE49-F238E27FC236}">
                <a16:creationId xmlns:a16="http://schemas.microsoft.com/office/drawing/2014/main" id="{30FB1EF7-F43F-231F-EF20-DCDD76C7BB75}"/>
              </a:ext>
              <a:ext uri="{C183D7F6-B498-43B3-948B-1728B52AA6E4}">
                <adec:decorative xmlns:adec="http://schemas.microsoft.com/office/drawing/2017/decorative" val="1"/>
              </a:ext>
            </a:extLst>
          </p:cNvPr>
          <p:cNvGraphicFramePr>
            <a:graphicFrameLocks noGrp="1"/>
          </p:cNvGraphicFramePr>
          <p:nvPr>
            <p:ph sz="quarter" idx="15"/>
            <p:extLst>
              <p:ext uri="{D42A27DB-BD31-4B8C-83A1-F6EECF244321}">
                <p14:modId xmlns:p14="http://schemas.microsoft.com/office/powerpoint/2010/main" val="3032349580"/>
              </p:ext>
            </p:extLst>
          </p:nvPr>
        </p:nvGraphicFramePr>
        <p:xfrm>
          <a:off x="415925" y="1172818"/>
          <a:ext cx="11350625" cy="5459040"/>
        </p:xfrm>
        <a:graphic>
          <a:graphicData uri="http://schemas.openxmlformats.org/drawingml/2006/chart">
            <c:chart xmlns:c="http://schemas.openxmlformats.org/drawingml/2006/chart" xmlns:r="http://schemas.openxmlformats.org/officeDocument/2006/relationships" r:id="rId3"/>
          </a:graphicData>
        </a:graphic>
      </p:graphicFrame>
      <p:cxnSp>
        <p:nvCxnSpPr>
          <p:cNvPr id="5" name="Straight Connector 4" descr="For 2026, February: 111 agency, 56 university, and 5 interface group attendees; March: 137 agency, 34 university, and 1 interface group attendees; April: 136 agency 38 university, and 2 interface group attendees; May: 175 agency, 37 university, and 4 interface group attendees; June: 168 agency, 37 university, and 2 interface group attendees; July: 162 agency, 24 university, and 4 interface group attendees.">
            <a:extLst>
              <a:ext uri="{FF2B5EF4-FFF2-40B4-BE49-F238E27FC236}">
                <a16:creationId xmlns:a16="http://schemas.microsoft.com/office/drawing/2014/main" id="{39108CEE-187F-C892-0768-1D2EC7D6BA87}"/>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Tree>
    <p:custDataLst>
      <p:tags r:id="rId1"/>
    </p:custDataLst>
    <p:extLst>
      <p:ext uri="{BB962C8B-B14F-4D97-AF65-F5344CB8AC3E}">
        <p14:creationId xmlns:p14="http://schemas.microsoft.com/office/powerpoint/2010/main" val="32205269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0B7D9-09B2-33E0-30F7-B1383A4DD4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5B6874-1D12-314D-184B-679E14198FEA}"/>
              </a:ext>
            </a:extLst>
          </p:cNvPr>
          <p:cNvSpPr>
            <a:spLocks noGrp="1"/>
          </p:cNvSpPr>
          <p:nvPr>
            <p:ph type="title"/>
          </p:nvPr>
        </p:nvSpPr>
        <p:spPr/>
        <p:txBody>
          <a:bodyPr>
            <a:normAutofit fontScale="90000"/>
          </a:bodyPr>
          <a:lstStyle/>
          <a:p>
            <a:r>
              <a:rPr lang="en-US" sz="4400"/>
              <a:t>August 2026 Functional Calendar</a:t>
            </a:r>
            <a:br>
              <a:rPr lang="en-US"/>
            </a:br>
            <a:endParaRPr lang="en-US"/>
          </a:p>
        </p:txBody>
      </p:sp>
      <p:sp>
        <p:nvSpPr>
          <p:cNvPr id="3" name="Slide Number Placeholder 2">
            <a:extLst>
              <a:ext uri="{FF2B5EF4-FFF2-40B4-BE49-F238E27FC236}">
                <a16:creationId xmlns:a16="http://schemas.microsoft.com/office/drawing/2014/main" id="{A9117BD5-172D-EE05-1D69-6253B06EDBE5}"/>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32</a:t>
            </a:fld>
            <a:endParaRPr lang="en-US"/>
          </a:p>
        </p:txBody>
      </p:sp>
      <p:cxnSp>
        <p:nvCxnSpPr>
          <p:cNvPr id="5" name="Straight Connector 4">
            <a:extLst>
              <a:ext uri="{FF2B5EF4-FFF2-40B4-BE49-F238E27FC236}">
                <a16:creationId xmlns:a16="http://schemas.microsoft.com/office/drawing/2014/main" id="{C54D54FD-763A-29C6-C48E-5B655DBCFBEE}"/>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graphicFrame>
        <p:nvGraphicFramePr>
          <p:cNvPr id="4" name="Table 3">
            <a:extLst>
              <a:ext uri="{FF2B5EF4-FFF2-40B4-BE49-F238E27FC236}">
                <a16:creationId xmlns:a16="http://schemas.microsoft.com/office/drawing/2014/main" id="{100204C1-A1EB-AD0A-A2DB-5874B3C9913F}"/>
              </a:ext>
            </a:extLst>
          </p:cNvPr>
          <p:cNvGraphicFramePr>
            <a:graphicFrameLocks noGrp="1"/>
          </p:cNvGraphicFramePr>
          <p:nvPr>
            <p:extLst>
              <p:ext uri="{D42A27DB-BD31-4B8C-83A1-F6EECF244321}">
                <p14:modId xmlns:p14="http://schemas.microsoft.com/office/powerpoint/2010/main" val="2674052314"/>
              </p:ext>
            </p:extLst>
          </p:nvPr>
        </p:nvGraphicFramePr>
        <p:xfrm>
          <a:off x="2011680" y="1246061"/>
          <a:ext cx="7403799" cy="5071583"/>
        </p:xfrm>
        <a:graphic>
          <a:graphicData uri="http://schemas.openxmlformats.org/drawingml/2006/table">
            <a:tbl>
              <a:tblPr firstRow="1" bandRow="1">
                <a:tableStyleId>{5C22544A-7EE6-4342-B048-85BDC9FD1C3A}</a:tableStyleId>
              </a:tblPr>
              <a:tblGrid>
                <a:gridCol w="1120675">
                  <a:extLst>
                    <a:ext uri="{9D8B030D-6E8A-4147-A177-3AD203B41FA5}">
                      <a16:colId xmlns:a16="http://schemas.microsoft.com/office/drawing/2014/main" val="788743704"/>
                    </a:ext>
                  </a:extLst>
                </a:gridCol>
                <a:gridCol w="6283124">
                  <a:extLst>
                    <a:ext uri="{9D8B030D-6E8A-4147-A177-3AD203B41FA5}">
                      <a16:colId xmlns:a16="http://schemas.microsoft.com/office/drawing/2014/main" val="3820676157"/>
                    </a:ext>
                  </a:extLst>
                </a:gridCol>
              </a:tblGrid>
              <a:tr h="325184">
                <a:tc>
                  <a:txBody>
                    <a:bodyPr/>
                    <a:lstStyle/>
                    <a:p>
                      <a:pPr marL="0" marR="0">
                        <a:lnSpc>
                          <a:spcPct val="125000"/>
                        </a:lnSpc>
                        <a:spcAft>
                          <a:spcPts val="800"/>
                        </a:spcAft>
                        <a:buNone/>
                      </a:pPr>
                      <a:r>
                        <a:rPr lang="en-US" sz="1800" kern="100" dirty="0">
                          <a:effectLst/>
                          <a:latin typeface="Aptos" panose="020B0004020202020204" pitchFamily="34" charset="0"/>
                          <a:ea typeface="Times New Roman" panose="02020603050405020304" pitchFamily="18" charset="0"/>
                          <a:cs typeface="Times New Roman" panose="02020603050405020304" pitchFamily="18" charset="0"/>
                        </a:rPr>
                        <a:t>Dates</a:t>
                      </a:r>
                    </a:p>
                  </a:txBody>
                  <a:tcPr marL="67381" marR="67381" marT="0" marB="0" anchor="ctr"/>
                </a:tc>
                <a:tc>
                  <a:txBody>
                    <a:bodyPr/>
                    <a:lstStyle/>
                    <a:p>
                      <a:pPr marL="0" marR="0">
                        <a:lnSpc>
                          <a:spcPct val="125000"/>
                        </a:lnSpc>
                        <a:spcAft>
                          <a:spcPts val="800"/>
                        </a:spcAft>
                        <a:buNone/>
                      </a:pPr>
                      <a:r>
                        <a:rPr lang="en-US" sz="1800" kern="100" dirty="0">
                          <a:effectLst/>
                          <a:latin typeface="Aptos" panose="020B0004020202020204" pitchFamily="34" charset="0"/>
                          <a:ea typeface="Times New Roman" panose="02020603050405020304" pitchFamily="18" charset="0"/>
                          <a:cs typeface="Times New Roman" panose="02020603050405020304" pitchFamily="18" charset="0"/>
                        </a:rPr>
                        <a:t>Events</a:t>
                      </a:r>
                    </a:p>
                  </a:txBody>
                  <a:tcPr marL="67381" marR="67381" marT="0" marB="0" anchor="ctr"/>
                </a:tc>
                <a:extLst>
                  <a:ext uri="{0D108BD9-81ED-4DB2-BD59-A6C34878D82A}">
                    <a16:rowId xmlns:a16="http://schemas.microsoft.com/office/drawing/2014/main" val="3961196095"/>
                  </a:ext>
                </a:extLst>
              </a:tr>
              <a:tr h="325184">
                <a:tc>
                  <a:txBody>
                    <a:bodyPr/>
                    <a:lstStyle/>
                    <a:p>
                      <a:pPr marL="0" marR="0">
                        <a:lnSpc>
                          <a:spcPct val="100000"/>
                        </a:lnSpc>
                        <a:spcAft>
                          <a:spcPts val="0"/>
                        </a:spcAft>
                        <a:buNone/>
                      </a:pPr>
                      <a:r>
                        <a:rPr lang="en-US" sz="1600" kern="100">
                          <a:effectLst/>
                        </a:rPr>
                        <a:t>August 1</a:t>
                      </a:r>
                      <a:endParaRPr lang="en-US" sz="16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67381" marR="67381" marT="0" marB="0" anchor="ctr"/>
                </a:tc>
                <a:tc>
                  <a:txBody>
                    <a:bodyPr/>
                    <a:lstStyle/>
                    <a:p>
                      <a:pPr marL="0" marR="0">
                        <a:lnSpc>
                          <a:spcPct val="100000"/>
                        </a:lnSpc>
                        <a:spcAft>
                          <a:spcPts val="0"/>
                        </a:spcAft>
                        <a:buNone/>
                      </a:pPr>
                      <a:r>
                        <a:rPr lang="en-US" sz="1600" kern="100" dirty="0">
                          <a:effectLst/>
                        </a:rPr>
                        <a:t>Accrual Entries Should Be Recorded by 8/1</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7381" marR="67381" marT="0" marB="0" anchor="ctr"/>
                </a:tc>
                <a:extLst>
                  <a:ext uri="{0D108BD9-81ED-4DB2-BD59-A6C34878D82A}">
                    <a16:rowId xmlns:a16="http://schemas.microsoft.com/office/drawing/2014/main" val="671326874"/>
                  </a:ext>
                </a:extLst>
              </a:tr>
              <a:tr h="874203">
                <a:tc>
                  <a:txBody>
                    <a:bodyPr/>
                    <a:lstStyle/>
                    <a:p>
                      <a:pPr marL="0" marR="0">
                        <a:lnSpc>
                          <a:spcPct val="100000"/>
                        </a:lnSpc>
                        <a:spcAft>
                          <a:spcPts val="0"/>
                        </a:spcAft>
                        <a:buNone/>
                      </a:pPr>
                      <a:r>
                        <a:rPr lang="en-US" sz="1600" kern="100">
                          <a:effectLst/>
                        </a:rPr>
                        <a:t>August 3</a:t>
                      </a:r>
                      <a:endParaRPr lang="en-US" sz="16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67381" marR="67381" marT="0" marB="0" anchor="ctr"/>
                </a:tc>
                <a:tc>
                  <a:txBody>
                    <a:bodyPr/>
                    <a:lstStyle/>
                    <a:p>
                      <a:pPr marL="0" marR="0">
                        <a:lnSpc>
                          <a:spcPct val="100000"/>
                        </a:lnSpc>
                        <a:spcAft>
                          <a:spcPts val="0"/>
                        </a:spcAft>
                        <a:buNone/>
                      </a:pPr>
                      <a:r>
                        <a:rPr lang="en-US" sz="1600" kern="100" dirty="0">
                          <a:effectLst/>
                        </a:rPr>
                        <a:t>Close Subledgers For July</a:t>
                      </a:r>
                      <a:br>
                        <a:rPr lang="en-US" sz="1600" kern="100" dirty="0">
                          <a:effectLst/>
                        </a:rPr>
                      </a:br>
                      <a:r>
                        <a:rPr lang="en-US" sz="1600" kern="100" dirty="0">
                          <a:effectLst/>
                        </a:rPr>
                        <a:t>Finally Close POs That Won’t Be Invoiced</a:t>
                      </a:r>
                      <a:br>
                        <a:rPr lang="en-US" sz="1600" kern="100" dirty="0">
                          <a:effectLst/>
                        </a:rPr>
                      </a:br>
                      <a:r>
                        <a:rPr lang="en-US" sz="1600" kern="100" dirty="0">
                          <a:effectLst/>
                        </a:rPr>
                        <a:t>Correct Invoices Incorrectly Keyed To Future Year PO Lines</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7381" marR="67381" marT="0" marB="0" anchor="ctr"/>
                </a:tc>
                <a:extLst>
                  <a:ext uri="{0D108BD9-81ED-4DB2-BD59-A6C34878D82A}">
                    <a16:rowId xmlns:a16="http://schemas.microsoft.com/office/drawing/2014/main" val="923978964"/>
                  </a:ext>
                </a:extLst>
              </a:tr>
              <a:tr h="325184">
                <a:tc>
                  <a:txBody>
                    <a:bodyPr/>
                    <a:lstStyle/>
                    <a:p>
                      <a:pPr marL="0" marR="0">
                        <a:lnSpc>
                          <a:spcPct val="100000"/>
                        </a:lnSpc>
                        <a:spcAft>
                          <a:spcPts val="0"/>
                        </a:spcAft>
                        <a:buNone/>
                      </a:pPr>
                      <a:r>
                        <a:rPr lang="en-US" sz="1600" kern="100">
                          <a:effectLst/>
                        </a:rPr>
                        <a:t>August 5</a:t>
                      </a:r>
                      <a:endParaRPr lang="en-US" sz="16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67381" marR="67381" marT="0" marB="0" anchor="ctr"/>
                </a:tc>
                <a:tc>
                  <a:txBody>
                    <a:bodyPr/>
                    <a:lstStyle/>
                    <a:p>
                      <a:pPr marL="0" marR="0">
                        <a:lnSpc>
                          <a:spcPct val="100000"/>
                        </a:lnSpc>
                        <a:spcAft>
                          <a:spcPts val="0"/>
                        </a:spcAft>
                        <a:buNone/>
                      </a:pPr>
                      <a:r>
                        <a:rPr lang="en-US" sz="1600" kern="100">
                          <a:effectLst/>
                        </a:rPr>
                        <a:t>NCFS Insights Session 1:00 – 2:00 PM</a:t>
                      </a:r>
                      <a:endParaRPr lang="en-US" sz="16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67381" marR="67381" marT="0" marB="0" anchor="ctr"/>
                </a:tc>
                <a:extLst>
                  <a:ext uri="{0D108BD9-81ED-4DB2-BD59-A6C34878D82A}">
                    <a16:rowId xmlns:a16="http://schemas.microsoft.com/office/drawing/2014/main" val="4264766902"/>
                  </a:ext>
                </a:extLst>
              </a:tr>
              <a:tr h="325184">
                <a:tc>
                  <a:txBody>
                    <a:bodyPr/>
                    <a:lstStyle/>
                    <a:p>
                      <a:pPr marL="0" marR="0">
                        <a:lnSpc>
                          <a:spcPct val="100000"/>
                        </a:lnSpc>
                        <a:spcAft>
                          <a:spcPts val="0"/>
                        </a:spcAft>
                        <a:buNone/>
                      </a:pPr>
                      <a:r>
                        <a:rPr lang="en-US" sz="1600" kern="100">
                          <a:effectLst/>
                        </a:rPr>
                        <a:t>August 14</a:t>
                      </a:r>
                      <a:endParaRPr lang="en-US" sz="16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67381" marR="67381" marT="0" marB="0" anchor="ctr"/>
                </a:tc>
                <a:tc>
                  <a:txBody>
                    <a:bodyPr/>
                    <a:lstStyle/>
                    <a:p>
                      <a:pPr marL="0" marR="0">
                        <a:lnSpc>
                          <a:spcPct val="100000"/>
                        </a:lnSpc>
                        <a:spcAft>
                          <a:spcPts val="0"/>
                        </a:spcAft>
                        <a:buNone/>
                      </a:pPr>
                      <a:r>
                        <a:rPr lang="en-US" sz="1600" kern="100" dirty="0">
                          <a:effectLst/>
                        </a:rPr>
                        <a:t>July 2026 Certification Deadline</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7381" marR="67381" marT="0" marB="0" anchor="ctr"/>
                </a:tc>
                <a:extLst>
                  <a:ext uri="{0D108BD9-81ED-4DB2-BD59-A6C34878D82A}">
                    <a16:rowId xmlns:a16="http://schemas.microsoft.com/office/drawing/2014/main" val="1635373160"/>
                  </a:ext>
                </a:extLst>
              </a:tr>
              <a:tr h="325184">
                <a:tc>
                  <a:txBody>
                    <a:bodyPr/>
                    <a:lstStyle/>
                    <a:p>
                      <a:pPr marL="0" marR="0">
                        <a:lnSpc>
                          <a:spcPct val="100000"/>
                        </a:lnSpc>
                        <a:spcAft>
                          <a:spcPts val="0"/>
                        </a:spcAft>
                        <a:buNone/>
                      </a:pPr>
                      <a:r>
                        <a:rPr lang="en-US" sz="1600" kern="100">
                          <a:effectLst/>
                        </a:rPr>
                        <a:t>August 17</a:t>
                      </a:r>
                      <a:endParaRPr lang="en-US" sz="16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67381" marR="67381" marT="0" marB="0" anchor="ctr"/>
                </a:tc>
                <a:tc>
                  <a:txBody>
                    <a:bodyPr/>
                    <a:lstStyle/>
                    <a:p>
                      <a:pPr marL="0" marR="0">
                        <a:lnSpc>
                          <a:spcPct val="100000"/>
                        </a:lnSpc>
                        <a:spcAft>
                          <a:spcPts val="0"/>
                        </a:spcAft>
                        <a:buNone/>
                      </a:pPr>
                      <a:r>
                        <a:rPr lang="en-US" sz="1600" kern="100">
                          <a:effectLst/>
                        </a:rPr>
                        <a:t>Resolve Invoices On Hold</a:t>
                      </a:r>
                      <a:endParaRPr lang="en-US" sz="16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67381" marR="67381" marT="0" marB="0" anchor="ctr"/>
                </a:tc>
                <a:extLst>
                  <a:ext uri="{0D108BD9-81ED-4DB2-BD59-A6C34878D82A}">
                    <a16:rowId xmlns:a16="http://schemas.microsoft.com/office/drawing/2014/main" val="3135254603"/>
                  </a:ext>
                </a:extLst>
              </a:tr>
              <a:tr h="1020939">
                <a:tc>
                  <a:txBody>
                    <a:bodyPr/>
                    <a:lstStyle/>
                    <a:p>
                      <a:pPr marL="0" marR="0">
                        <a:lnSpc>
                          <a:spcPct val="100000"/>
                        </a:lnSpc>
                        <a:spcAft>
                          <a:spcPts val="0"/>
                        </a:spcAft>
                        <a:buNone/>
                      </a:pPr>
                      <a:r>
                        <a:rPr lang="en-US" sz="1600" kern="100">
                          <a:effectLst/>
                        </a:rPr>
                        <a:t>August 28</a:t>
                      </a:r>
                      <a:endParaRPr lang="en-US" sz="16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67381" marR="67381" marT="0" marB="0" anchor="ctr"/>
                </a:tc>
                <a:tc>
                  <a:txBody>
                    <a:bodyPr/>
                    <a:lstStyle/>
                    <a:p>
                      <a:pPr marL="0" marR="0">
                        <a:lnSpc>
                          <a:spcPct val="100000"/>
                        </a:lnSpc>
                        <a:spcAft>
                          <a:spcPts val="0"/>
                        </a:spcAft>
                        <a:buNone/>
                      </a:pPr>
                      <a:r>
                        <a:rPr lang="en-US" sz="1600" kern="100" dirty="0">
                          <a:effectLst/>
                        </a:rPr>
                        <a:t>Final Day For July IC Transactions – Deadline 10:25 AM</a:t>
                      </a:r>
                      <a:br>
                        <a:rPr lang="en-US" sz="1600" kern="100" dirty="0">
                          <a:effectLst/>
                        </a:rPr>
                      </a:br>
                      <a:r>
                        <a:rPr lang="en-US" sz="1600" kern="100" dirty="0">
                          <a:effectLst/>
                        </a:rPr>
                        <a:t>IC Module Closed For July</a:t>
                      </a:r>
                      <a:br>
                        <a:rPr lang="en-US" sz="1600" kern="100" dirty="0">
                          <a:effectLst/>
                        </a:rPr>
                      </a:br>
                      <a:r>
                        <a:rPr lang="en-US" sz="1600" kern="100" dirty="0">
                          <a:effectLst/>
                        </a:rPr>
                        <a:t>Open IC Module For September</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7381" marR="67381" marT="0" marB="0" anchor="ctr"/>
                </a:tc>
                <a:extLst>
                  <a:ext uri="{0D108BD9-81ED-4DB2-BD59-A6C34878D82A}">
                    <a16:rowId xmlns:a16="http://schemas.microsoft.com/office/drawing/2014/main" val="374042099"/>
                  </a:ext>
                </a:extLst>
              </a:tr>
              <a:tr h="1550521">
                <a:tc>
                  <a:txBody>
                    <a:bodyPr/>
                    <a:lstStyle/>
                    <a:p>
                      <a:pPr marL="0" marR="0">
                        <a:lnSpc>
                          <a:spcPct val="100000"/>
                        </a:lnSpc>
                        <a:spcAft>
                          <a:spcPts val="0"/>
                        </a:spcAft>
                        <a:buNone/>
                      </a:pPr>
                      <a:r>
                        <a:rPr lang="en-US" sz="1600" kern="100">
                          <a:effectLst/>
                        </a:rPr>
                        <a:t>August 31</a:t>
                      </a:r>
                      <a:endParaRPr lang="en-US" sz="16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67381" marR="67381" marT="0" marB="0" anchor="ctr"/>
                </a:tc>
                <a:tc>
                  <a:txBody>
                    <a:bodyPr/>
                    <a:lstStyle/>
                    <a:p>
                      <a:pPr marL="0" marR="0">
                        <a:lnSpc>
                          <a:spcPct val="100000"/>
                        </a:lnSpc>
                        <a:spcAft>
                          <a:spcPts val="0"/>
                        </a:spcAft>
                        <a:buNone/>
                      </a:pPr>
                      <a:r>
                        <a:rPr lang="en-US" sz="1600" kern="100" dirty="0">
                          <a:effectLst/>
                        </a:rPr>
                        <a:t>July GL Journals Due By 10:25 AM</a:t>
                      </a:r>
                      <a:br>
                        <a:rPr lang="en-US" sz="1600" kern="100" dirty="0">
                          <a:effectLst/>
                        </a:rPr>
                      </a:br>
                      <a:r>
                        <a:rPr lang="en-US" sz="1600" kern="100" dirty="0">
                          <a:effectLst/>
                        </a:rPr>
                        <a:t>PPRs August Deadline 10:25 AM</a:t>
                      </a:r>
                      <a:br>
                        <a:rPr lang="en-US" sz="1600" kern="100" dirty="0">
                          <a:effectLst/>
                        </a:rPr>
                      </a:br>
                      <a:r>
                        <a:rPr lang="en-US" sz="1600" kern="100" dirty="0">
                          <a:effectLst/>
                        </a:rPr>
                        <a:t>Open GL &amp; Subledgers For September</a:t>
                      </a:r>
                      <a:br>
                        <a:rPr lang="en-US" sz="1600" kern="100" dirty="0">
                          <a:effectLst/>
                        </a:rPr>
                      </a:br>
                      <a:r>
                        <a:rPr lang="en-US" sz="1600" kern="100" dirty="0">
                          <a:effectLst/>
                        </a:rPr>
                        <a:t>Close GL For July</a:t>
                      </a:r>
                      <a:br>
                        <a:rPr lang="en-US" sz="1600" kern="100" dirty="0">
                          <a:effectLst/>
                        </a:rPr>
                      </a:br>
                      <a:r>
                        <a:rPr lang="en-US" sz="1600" kern="100" dirty="0">
                          <a:effectLst/>
                        </a:rPr>
                        <a:t>Correct ADFDI Invoice Import Errors By 3:30 PM</a:t>
                      </a:r>
                      <a:endParaRPr lang="en-US" sz="16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7381" marR="67381" marT="0" marB="0" anchor="ctr"/>
                </a:tc>
                <a:extLst>
                  <a:ext uri="{0D108BD9-81ED-4DB2-BD59-A6C34878D82A}">
                    <a16:rowId xmlns:a16="http://schemas.microsoft.com/office/drawing/2014/main" val="4218620993"/>
                  </a:ext>
                </a:extLst>
              </a:tr>
            </a:tbl>
          </a:graphicData>
        </a:graphic>
      </p:graphicFrame>
    </p:spTree>
    <p:custDataLst>
      <p:tags r:id="rId1"/>
    </p:custDataLst>
    <p:extLst>
      <p:ext uri="{BB962C8B-B14F-4D97-AF65-F5344CB8AC3E}">
        <p14:creationId xmlns:p14="http://schemas.microsoft.com/office/powerpoint/2010/main" val="887216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3DDB2-ADB2-0B58-4D3C-573C56689A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907824-98D6-BFB2-6A59-3C56C438C07A}"/>
              </a:ext>
            </a:extLst>
          </p:cNvPr>
          <p:cNvSpPr>
            <a:spLocks noGrp="1"/>
          </p:cNvSpPr>
          <p:nvPr>
            <p:ph type="title"/>
          </p:nvPr>
        </p:nvSpPr>
        <p:spPr/>
        <p:txBody>
          <a:bodyPr>
            <a:normAutofit fontScale="90000"/>
          </a:bodyPr>
          <a:lstStyle/>
          <a:p>
            <a:r>
              <a:rPr lang="en-US" sz="4400"/>
              <a:t>September 2026 Functional Calendar</a:t>
            </a:r>
            <a:br>
              <a:rPr lang="en-US" sz="4000"/>
            </a:br>
            <a:endParaRPr lang="en-US" sz="4000"/>
          </a:p>
        </p:txBody>
      </p:sp>
      <p:sp>
        <p:nvSpPr>
          <p:cNvPr id="3" name="Slide Number Placeholder 2">
            <a:extLst>
              <a:ext uri="{FF2B5EF4-FFF2-40B4-BE49-F238E27FC236}">
                <a16:creationId xmlns:a16="http://schemas.microsoft.com/office/drawing/2014/main" id="{8F404829-D1AE-5EE2-F3C7-C53302625296}"/>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33</a:t>
            </a:fld>
            <a:endParaRPr lang="en-US"/>
          </a:p>
        </p:txBody>
      </p:sp>
      <p:cxnSp>
        <p:nvCxnSpPr>
          <p:cNvPr id="5" name="Straight Connector 4">
            <a:extLst>
              <a:ext uri="{FF2B5EF4-FFF2-40B4-BE49-F238E27FC236}">
                <a16:creationId xmlns:a16="http://schemas.microsoft.com/office/drawing/2014/main" id="{0F9C368C-E354-3F11-EB9C-BBC1618A1BD9}"/>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graphicFrame>
        <p:nvGraphicFramePr>
          <p:cNvPr id="7" name="Table 6">
            <a:extLst>
              <a:ext uri="{FF2B5EF4-FFF2-40B4-BE49-F238E27FC236}">
                <a16:creationId xmlns:a16="http://schemas.microsoft.com/office/drawing/2014/main" id="{F4F154D2-415F-C6F0-4E27-117A1C305053}"/>
              </a:ext>
            </a:extLst>
          </p:cNvPr>
          <p:cNvGraphicFramePr>
            <a:graphicFrameLocks noGrp="1"/>
          </p:cNvGraphicFramePr>
          <p:nvPr>
            <p:extLst>
              <p:ext uri="{D42A27DB-BD31-4B8C-83A1-F6EECF244321}">
                <p14:modId xmlns:p14="http://schemas.microsoft.com/office/powerpoint/2010/main" val="2308314141"/>
              </p:ext>
            </p:extLst>
          </p:nvPr>
        </p:nvGraphicFramePr>
        <p:xfrm>
          <a:off x="2213537" y="1168737"/>
          <a:ext cx="7058283" cy="5398750"/>
        </p:xfrm>
        <a:graphic>
          <a:graphicData uri="http://schemas.openxmlformats.org/drawingml/2006/table">
            <a:tbl>
              <a:tblPr firstRow="1" bandRow="1">
                <a:tableStyleId>{5C22544A-7EE6-4342-B048-85BDC9FD1C3A}</a:tableStyleId>
              </a:tblPr>
              <a:tblGrid>
                <a:gridCol w="1383635">
                  <a:extLst>
                    <a:ext uri="{9D8B030D-6E8A-4147-A177-3AD203B41FA5}">
                      <a16:colId xmlns:a16="http://schemas.microsoft.com/office/drawing/2014/main" val="2692475525"/>
                    </a:ext>
                  </a:extLst>
                </a:gridCol>
                <a:gridCol w="5674648">
                  <a:extLst>
                    <a:ext uri="{9D8B030D-6E8A-4147-A177-3AD203B41FA5}">
                      <a16:colId xmlns:a16="http://schemas.microsoft.com/office/drawing/2014/main" val="1951311196"/>
                    </a:ext>
                  </a:extLst>
                </a:gridCol>
              </a:tblGrid>
              <a:tr h="327082">
                <a:tc>
                  <a:txBody>
                    <a:bodyPr/>
                    <a:lstStyle/>
                    <a:p>
                      <a:pPr marL="0" marR="0">
                        <a:lnSpc>
                          <a:spcPct val="125000"/>
                        </a:lnSpc>
                        <a:spcAft>
                          <a:spcPts val="800"/>
                        </a:spcAft>
                        <a:buNone/>
                      </a:pPr>
                      <a:r>
                        <a:rPr lang="en-US" sz="1800" dirty="0">
                          <a:effectLst/>
                          <a:latin typeface="Aptos" panose="020B0004020202020204" pitchFamily="34" charset="0"/>
                          <a:ea typeface="Times New Roman" panose="02020603050405020304" pitchFamily="18" charset="0"/>
                          <a:cs typeface="Times New Roman" panose="02020603050405020304" pitchFamily="18" charset="0"/>
                        </a:rPr>
                        <a:t>Dates</a:t>
                      </a:r>
                    </a:p>
                  </a:txBody>
                  <a:tcPr marL="67655" marR="67655" marT="0" marB="0" anchor="ctr"/>
                </a:tc>
                <a:tc>
                  <a:txBody>
                    <a:bodyPr/>
                    <a:lstStyle/>
                    <a:p>
                      <a:pPr marL="0" marR="0">
                        <a:lnSpc>
                          <a:spcPct val="125000"/>
                        </a:lnSpc>
                        <a:spcAft>
                          <a:spcPts val="800"/>
                        </a:spcAft>
                        <a:buNone/>
                      </a:pPr>
                      <a:r>
                        <a:rPr lang="en-US" sz="1800" dirty="0">
                          <a:effectLst/>
                          <a:latin typeface="Aptos" panose="020B0004020202020204" pitchFamily="34" charset="0"/>
                          <a:ea typeface="Times New Roman" panose="02020603050405020304" pitchFamily="18" charset="0"/>
                          <a:cs typeface="Times New Roman" panose="02020603050405020304" pitchFamily="18" charset="0"/>
                        </a:rPr>
                        <a:t>Events</a:t>
                      </a:r>
                    </a:p>
                  </a:txBody>
                  <a:tcPr marL="67655" marR="67655" marT="0" marB="0" anchor="ctr"/>
                </a:tc>
                <a:extLst>
                  <a:ext uri="{0D108BD9-81ED-4DB2-BD59-A6C34878D82A}">
                    <a16:rowId xmlns:a16="http://schemas.microsoft.com/office/drawing/2014/main" val="1321647060"/>
                  </a:ext>
                </a:extLst>
              </a:tr>
              <a:tr h="366088">
                <a:tc>
                  <a:txBody>
                    <a:bodyPr/>
                    <a:lstStyle/>
                    <a:p>
                      <a:pPr marL="0" marR="0">
                        <a:lnSpc>
                          <a:spcPct val="100000"/>
                        </a:lnSpc>
                        <a:spcAft>
                          <a:spcPts val="0"/>
                        </a:spcAft>
                        <a:buNone/>
                      </a:pPr>
                      <a:r>
                        <a:rPr lang="en-US" sz="1600">
                          <a:effectLst/>
                        </a:rPr>
                        <a:t>September 1</a:t>
                      </a:r>
                      <a:endParaRPr lang="en-US" sz="1600">
                        <a:effectLst/>
                        <a:latin typeface="Aptos" panose="020B0004020202020204" pitchFamily="34" charset="0"/>
                        <a:ea typeface="Times New Roman" panose="02020603050405020304" pitchFamily="18" charset="0"/>
                        <a:cs typeface="Times New Roman" panose="02020603050405020304" pitchFamily="18" charset="0"/>
                      </a:endParaRPr>
                    </a:p>
                  </a:txBody>
                  <a:tcPr marL="67655" marR="67655" marT="0" marB="0" anchor="ctr"/>
                </a:tc>
                <a:tc>
                  <a:txBody>
                    <a:bodyPr/>
                    <a:lstStyle/>
                    <a:p>
                      <a:pPr marL="0" marR="0">
                        <a:lnSpc>
                          <a:spcPct val="100000"/>
                        </a:lnSpc>
                        <a:spcAft>
                          <a:spcPts val="0"/>
                        </a:spcAft>
                        <a:buNone/>
                      </a:pPr>
                      <a:r>
                        <a:rPr lang="en-US" sz="1600" dirty="0">
                          <a:effectLst/>
                        </a:rPr>
                        <a:t>Close Subledgers for August</a:t>
                      </a:r>
                      <a:endParaRPr lang="en-US"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7655" marR="67655" marT="0" marB="0" anchor="ctr"/>
                </a:tc>
                <a:extLst>
                  <a:ext uri="{0D108BD9-81ED-4DB2-BD59-A6C34878D82A}">
                    <a16:rowId xmlns:a16="http://schemas.microsoft.com/office/drawing/2014/main" val="3695263437"/>
                  </a:ext>
                </a:extLst>
              </a:tr>
              <a:tr h="344129">
                <a:tc>
                  <a:txBody>
                    <a:bodyPr/>
                    <a:lstStyle/>
                    <a:p>
                      <a:pPr marL="0" marR="0">
                        <a:lnSpc>
                          <a:spcPct val="100000"/>
                        </a:lnSpc>
                        <a:spcAft>
                          <a:spcPts val="0"/>
                        </a:spcAft>
                        <a:buNone/>
                      </a:pPr>
                      <a:r>
                        <a:rPr lang="en-US" sz="1600">
                          <a:effectLst/>
                        </a:rPr>
                        <a:t>September 2</a:t>
                      </a:r>
                      <a:endParaRPr lang="en-US" sz="1600">
                        <a:effectLst/>
                        <a:latin typeface="Aptos" panose="020B0004020202020204" pitchFamily="34" charset="0"/>
                        <a:ea typeface="Times New Roman" panose="02020603050405020304" pitchFamily="18" charset="0"/>
                        <a:cs typeface="Times New Roman" panose="02020603050405020304" pitchFamily="18" charset="0"/>
                      </a:endParaRPr>
                    </a:p>
                  </a:txBody>
                  <a:tcPr marL="67655" marR="67655" marT="0" marB="0" anchor="ctr"/>
                </a:tc>
                <a:tc>
                  <a:txBody>
                    <a:bodyPr/>
                    <a:lstStyle/>
                    <a:p>
                      <a:pPr marL="0" marR="0">
                        <a:lnSpc>
                          <a:spcPct val="100000"/>
                        </a:lnSpc>
                        <a:spcAft>
                          <a:spcPts val="0"/>
                        </a:spcAft>
                        <a:buNone/>
                      </a:pPr>
                      <a:r>
                        <a:rPr lang="en-US" sz="1600" dirty="0">
                          <a:effectLst/>
                        </a:rPr>
                        <a:t>NCFS Insights Session 1:00 – 2:00 PM</a:t>
                      </a:r>
                      <a:endParaRPr lang="en-US"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7655" marR="67655" marT="0" marB="0" anchor="ctr"/>
                </a:tc>
                <a:extLst>
                  <a:ext uri="{0D108BD9-81ED-4DB2-BD59-A6C34878D82A}">
                    <a16:rowId xmlns:a16="http://schemas.microsoft.com/office/drawing/2014/main" val="3879063600"/>
                  </a:ext>
                </a:extLst>
              </a:tr>
              <a:tr h="412955">
                <a:tc>
                  <a:txBody>
                    <a:bodyPr/>
                    <a:lstStyle/>
                    <a:p>
                      <a:pPr marL="0" marR="0">
                        <a:lnSpc>
                          <a:spcPct val="100000"/>
                        </a:lnSpc>
                        <a:spcAft>
                          <a:spcPts val="0"/>
                        </a:spcAft>
                        <a:buNone/>
                      </a:pPr>
                      <a:r>
                        <a:rPr lang="en-US" sz="1600">
                          <a:effectLst/>
                        </a:rPr>
                        <a:t>September 7</a:t>
                      </a:r>
                      <a:endParaRPr lang="en-US" sz="1600">
                        <a:effectLst/>
                        <a:latin typeface="Aptos" panose="020B0004020202020204" pitchFamily="34" charset="0"/>
                        <a:ea typeface="Times New Roman" panose="02020603050405020304" pitchFamily="18" charset="0"/>
                        <a:cs typeface="Times New Roman" panose="02020603050405020304" pitchFamily="18" charset="0"/>
                      </a:endParaRPr>
                    </a:p>
                  </a:txBody>
                  <a:tcPr marL="67655" marR="67655" marT="0" marB="0" anchor="ctr"/>
                </a:tc>
                <a:tc>
                  <a:txBody>
                    <a:bodyPr/>
                    <a:lstStyle/>
                    <a:p>
                      <a:pPr marL="0" marR="0">
                        <a:lnSpc>
                          <a:spcPct val="100000"/>
                        </a:lnSpc>
                        <a:spcAft>
                          <a:spcPts val="0"/>
                        </a:spcAft>
                        <a:buNone/>
                      </a:pPr>
                      <a:r>
                        <a:rPr lang="en-US" sz="1600">
                          <a:effectLst/>
                        </a:rPr>
                        <a:t>State Holiday</a:t>
                      </a:r>
                      <a:endParaRPr lang="en-US" sz="1600">
                        <a:effectLst/>
                        <a:latin typeface="Aptos" panose="020B0004020202020204" pitchFamily="34" charset="0"/>
                        <a:ea typeface="Times New Roman" panose="02020603050405020304" pitchFamily="18" charset="0"/>
                        <a:cs typeface="Times New Roman" panose="02020603050405020304" pitchFamily="18" charset="0"/>
                      </a:endParaRPr>
                    </a:p>
                  </a:txBody>
                  <a:tcPr marL="67655" marR="67655" marT="0" marB="0" anchor="ctr"/>
                </a:tc>
                <a:extLst>
                  <a:ext uri="{0D108BD9-81ED-4DB2-BD59-A6C34878D82A}">
                    <a16:rowId xmlns:a16="http://schemas.microsoft.com/office/drawing/2014/main" val="1357929126"/>
                  </a:ext>
                </a:extLst>
              </a:tr>
              <a:tr h="601865">
                <a:tc>
                  <a:txBody>
                    <a:bodyPr/>
                    <a:lstStyle/>
                    <a:p>
                      <a:pPr marL="0" marR="0">
                        <a:lnSpc>
                          <a:spcPct val="100000"/>
                        </a:lnSpc>
                        <a:spcAft>
                          <a:spcPts val="0"/>
                        </a:spcAft>
                        <a:buNone/>
                      </a:pPr>
                      <a:r>
                        <a:rPr lang="en-US" sz="1600" dirty="0">
                          <a:effectLst/>
                        </a:rPr>
                        <a:t>September 8</a:t>
                      </a:r>
                      <a:endParaRPr lang="en-US"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7655" marR="67655" marT="0" marB="0" anchor="ctr"/>
                </a:tc>
                <a:tc>
                  <a:txBody>
                    <a:bodyPr/>
                    <a:lstStyle/>
                    <a:p>
                      <a:pPr marL="0" marR="0">
                        <a:lnSpc>
                          <a:spcPct val="100000"/>
                        </a:lnSpc>
                        <a:spcAft>
                          <a:spcPts val="0"/>
                        </a:spcAft>
                        <a:buNone/>
                      </a:pPr>
                      <a:r>
                        <a:rPr lang="en-US" sz="1600" dirty="0">
                          <a:effectLst/>
                        </a:rPr>
                        <a:t>Finally Close POs That Won’t Be Invoiced</a:t>
                      </a:r>
                      <a:br>
                        <a:rPr lang="en-US" sz="1600" dirty="0">
                          <a:effectLst/>
                        </a:rPr>
                      </a:br>
                      <a:r>
                        <a:rPr lang="en-US" sz="1600" dirty="0">
                          <a:effectLst/>
                        </a:rPr>
                        <a:t>Correct Invoices Incorrectly Keyed To Future Year PO Lines</a:t>
                      </a:r>
                      <a:endParaRPr lang="en-US"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7655" marR="67655" marT="0" marB="0" anchor="ctr"/>
                </a:tc>
                <a:extLst>
                  <a:ext uri="{0D108BD9-81ED-4DB2-BD59-A6C34878D82A}">
                    <a16:rowId xmlns:a16="http://schemas.microsoft.com/office/drawing/2014/main" val="800052759"/>
                  </a:ext>
                </a:extLst>
              </a:tr>
              <a:tr h="406021">
                <a:tc>
                  <a:txBody>
                    <a:bodyPr/>
                    <a:lstStyle/>
                    <a:p>
                      <a:pPr marL="0" marR="0">
                        <a:lnSpc>
                          <a:spcPct val="100000"/>
                        </a:lnSpc>
                        <a:spcAft>
                          <a:spcPts val="0"/>
                        </a:spcAft>
                        <a:buNone/>
                      </a:pPr>
                      <a:r>
                        <a:rPr lang="en-US" sz="1600">
                          <a:effectLst/>
                        </a:rPr>
                        <a:t>September 15</a:t>
                      </a:r>
                      <a:endParaRPr lang="en-US" sz="1600">
                        <a:effectLst/>
                        <a:latin typeface="Aptos" panose="020B0004020202020204" pitchFamily="34" charset="0"/>
                        <a:ea typeface="Times New Roman" panose="02020603050405020304" pitchFamily="18" charset="0"/>
                        <a:cs typeface="Times New Roman" panose="02020603050405020304" pitchFamily="18" charset="0"/>
                      </a:endParaRPr>
                    </a:p>
                  </a:txBody>
                  <a:tcPr marL="67655" marR="67655" marT="0" marB="0" anchor="ctr"/>
                </a:tc>
                <a:tc>
                  <a:txBody>
                    <a:bodyPr/>
                    <a:lstStyle/>
                    <a:p>
                      <a:pPr marL="0" marR="0">
                        <a:lnSpc>
                          <a:spcPct val="100000"/>
                        </a:lnSpc>
                        <a:spcAft>
                          <a:spcPts val="0"/>
                        </a:spcAft>
                        <a:buNone/>
                      </a:pPr>
                      <a:r>
                        <a:rPr lang="en-US" sz="1600">
                          <a:effectLst/>
                        </a:rPr>
                        <a:t>August 2026 Certification Deadline</a:t>
                      </a:r>
                      <a:endParaRPr lang="en-US" sz="1600">
                        <a:effectLst/>
                        <a:latin typeface="Aptos" panose="020B0004020202020204" pitchFamily="34" charset="0"/>
                        <a:ea typeface="Times New Roman" panose="02020603050405020304" pitchFamily="18" charset="0"/>
                        <a:cs typeface="Times New Roman" panose="02020603050405020304" pitchFamily="18" charset="0"/>
                      </a:endParaRPr>
                    </a:p>
                  </a:txBody>
                  <a:tcPr marL="67655" marR="67655" marT="0" marB="0" anchor="ctr"/>
                </a:tc>
                <a:extLst>
                  <a:ext uri="{0D108BD9-81ED-4DB2-BD59-A6C34878D82A}">
                    <a16:rowId xmlns:a16="http://schemas.microsoft.com/office/drawing/2014/main" val="1647722312"/>
                  </a:ext>
                </a:extLst>
              </a:tr>
              <a:tr h="420031">
                <a:tc>
                  <a:txBody>
                    <a:bodyPr/>
                    <a:lstStyle/>
                    <a:p>
                      <a:pPr marL="0" marR="0">
                        <a:lnSpc>
                          <a:spcPct val="100000"/>
                        </a:lnSpc>
                        <a:spcAft>
                          <a:spcPts val="0"/>
                        </a:spcAft>
                        <a:buNone/>
                      </a:pPr>
                      <a:r>
                        <a:rPr lang="en-US" sz="1600">
                          <a:effectLst/>
                        </a:rPr>
                        <a:t>September 21</a:t>
                      </a:r>
                      <a:endParaRPr lang="en-US" sz="1600">
                        <a:effectLst/>
                        <a:latin typeface="Aptos" panose="020B0004020202020204" pitchFamily="34" charset="0"/>
                        <a:ea typeface="Times New Roman" panose="02020603050405020304" pitchFamily="18" charset="0"/>
                        <a:cs typeface="Times New Roman" panose="02020603050405020304" pitchFamily="18" charset="0"/>
                      </a:endParaRPr>
                    </a:p>
                  </a:txBody>
                  <a:tcPr marL="67655" marR="67655" marT="0" marB="0" anchor="ctr"/>
                </a:tc>
                <a:tc>
                  <a:txBody>
                    <a:bodyPr/>
                    <a:lstStyle/>
                    <a:p>
                      <a:pPr marL="0" marR="0">
                        <a:lnSpc>
                          <a:spcPct val="100000"/>
                        </a:lnSpc>
                        <a:spcAft>
                          <a:spcPts val="0"/>
                        </a:spcAft>
                        <a:buNone/>
                      </a:pPr>
                      <a:r>
                        <a:rPr lang="en-US" sz="1600">
                          <a:effectLst/>
                        </a:rPr>
                        <a:t>Resolve Invoices On Hold</a:t>
                      </a:r>
                      <a:endParaRPr lang="en-US" sz="1600">
                        <a:effectLst/>
                        <a:latin typeface="Aptos" panose="020B0004020202020204" pitchFamily="34" charset="0"/>
                        <a:ea typeface="Times New Roman" panose="02020603050405020304" pitchFamily="18" charset="0"/>
                        <a:cs typeface="Times New Roman" panose="02020603050405020304" pitchFamily="18" charset="0"/>
                      </a:endParaRPr>
                    </a:p>
                  </a:txBody>
                  <a:tcPr marL="67655" marR="67655" marT="0" marB="0" anchor="ctr"/>
                </a:tc>
                <a:extLst>
                  <a:ext uri="{0D108BD9-81ED-4DB2-BD59-A6C34878D82A}">
                    <a16:rowId xmlns:a16="http://schemas.microsoft.com/office/drawing/2014/main" val="2073654384"/>
                  </a:ext>
                </a:extLst>
              </a:tr>
              <a:tr h="1054523">
                <a:tc>
                  <a:txBody>
                    <a:bodyPr/>
                    <a:lstStyle/>
                    <a:p>
                      <a:pPr marL="0" marR="0">
                        <a:lnSpc>
                          <a:spcPct val="100000"/>
                        </a:lnSpc>
                        <a:spcAft>
                          <a:spcPts val="0"/>
                        </a:spcAft>
                        <a:buNone/>
                      </a:pPr>
                      <a:r>
                        <a:rPr lang="en-US" sz="1600">
                          <a:effectLst/>
                        </a:rPr>
                        <a:t>September 29</a:t>
                      </a:r>
                      <a:endParaRPr lang="en-US" sz="1600">
                        <a:effectLst/>
                        <a:latin typeface="Aptos" panose="020B0004020202020204" pitchFamily="34" charset="0"/>
                        <a:ea typeface="Times New Roman" panose="02020603050405020304" pitchFamily="18" charset="0"/>
                        <a:cs typeface="Times New Roman" panose="02020603050405020304" pitchFamily="18" charset="0"/>
                      </a:endParaRPr>
                    </a:p>
                  </a:txBody>
                  <a:tcPr marL="67655" marR="67655" marT="0" marB="0" anchor="ctr"/>
                </a:tc>
                <a:tc>
                  <a:txBody>
                    <a:bodyPr/>
                    <a:lstStyle/>
                    <a:p>
                      <a:pPr marL="0" marR="0">
                        <a:lnSpc>
                          <a:spcPct val="100000"/>
                        </a:lnSpc>
                        <a:spcAft>
                          <a:spcPts val="0"/>
                        </a:spcAft>
                        <a:buNone/>
                      </a:pPr>
                      <a:r>
                        <a:rPr lang="en-US" sz="1600">
                          <a:effectLst/>
                        </a:rPr>
                        <a:t>Final Day For August IC transactions – Deadline 10:25 AM</a:t>
                      </a:r>
                      <a:br>
                        <a:rPr lang="en-US" sz="1600">
                          <a:effectLst/>
                        </a:rPr>
                      </a:br>
                      <a:r>
                        <a:rPr lang="en-US" sz="1600">
                          <a:effectLst/>
                        </a:rPr>
                        <a:t>IC Module Closed For August</a:t>
                      </a:r>
                    </a:p>
                    <a:p>
                      <a:pPr marL="0" marR="0">
                        <a:lnSpc>
                          <a:spcPct val="100000"/>
                        </a:lnSpc>
                        <a:spcAft>
                          <a:spcPts val="0"/>
                        </a:spcAft>
                        <a:buNone/>
                      </a:pPr>
                      <a:r>
                        <a:rPr lang="en-US" sz="1600">
                          <a:effectLst/>
                        </a:rPr>
                        <a:t>Open IC Module For October</a:t>
                      </a:r>
                      <a:endParaRPr lang="en-US" sz="1600">
                        <a:effectLst/>
                        <a:latin typeface="Aptos" panose="020B0004020202020204" pitchFamily="34" charset="0"/>
                        <a:ea typeface="Times New Roman" panose="02020603050405020304" pitchFamily="18" charset="0"/>
                        <a:cs typeface="Times New Roman" panose="02020603050405020304" pitchFamily="18" charset="0"/>
                      </a:endParaRPr>
                    </a:p>
                  </a:txBody>
                  <a:tcPr marL="67655" marR="67655" marT="0" marB="0" anchor="ctr"/>
                </a:tc>
                <a:extLst>
                  <a:ext uri="{0D108BD9-81ED-4DB2-BD59-A6C34878D82A}">
                    <a16:rowId xmlns:a16="http://schemas.microsoft.com/office/drawing/2014/main" val="650446611"/>
                  </a:ext>
                </a:extLst>
              </a:tr>
              <a:tr h="1466056">
                <a:tc>
                  <a:txBody>
                    <a:bodyPr/>
                    <a:lstStyle/>
                    <a:p>
                      <a:pPr marL="0" marR="0">
                        <a:lnSpc>
                          <a:spcPct val="100000"/>
                        </a:lnSpc>
                        <a:spcAft>
                          <a:spcPts val="0"/>
                        </a:spcAft>
                        <a:buNone/>
                      </a:pPr>
                      <a:r>
                        <a:rPr lang="en-US" sz="1600">
                          <a:effectLst/>
                        </a:rPr>
                        <a:t>September 30</a:t>
                      </a:r>
                      <a:endParaRPr lang="en-US" sz="1600">
                        <a:effectLst/>
                        <a:latin typeface="Aptos" panose="020B0004020202020204" pitchFamily="34" charset="0"/>
                        <a:ea typeface="Times New Roman" panose="02020603050405020304" pitchFamily="18" charset="0"/>
                        <a:cs typeface="Times New Roman" panose="02020603050405020304" pitchFamily="18" charset="0"/>
                      </a:endParaRPr>
                    </a:p>
                  </a:txBody>
                  <a:tcPr marL="67655" marR="67655" marT="0" marB="0" anchor="ctr"/>
                </a:tc>
                <a:tc>
                  <a:txBody>
                    <a:bodyPr/>
                    <a:lstStyle/>
                    <a:p>
                      <a:pPr marL="0" marR="0">
                        <a:lnSpc>
                          <a:spcPct val="100000"/>
                        </a:lnSpc>
                        <a:spcAft>
                          <a:spcPts val="0"/>
                        </a:spcAft>
                        <a:buNone/>
                      </a:pPr>
                      <a:r>
                        <a:rPr lang="en-US" sz="1600" dirty="0">
                          <a:effectLst/>
                        </a:rPr>
                        <a:t>August GL Journals Due By 10:25 AM</a:t>
                      </a:r>
                      <a:br>
                        <a:rPr lang="en-US" sz="1600" dirty="0">
                          <a:effectLst/>
                        </a:rPr>
                      </a:br>
                      <a:r>
                        <a:rPr lang="en-US" sz="1600" dirty="0">
                          <a:effectLst/>
                        </a:rPr>
                        <a:t>PPRs September Deadline – 10:25 AM</a:t>
                      </a:r>
                      <a:br>
                        <a:rPr lang="en-US" sz="1600" dirty="0">
                          <a:effectLst/>
                        </a:rPr>
                      </a:br>
                      <a:r>
                        <a:rPr lang="en-US" sz="1600" dirty="0">
                          <a:effectLst/>
                        </a:rPr>
                        <a:t>Open GL &amp; Subledgers For October</a:t>
                      </a:r>
                    </a:p>
                    <a:p>
                      <a:pPr marL="0" marR="0">
                        <a:lnSpc>
                          <a:spcPct val="100000"/>
                        </a:lnSpc>
                        <a:spcAft>
                          <a:spcPts val="0"/>
                        </a:spcAft>
                        <a:buNone/>
                      </a:pPr>
                      <a:r>
                        <a:rPr lang="en-US" sz="1600" dirty="0">
                          <a:effectLst/>
                        </a:rPr>
                        <a:t>Close GL For August</a:t>
                      </a:r>
                    </a:p>
                    <a:p>
                      <a:pPr marL="0" marR="0">
                        <a:lnSpc>
                          <a:spcPct val="100000"/>
                        </a:lnSpc>
                        <a:spcAft>
                          <a:spcPts val="0"/>
                        </a:spcAft>
                        <a:buNone/>
                      </a:pPr>
                      <a:r>
                        <a:rPr lang="en-US" sz="1600" dirty="0">
                          <a:effectLst/>
                        </a:rPr>
                        <a:t>Correct ADFDI Invoice Import Errors By 3:30 PM</a:t>
                      </a:r>
                      <a:endParaRPr lang="en-US" sz="16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7655" marR="67655" marT="0" marB="0" anchor="ctr"/>
                </a:tc>
                <a:extLst>
                  <a:ext uri="{0D108BD9-81ED-4DB2-BD59-A6C34878D82A}">
                    <a16:rowId xmlns:a16="http://schemas.microsoft.com/office/drawing/2014/main" val="1539080627"/>
                  </a:ext>
                </a:extLst>
              </a:tr>
            </a:tbl>
          </a:graphicData>
        </a:graphic>
      </p:graphicFrame>
    </p:spTree>
    <p:custDataLst>
      <p:tags r:id="rId1"/>
    </p:custDataLst>
    <p:extLst>
      <p:ext uri="{BB962C8B-B14F-4D97-AF65-F5344CB8AC3E}">
        <p14:creationId xmlns:p14="http://schemas.microsoft.com/office/powerpoint/2010/main" val="39127967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DE77D-CD59-95E1-2674-D764267835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961A0A-7F9C-1531-672B-2CD9F299BE43}"/>
              </a:ext>
            </a:extLst>
          </p:cNvPr>
          <p:cNvSpPr>
            <a:spLocks noGrp="1"/>
          </p:cNvSpPr>
          <p:nvPr>
            <p:ph type="title"/>
          </p:nvPr>
        </p:nvSpPr>
        <p:spPr/>
        <p:txBody>
          <a:bodyPr>
            <a:noAutofit/>
          </a:bodyPr>
          <a:lstStyle/>
          <a:p>
            <a:r>
              <a:rPr lang="en-US" sz="4000"/>
              <a:t>What’s Next?</a:t>
            </a:r>
            <a:br>
              <a:rPr lang="en-US" sz="4000"/>
            </a:br>
            <a:endParaRPr lang="en-US" sz="4000"/>
          </a:p>
        </p:txBody>
      </p:sp>
      <p:sp>
        <p:nvSpPr>
          <p:cNvPr id="3" name="Slide Number Placeholder 2">
            <a:extLst>
              <a:ext uri="{FF2B5EF4-FFF2-40B4-BE49-F238E27FC236}">
                <a16:creationId xmlns:a16="http://schemas.microsoft.com/office/drawing/2014/main" id="{569BC63B-DB22-C2D5-15A6-4C24CE6E4908}"/>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34</a:t>
            </a:fld>
            <a:endParaRPr lang="en-US"/>
          </a:p>
        </p:txBody>
      </p:sp>
      <p:cxnSp>
        <p:nvCxnSpPr>
          <p:cNvPr id="5" name="Straight Connector 4">
            <a:extLst>
              <a:ext uri="{FF2B5EF4-FFF2-40B4-BE49-F238E27FC236}">
                <a16:creationId xmlns:a16="http://schemas.microsoft.com/office/drawing/2014/main" id="{E9174B40-281B-6D09-4750-0F71FBC4458B}"/>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
        <p:nvSpPr>
          <p:cNvPr id="6" name="TextBox 5">
            <a:extLst>
              <a:ext uri="{FF2B5EF4-FFF2-40B4-BE49-F238E27FC236}">
                <a16:creationId xmlns:a16="http://schemas.microsoft.com/office/drawing/2014/main" id="{D8225052-9F3B-72BA-C335-2385385CAE0A}"/>
              </a:ext>
            </a:extLst>
          </p:cNvPr>
          <p:cNvSpPr txBox="1"/>
          <p:nvPr/>
        </p:nvSpPr>
        <p:spPr>
          <a:xfrm>
            <a:off x="838199" y="1306320"/>
            <a:ext cx="9348020" cy="17004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628650" lvl="1" indent="-457200">
              <a:spcBef>
                <a:spcPts val="1200"/>
              </a:spcBef>
              <a:spcAft>
                <a:spcPts val="1200"/>
              </a:spcAft>
              <a:buFont typeface="Arial"/>
              <a:buChar char="•"/>
            </a:pPr>
            <a:r>
              <a:rPr lang="en-US" sz="2400" u="sng" dirty="0">
                <a:solidFill>
                  <a:srgbClr val="000000"/>
                </a:solidFill>
                <a:ea typeface="Calibri"/>
                <a:cs typeface="Calibri"/>
                <a:hlinkClick r:id="rId4"/>
              </a:rPr>
              <a:t>NCFS Insights </a:t>
            </a:r>
            <a:r>
              <a:rPr lang="en-US" sz="2400" dirty="0">
                <a:solidFill>
                  <a:srgbClr val="000000"/>
                </a:solidFill>
                <a:ea typeface="Calibri"/>
                <a:cs typeface="Calibri"/>
                <a:hlinkClick r:id="rId4"/>
              </a:rPr>
              <a:t>Session</a:t>
            </a:r>
            <a:r>
              <a:rPr lang="en-US" sz="2400" dirty="0">
                <a:solidFill>
                  <a:srgbClr val="000000"/>
                </a:solidFill>
                <a:ea typeface="Calibri"/>
                <a:cs typeface="Calibri"/>
              </a:rPr>
              <a:t> </a:t>
            </a:r>
            <a:r>
              <a:rPr lang="en-US" sz="2400" dirty="0">
                <a:ea typeface="Calibri"/>
                <a:cs typeface="Calibri"/>
              </a:rPr>
              <a:t>– September 2</a:t>
            </a:r>
            <a:r>
              <a:rPr lang="en-US" sz="2400" baseline="30000" dirty="0">
                <a:ea typeface="Calibri"/>
                <a:cs typeface="Calibri"/>
              </a:rPr>
              <a:t>nd </a:t>
            </a:r>
            <a:r>
              <a:rPr lang="en-US" sz="2400" dirty="0">
                <a:ea typeface="Calibri"/>
                <a:cs typeface="Calibri"/>
              </a:rPr>
              <a:t>1:00 pm - 2:00 pm</a:t>
            </a:r>
          </a:p>
          <a:p>
            <a:pPr marL="628650" lvl="1" indent="-457200">
              <a:spcBef>
                <a:spcPts val="1200"/>
              </a:spcBef>
              <a:spcAft>
                <a:spcPts val="1200"/>
              </a:spcAft>
              <a:buFont typeface="Arial"/>
              <a:buChar char="•"/>
            </a:pPr>
            <a:r>
              <a:rPr lang="en-US" sz="2400" dirty="0">
                <a:ea typeface="Calibri"/>
                <a:cs typeface="Calibri"/>
              </a:rPr>
              <a:t>Fall Touchpoints – September 2026 </a:t>
            </a:r>
          </a:p>
          <a:p>
            <a:pPr marL="171450" lvl="1"/>
            <a:endParaRPr lang="en-US" sz="2650" dirty="0">
              <a:ea typeface="Calibri"/>
              <a:cs typeface="Calibri"/>
            </a:endParaRPr>
          </a:p>
        </p:txBody>
      </p:sp>
    </p:spTree>
    <p:custDataLst>
      <p:tags r:id="rId1"/>
    </p:custDataLst>
    <p:extLst>
      <p:ext uri="{BB962C8B-B14F-4D97-AF65-F5344CB8AC3E}">
        <p14:creationId xmlns:p14="http://schemas.microsoft.com/office/powerpoint/2010/main" val="6880869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84CD6-987F-3D01-4496-DB76A7BA7D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534984-5DCC-D77E-A4D7-38ABA44A9E69}"/>
              </a:ext>
            </a:extLst>
          </p:cNvPr>
          <p:cNvSpPr>
            <a:spLocks noGrp="1"/>
          </p:cNvSpPr>
          <p:nvPr>
            <p:ph type="title"/>
          </p:nvPr>
        </p:nvSpPr>
        <p:spPr/>
        <p:txBody>
          <a:bodyPr>
            <a:normAutofit fontScale="90000"/>
          </a:bodyPr>
          <a:lstStyle/>
          <a:p>
            <a:r>
              <a:rPr lang="en-US" sz="4400" dirty="0"/>
              <a:t>Reference Links</a:t>
            </a:r>
            <a:br>
              <a:rPr lang="en-US" dirty="0"/>
            </a:br>
            <a:endParaRPr lang="en-US" dirty="0"/>
          </a:p>
        </p:txBody>
      </p:sp>
      <p:sp>
        <p:nvSpPr>
          <p:cNvPr id="3" name="Slide Number Placeholder 2">
            <a:extLst>
              <a:ext uri="{FF2B5EF4-FFF2-40B4-BE49-F238E27FC236}">
                <a16:creationId xmlns:a16="http://schemas.microsoft.com/office/drawing/2014/main" id="{861EE04A-DB49-3B65-E425-457E4AAFB35F}"/>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35</a:t>
            </a:fld>
            <a:endParaRPr lang="en-US"/>
          </a:p>
        </p:txBody>
      </p:sp>
      <p:cxnSp>
        <p:nvCxnSpPr>
          <p:cNvPr id="5" name="Straight Connector 4">
            <a:extLst>
              <a:ext uri="{FF2B5EF4-FFF2-40B4-BE49-F238E27FC236}">
                <a16:creationId xmlns:a16="http://schemas.microsoft.com/office/drawing/2014/main" id="{28D1B3C3-784E-8D5E-DEFF-BBBB87F3CF42}"/>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
        <p:nvSpPr>
          <p:cNvPr id="7" name="TextBox 6">
            <a:extLst>
              <a:ext uri="{FF2B5EF4-FFF2-40B4-BE49-F238E27FC236}">
                <a16:creationId xmlns:a16="http://schemas.microsoft.com/office/drawing/2014/main" id="{336EB945-CD62-7F91-26AC-0E77B38F98F8}"/>
              </a:ext>
            </a:extLst>
          </p:cNvPr>
          <p:cNvSpPr txBox="1"/>
          <p:nvPr/>
        </p:nvSpPr>
        <p:spPr>
          <a:xfrm>
            <a:off x="514351" y="1114573"/>
            <a:ext cx="10157114"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hlinkClick r:id="rId3"/>
              </a:rPr>
              <a:t>2026 Communications Archives</a:t>
            </a:r>
            <a:r>
              <a:rPr lang="en-US" dirty="0"/>
              <a:t> (Insights, Month End, and Fixed Asset Info)</a:t>
            </a:r>
            <a:endParaRPr lang="en-US" dirty="0">
              <a:hlinkClick r:id="rId4"/>
            </a:endParaRPr>
          </a:p>
          <a:p>
            <a:r>
              <a:rPr lang="en-US" dirty="0">
                <a:hlinkClick r:id="rId4"/>
              </a:rPr>
              <a:t>Agency Year-End Info</a:t>
            </a:r>
            <a:r>
              <a:rPr lang="en-US" dirty="0"/>
              <a:t> (User Checklist, AP Accrual Sessions)</a:t>
            </a:r>
          </a:p>
          <a:p>
            <a:r>
              <a:rPr lang="en-US" dirty="0">
                <a:hlinkClick r:id="rId5"/>
              </a:rPr>
              <a:t>GEN-16 Update Print Engine in the Financial Reporting Studio (FRS)</a:t>
            </a:r>
            <a:endParaRPr lang="en-US" dirty="0">
              <a:hlinkClick r:id="rId6"/>
            </a:endParaRPr>
          </a:p>
          <a:p>
            <a:r>
              <a:rPr lang="en-US" u="sng" dirty="0">
                <a:hlinkClick r:id="rId6"/>
              </a:rPr>
              <a:t>NCFS Change Request Intake Form</a:t>
            </a:r>
            <a:endParaRPr lang="en-US" u="sng" dirty="0"/>
          </a:p>
          <a:p>
            <a:pPr>
              <a:buClr>
                <a:schemeClr val="tx1"/>
              </a:buClr>
            </a:pPr>
            <a:r>
              <a:rPr lang="en-US" u="sng" dirty="0">
                <a:solidFill>
                  <a:srgbClr val="0070C0"/>
                </a:solidFill>
                <a:hlinkClick r:id="rId7"/>
              </a:rPr>
              <a:t>NCFS IC Contacts</a:t>
            </a:r>
            <a:r>
              <a:rPr lang="en-US" u="sng" dirty="0">
                <a:solidFill>
                  <a:srgbClr val="0070C0"/>
                </a:solidFill>
              </a:rPr>
              <a:t> </a:t>
            </a:r>
            <a:r>
              <a:rPr lang="en-US" dirty="0">
                <a:solidFill>
                  <a:srgbClr val="0070C0"/>
                </a:solidFill>
              </a:rPr>
              <a:t>– </a:t>
            </a:r>
            <a:r>
              <a:rPr lang="en-US" b="1" dirty="0">
                <a:solidFill>
                  <a:srgbClr val="000000"/>
                </a:solidFill>
              </a:rPr>
              <a:t>Check your Agency/University/Interface Group and update if needed.</a:t>
            </a:r>
          </a:p>
          <a:p>
            <a:pPr>
              <a:buClr>
                <a:schemeClr val="tx1"/>
              </a:buClr>
            </a:pPr>
            <a:r>
              <a:rPr lang="en-US" u="sng" dirty="0">
                <a:solidFill>
                  <a:srgbClr val="0070C0"/>
                </a:solidFill>
                <a:hlinkClick r:id="rId8"/>
              </a:rPr>
              <a:t>NCFS Functional Calendars</a:t>
            </a:r>
            <a:endParaRPr lang="en-US" u="sng" dirty="0">
              <a:solidFill>
                <a:srgbClr val="0070C0"/>
              </a:solidFill>
            </a:endParaRPr>
          </a:p>
          <a:p>
            <a:pPr>
              <a:buClr>
                <a:schemeClr val="tx1"/>
              </a:buClr>
            </a:pPr>
            <a:r>
              <a:rPr lang="en-US" u="sng" dirty="0">
                <a:solidFill>
                  <a:srgbClr val="0070C0"/>
                </a:solidFill>
                <a:hlinkClick r:id="rId9">
                  <a:extLst>
                    <a:ext uri="{A12FA001-AC4F-418D-AE19-62706E023703}">
                      <ahyp:hlinkClr xmlns:ahyp="http://schemas.microsoft.com/office/drawing/2018/hyperlinkcolor" val="tx"/>
                    </a:ext>
                  </a:extLst>
                </a:hlinkClick>
              </a:rPr>
              <a:t>NCFS Gen-11 Reference Links</a:t>
            </a:r>
            <a:endParaRPr lang="en-US" dirty="0">
              <a:solidFill>
                <a:srgbClr val="0070C0"/>
              </a:solidFill>
            </a:endParaRPr>
          </a:p>
          <a:p>
            <a:pPr>
              <a:buClr>
                <a:schemeClr val="tx1"/>
              </a:buClr>
            </a:pPr>
            <a:r>
              <a:rPr lang="en-US" u="sng" dirty="0">
                <a:solidFill>
                  <a:srgbClr val="0070C0"/>
                </a:solidFill>
                <a:hlinkClick r:id="rId10">
                  <a:extLst>
                    <a:ext uri="{A12FA001-AC4F-418D-AE19-62706E023703}">
                      <ahyp:hlinkClr xmlns:ahyp="http://schemas.microsoft.com/office/drawing/2018/hyperlinkcolor" val="tx"/>
                    </a:ext>
                  </a:extLst>
                </a:hlinkClick>
              </a:rPr>
              <a:t>NCFS Help Documents</a:t>
            </a:r>
            <a:endParaRPr lang="en-US" u="sng" dirty="0">
              <a:solidFill>
                <a:srgbClr val="0070C0"/>
              </a:solidFill>
            </a:endParaRPr>
          </a:p>
          <a:p>
            <a:pPr>
              <a:buClr>
                <a:schemeClr val="tx1"/>
              </a:buClr>
            </a:pPr>
            <a:r>
              <a:rPr lang="en-US" u="sng" dirty="0">
                <a:solidFill>
                  <a:srgbClr val="0070C0"/>
                </a:solidFill>
                <a:hlinkClick r:id="rId11"/>
              </a:rPr>
              <a:t>NCFS Newsletter – July 2026</a:t>
            </a:r>
            <a:endParaRPr lang="en-US" dirty="0">
              <a:hlinkClick r:id="rId12"/>
            </a:endParaRPr>
          </a:p>
          <a:p>
            <a:r>
              <a:rPr lang="en-US" dirty="0">
                <a:hlinkClick r:id="rId12"/>
              </a:rPr>
              <a:t>NCFS Pre-Built Reports</a:t>
            </a:r>
            <a:endParaRPr lang="en-US" dirty="0"/>
          </a:p>
          <a:p>
            <a:r>
              <a:rPr lang="en-US" u="sng" dirty="0">
                <a:hlinkClick r:id="rId13"/>
              </a:rPr>
              <a:t>NCFS Production (Oracle Cloud)</a:t>
            </a:r>
            <a:endParaRPr lang="en-US" dirty="0"/>
          </a:p>
          <a:p>
            <a:r>
              <a:rPr lang="en-US" u="sng" dirty="0">
                <a:solidFill>
                  <a:srgbClr val="0070C0"/>
                </a:solidFill>
              </a:rPr>
              <a:t>NCFS Resources</a:t>
            </a:r>
          </a:p>
          <a:p>
            <a:r>
              <a:rPr lang="en-US" u="sng" dirty="0">
                <a:solidFill>
                  <a:srgbClr val="0070C0"/>
                </a:solidFill>
                <a:hlinkClick r:id="rId14"/>
              </a:rPr>
              <a:t>NCFS Security Administrators</a:t>
            </a:r>
            <a:endParaRPr lang="en-US" u="sng" dirty="0">
              <a:solidFill>
                <a:srgbClr val="0070C0"/>
              </a:solidFill>
            </a:endParaRPr>
          </a:p>
          <a:p>
            <a:pPr>
              <a:buClr>
                <a:schemeClr val="tx1"/>
              </a:buClr>
            </a:pPr>
            <a:r>
              <a:rPr lang="en-US" u="sng" dirty="0">
                <a:solidFill>
                  <a:srgbClr val="0070C0"/>
                </a:solidFill>
                <a:hlinkClick r:id="rId15"/>
              </a:rPr>
              <a:t>NCFS Security Roles</a:t>
            </a:r>
            <a:endParaRPr lang="en-US" u="sng" dirty="0">
              <a:solidFill>
                <a:srgbClr val="0070C0"/>
              </a:solidFill>
            </a:endParaRPr>
          </a:p>
          <a:p>
            <a:pPr>
              <a:buClr>
                <a:schemeClr val="tx1"/>
              </a:buClr>
            </a:pPr>
            <a:r>
              <a:rPr lang="en-US" u="sng" dirty="0">
                <a:solidFill>
                  <a:srgbClr val="0070C0"/>
                </a:solidFill>
                <a:hlinkClick r:id="rId16">
                  <a:extLst>
                    <a:ext uri="{A12FA001-AC4F-418D-AE19-62706E023703}">
                      <ahyp:hlinkClr xmlns:ahyp="http://schemas.microsoft.com/office/drawing/2018/hyperlinkcolor" val="tx"/>
                    </a:ext>
                  </a:extLst>
                </a:hlinkClick>
              </a:rPr>
              <a:t>NCFS System Training</a:t>
            </a:r>
            <a:endParaRPr lang="en-US" u="sng" dirty="0">
              <a:solidFill>
                <a:srgbClr val="0070C0"/>
              </a:solidFill>
            </a:endParaRPr>
          </a:p>
          <a:p>
            <a:pPr>
              <a:buClr>
                <a:schemeClr val="tx1"/>
              </a:buClr>
            </a:pPr>
            <a:r>
              <a:rPr lang="en-US" dirty="0">
                <a:hlinkClick r:id="rId17"/>
              </a:rPr>
              <a:t>NCFS Year-End Resources</a:t>
            </a:r>
            <a:endParaRPr lang="en-US" dirty="0"/>
          </a:p>
          <a:p>
            <a:r>
              <a:rPr lang="en-US" dirty="0">
                <a:hlinkClick r:id="rId18"/>
              </a:rPr>
              <a:t>OTBI Quick Reference Guides</a:t>
            </a:r>
            <a:endParaRPr lang="en-US" dirty="0"/>
          </a:p>
          <a:p>
            <a:r>
              <a:rPr lang="en-US" u="sng" dirty="0">
                <a:hlinkClick r:id="rId19"/>
              </a:rPr>
              <a:t>Quick Tips for ACH Request Processing</a:t>
            </a:r>
            <a:r>
              <a:rPr lang="en-US" dirty="0"/>
              <a:t> (</a:t>
            </a:r>
            <a:r>
              <a:rPr lang="en-US" dirty="0" err="1"/>
              <a:t>ePay</a:t>
            </a:r>
            <a:r>
              <a:rPr lang="en-US" dirty="0"/>
              <a:t> Processing)</a:t>
            </a:r>
            <a:br>
              <a:rPr lang="en-US" u="sng" dirty="0"/>
            </a:br>
            <a:r>
              <a:rPr lang="en-US" dirty="0">
                <a:hlinkClick r:id="rId20"/>
              </a:rPr>
              <a:t>Smart View Information</a:t>
            </a:r>
            <a:r>
              <a:rPr lang="en-US" dirty="0"/>
              <a:t> (QRGs, Presentations, and Recordings)</a:t>
            </a:r>
            <a:endParaRPr lang="en-US" u="sng" dirty="0">
              <a:solidFill>
                <a:srgbClr val="0070C0"/>
              </a:solidFill>
            </a:endParaRPr>
          </a:p>
        </p:txBody>
      </p:sp>
    </p:spTree>
    <p:custDataLst>
      <p:tags r:id="rId1"/>
    </p:custDataLst>
    <p:extLst>
      <p:ext uri="{BB962C8B-B14F-4D97-AF65-F5344CB8AC3E}">
        <p14:creationId xmlns:p14="http://schemas.microsoft.com/office/powerpoint/2010/main" val="13367187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86C1B6D-56FF-0943-C72E-B1FEBEBF6387}"/>
              </a:ext>
            </a:extLst>
          </p:cNvPr>
          <p:cNvSpPr>
            <a:spLocks noGrp="1"/>
          </p:cNvSpPr>
          <p:nvPr>
            <p:ph type="title"/>
          </p:nvPr>
        </p:nvSpPr>
        <p:spPr>
          <a:xfrm>
            <a:off x="0" y="-1398715"/>
            <a:ext cx="10515600" cy="1325563"/>
          </a:xfrm>
        </p:spPr>
        <p:txBody>
          <a:bodyPr vert="horz" lIns="91440" tIns="45720" rIns="91440" bIns="45720" rtlCol="0" anchor="b">
            <a:normAutofit/>
          </a:bodyPr>
          <a:lstStyle/>
          <a:p>
            <a:r>
              <a:rPr lang="en-US"/>
              <a:t>Thank you</a:t>
            </a:r>
          </a:p>
        </p:txBody>
      </p:sp>
      <p:sp>
        <p:nvSpPr>
          <p:cNvPr id="2" name="Content Placeholder 1">
            <a:extLst>
              <a:ext uri="{FF2B5EF4-FFF2-40B4-BE49-F238E27FC236}">
                <a16:creationId xmlns:a16="http://schemas.microsoft.com/office/drawing/2014/main" id="{838CDCE0-1EC8-B6AD-0039-0709F9FFB5CE}"/>
              </a:ext>
            </a:extLst>
          </p:cNvPr>
          <p:cNvSpPr>
            <a:spLocks noGrp="1"/>
          </p:cNvSpPr>
          <p:nvPr>
            <p:ph sz="quarter" idx="13"/>
          </p:nvPr>
        </p:nvSpPr>
        <p:spPr/>
        <p:txBody>
          <a:bodyPr anchor="ctr"/>
          <a:lstStyle/>
          <a:p>
            <a:pPr algn="ctr"/>
            <a:r>
              <a:rPr kumimoji="0" lang="en-US" sz="3600" b="1" i="0" u="none" strike="noStrike" kern="1200" cap="none" spc="0" normalizeH="0" baseline="0" noProof="0" dirty="0">
                <a:ln>
                  <a:noFill/>
                </a:ln>
                <a:solidFill>
                  <a:srgbClr val="161748">
                    <a:lumMod val="95000"/>
                    <a:lumOff val="5000"/>
                  </a:srgbClr>
                </a:solidFill>
                <a:effectLst/>
                <a:uLnTx/>
                <a:uFillTx/>
                <a:latin typeface="Aptos Display" panose="02110004020202020204"/>
                <a:ea typeface="+mj-ea"/>
                <a:cs typeface="+mj-cs"/>
              </a:rPr>
              <a:t>Thank you!</a:t>
            </a:r>
            <a:br>
              <a:rPr kumimoji="0" lang="en-US" sz="2800" b="1" i="0" u="none" strike="noStrike" kern="1200" cap="none" spc="0" normalizeH="0" baseline="0" noProof="0" dirty="0">
                <a:ln>
                  <a:noFill/>
                </a:ln>
                <a:solidFill>
                  <a:srgbClr val="161748">
                    <a:lumMod val="95000"/>
                    <a:lumOff val="5000"/>
                  </a:srgbClr>
                </a:solidFill>
                <a:effectLst/>
                <a:uLnTx/>
                <a:uFillTx/>
                <a:latin typeface="Aptos Display" panose="02110004020202020204"/>
                <a:ea typeface="+mj-ea"/>
                <a:cs typeface="+mj-cs"/>
              </a:rPr>
            </a:br>
            <a:br>
              <a:rPr kumimoji="0" lang="en-US" sz="2800" b="1" i="0" u="none" strike="noStrike" kern="1200" cap="none" spc="0" normalizeH="0" baseline="0" noProof="0" dirty="0">
                <a:ln>
                  <a:noFill/>
                </a:ln>
                <a:solidFill>
                  <a:srgbClr val="161748">
                    <a:lumMod val="95000"/>
                    <a:lumOff val="5000"/>
                  </a:srgbClr>
                </a:solidFill>
                <a:effectLst/>
                <a:uLnTx/>
                <a:uFillTx/>
                <a:latin typeface="Aptos Display" panose="02110004020202020204"/>
                <a:ea typeface="+mj-ea"/>
                <a:cs typeface="+mj-cs"/>
              </a:rPr>
            </a:br>
            <a:r>
              <a:rPr kumimoji="0" lang="en-US" sz="2800" b="1" i="0" u="none" strike="noStrike" kern="1200" cap="none" spc="0" normalizeH="0" baseline="0" noProof="0" dirty="0">
                <a:ln>
                  <a:noFill/>
                </a:ln>
                <a:solidFill>
                  <a:srgbClr val="161748">
                    <a:lumMod val="95000"/>
                    <a:lumOff val="5000"/>
                  </a:srgbClr>
                </a:solidFill>
                <a:effectLst/>
                <a:uLnTx/>
                <a:uFillTx/>
                <a:latin typeface="Aptos Display" panose="02110004020202020204"/>
                <a:ea typeface="+mj-ea"/>
                <a:cs typeface="+mj-cs"/>
              </a:rPr>
              <a:t>For questions or assistance, contact </a:t>
            </a:r>
            <a:r>
              <a:rPr kumimoji="0" lang="en-US" sz="2800" b="1" i="0" u="none" strike="noStrike" kern="1200" cap="none" spc="0" normalizeH="0" baseline="0" noProof="0" dirty="0">
                <a:ln>
                  <a:noFill/>
                </a:ln>
                <a:solidFill>
                  <a:srgbClr val="161748">
                    <a:lumMod val="95000"/>
                    <a:lumOff val="5000"/>
                  </a:srgbClr>
                </a:solidFill>
                <a:effectLst/>
                <a:uLnTx/>
                <a:uFillTx/>
                <a:latin typeface="Aptos Display" panose="02110004020202020204"/>
                <a:ea typeface="+mj-ea"/>
                <a:cs typeface="+mj-cs"/>
                <a:hlinkClick r:id="rId3"/>
              </a:rPr>
              <a:t>ncfs@ncosc.go</a:t>
            </a:r>
            <a:r>
              <a:rPr lang="en-US" b="1" dirty="0">
                <a:solidFill>
                  <a:srgbClr val="161748">
                    <a:lumMod val="95000"/>
                    <a:lumOff val="5000"/>
                  </a:srgbClr>
                </a:solidFill>
                <a:latin typeface="Aptos Display" panose="02110004020202020204"/>
                <a:ea typeface="+mj-ea"/>
                <a:cs typeface="+mj-cs"/>
                <a:hlinkClick r:id="rId3"/>
              </a:rPr>
              <a:t>v</a:t>
            </a:r>
            <a:r>
              <a:rPr lang="en-US" b="1" dirty="0">
                <a:solidFill>
                  <a:srgbClr val="161748">
                    <a:lumMod val="95000"/>
                    <a:lumOff val="5000"/>
                  </a:srgbClr>
                </a:solidFill>
                <a:latin typeface="Aptos Display" panose="02110004020202020204"/>
                <a:ea typeface="+mj-ea"/>
                <a:cs typeface="+mj-cs"/>
              </a:rPr>
              <a:t>.</a:t>
            </a:r>
          </a:p>
        </p:txBody>
      </p:sp>
      <p:cxnSp>
        <p:nvCxnSpPr>
          <p:cNvPr id="3" name="Straight Connector 2">
            <a:extLst>
              <a:ext uri="{FF2B5EF4-FFF2-40B4-BE49-F238E27FC236}">
                <a16:creationId xmlns:a16="http://schemas.microsoft.com/office/drawing/2014/main" id="{195ECB1F-AEC4-86EF-9088-D560246A97B3}"/>
              </a:ext>
              <a:ext uri="{C183D7F6-B498-43B3-948B-1728B52AA6E4}">
                <adec:decorative xmlns:adec="http://schemas.microsoft.com/office/drawing/2017/decorative" val="1"/>
              </a:ext>
            </a:extLst>
          </p:cNvPr>
          <p:cNvCxnSpPr>
            <a:cxnSpLocks/>
          </p:cNvCxnSpPr>
          <p:nvPr/>
        </p:nvCxnSpPr>
        <p:spPr>
          <a:xfrm>
            <a:off x="3352800" y="3212183"/>
            <a:ext cx="548640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8" name="Slide Number Placeholder 7">
            <a:extLst>
              <a:ext uri="{FF2B5EF4-FFF2-40B4-BE49-F238E27FC236}">
                <a16:creationId xmlns:a16="http://schemas.microsoft.com/office/drawing/2014/main" id="{9845E214-D5E4-0F8B-B707-F345566701D8}"/>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36</a:t>
            </a:fld>
            <a:endParaRPr lang="en-US"/>
          </a:p>
        </p:txBody>
      </p:sp>
    </p:spTree>
    <p:custDataLst>
      <p:tags r:id="rId1"/>
    </p:custDataLst>
    <p:extLst>
      <p:ext uri="{BB962C8B-B14F-4D97-AF65-F5344CB8AC3E}">
        <p14:creationId xmlns:p14="http://schemas.microsoft.com/office/powerpoint/2010/main" val="42624440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AHThNDFv"/>
  <p:tag name="ARTICULATE_DESIGN_ID_1_OFFICE THEME" val="MRkhycLd"/>
  <p:tag name="ARTICULATE_DESIGN_ID_CUSTOM DESIGN" val="slffHVmd"/>
  <p:tag name="ARTICULATE_DESIGN_ID_OSC THEME" val="KWdaX9A2"/>
  <p:tag name="ARTICULATE_SLIDE_THUMBNAIL_REFRESH" val="1"/>
  <p:tag name="ARTICULATE_SLIDE_COUNT" val="36"/>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SC Theme">
  <a:themeElements>
    <a:clrScheme name="New OSC Palette">
      <a:dk1>
        <a:srgbClr val="002868"/>
      </a:dk1>
      <a:lt1>
        <a:sysClr val="window" lastClr="FFFFFF"/>
      </a:lt1>
      <a:dk2>
        <a:srgbClr val="265B5F"/>
      </a:dk2>
      <a:lt2>
        <a:srgbClr val="DADAF1"/>
      </a:lt2>
      <a:accent1>
        <a:srgbClr val="2E328B"/>
      </a:accent1>
      <a:accent2>
        <a:srgbClr val="FAEE9D"/>
      </a:accent2>
      <a:accent3>
        <a:srgbClr val="2E328B"/>
      </a:accent3>
      <a:accent4>
        <a:srgbClr val="BF0A30"/>
      </a:accent4>
      <a:accent5>
        <a:srgbClr val="3C807D"/>
      </a:accent5>
      <a:accent6>
        <a:srgbClr val="002868"/>
      </a:accent6>
      <a:hlink>
        <a:srgbClr val="2277CC"/>
      </a:hlink>
      <a:folHlink>
        <a:srgbClr val="5577AA"/>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CFS PowerPoint Template - 2026.potx  -  Read-Only" id="{019EFA48-258B-456D-A093-745D5ED2F1E9}" vid="{19FFE6AC-0F9C-434F-BA70-AA39FDB2F7F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31553DD6B7DBA43B25B41FC7D9EFC17" ma:contentTypeVersion="20" ma:contentTypeDescription="Create a new document." ma:contentTypeScope="" ma:versionID="25e219c1d22c5e3e00c31c1f94007f51">
  <xsd:schema xmlns:xsd="http://www.w3.org/2001/XMLSchema" xmlns:xs="http://www.w3.org/2001/XMLSchema" xmlns:p="http://schemas.microsoft.com/office/2006/metadata/properties" xmlns:ns2="3123569f-bf77-4831-ad13-9ec49bb44483" xmlns:ns3="3684ed82-2840-4b1a-9227-992a270a08a4" targetNamespace="http://schemas.microsoft.com/office/2006/metadata/properties" ma:root="true" ma:fieldsID="ab8f58a341c9f55bd9a2843b3b9b63be" ns2:_="" ns3:_="">
    <xsd:import namespace="3123569f-bf77-4831-ad13-9ec49bb44483"/>
    <xsd:import namespace="3684ed82-2840-4b1a-9227-992a270a08a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2:TaxCatchAll" minOccurs="0"/>
                <xsd:element ref="ns3:MediaServiceDateTaken" minOccurs="0"/>
                <xsd:element ref="ns3:MediaServiceOCR" minOccurs="0"/>
                <xsd:element ref="ns3:MediaServiceGenerationTime" minOccurs="0"/>
                <xsd:element ref="ns3:MediaServiceEventHashCode" minOccurs="0"/>
                <xsd:element ref="ns3:Notes" minOccurs="0"/>
                <xsd:element ref="ns3:MediaLengthInSeconds" minOccurs="0"/>
                <xsd:element ref="ns3:MediaServiceBillingMetadata"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123569f-bf77-4831-ad13-9ec49bb44483" elementFormDefault="qualified">
    <xsd:import namespace="http://schemas.microsoft.com/office/2006/documentManagement/types"/>
    <xsd:import namespace="http://schemas.microsoft.com/office/infopath/2007/PartnerControls"/>
    <xsd:element name="SharedWithUsers" ma:index="8"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1da77be2-dc9f-42fe-9171-eca68ea2d994}" ma:internalName="TaxCatchAll" ma:showField="CatchAllData" ma:web="3123569f-bf77-4831-ad13-9ec49bb4448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684ed82-2840-4b1a-9227-992a270a08a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73cfa9a-e889-43e5-9e7e-099e1654cb8f"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Notes" ma:index="21" nillable="true" ma:displayName="Notes" ma:format="Dropdown" ma:internalName="Notes">
      <xsd:simpleType>
        <xsd:restriction base="dms:Note">
          <xsd:maxLength value="255"/>
        </xsd:restriction>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MediaServiceLocation" ma:index="24" nillable="true" ma:displayName="Location" ma:descrip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5"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Notes xmlns="3684ed82-2840-4b1a-9227-992a270a08a4" xsi:nil="true"/>
    <lcf76f155ced4ddcb4097134ff3c332f xmlns="3684ed82-2840-4b1a-9227-992a270a08a4">
      <Terms xmlns="http://schemas.microsoft.com/office/infopath/2007/PartnerControls"/>
    </lcf76f155ced4ddcb4097134ff3c332f>
    <TaxCatchAll xmlns="3123569f-bf77-4831-ad13-9ec49bb44483" xsi:nil="true"/>
  </documentManagement>
</p:properties>
</file>

<file path=customXml/itemProps1.xml><?xml version="1.0" encoding="utf-8"?>
<ds:datastoreItem xmlns:ds="http://schemas.openxmlformats.org/officeDocument/2006/customXml" ds:itemID="{DC2ED282-218F-4A76-8AB0-6D3D97F06C7D}">
  <ds:schemaRefs>
    <ds:schemaRef ds:uri="http://schemas.microsoft.com/sharepoint/v3/contenttype/forms"/>
  </ds:schemaRefs>
</ds:datastoreItem>
</file>

<file path=customXml/itemProps2.xml><?xml version="1.0" encoding="utf-8"?>
<ds:datastoreItem xmlns:ds="http://schemas.openxmlformats.org/officeDocument/2006/customXml" ds:itemID="{7D07E2B0-D798-4C2A-8329-11F2B8FD22A2}">
  <ds:schemaRefs>
    <ds:schemaRef ds:uri="3123569f-bf77-4831-ad13-9ec49bb44483"/>
    <ds:schemaRef ds:uri="3684ed82-2840-4b1a-9227-992a270a08a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3.xml><?xml version="1.0" encoding="utf-8"?>
<ds:datastoreItem xmlns:ds="http://schemas.openxmlformats.org/officeDocument/2006/customXml" ds:itemID="{3F6991D4-2143-4ECB-8B87-B95158D9CA25}">
  <ds:schemaRefs>
    <ds:schemaRef ds:uri="http://schemas.openxmlformats.org/package/2006/metadata/core-properties"/>
    <ds:schemaRef ds:uri="http://purl.org/dc/terms/"/>
    <ds:schemaRef ds:uri="3684ed82-2840-4b1a-9227-992a270a08a4"/>
    <ds:schemaRef ds:uri="http://purl.org/dc/elements/1.1/"/>
    <ds:schemaRef ds:uri="http://purl.org/dc/dcmitype/"/>
    <ds:schemaRef ds:uri="http://schemas.microsoft.com/office/2006/documentManagement/types"/>
    <ds:schemaRef ds:uri="http://www.w3.org/XML/1998/namespace"/>
    <ds:schemaRef ds:uri="http://schemas.microsoft.com/office/infopath/2007/PartnerControls"/>
    <ds:schemaRef ds:uri="3123569f-bf77-4831-ad13-9ec49bb44483"/>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NCFS Insights Template - 2026</Template>
  <TotalTime>754</TotalTime>
  <Words>1620</Words>
  <Application>Microsoft Office PowerPoint</Application>
  <PresentationFormat>Widescreen</PresentationFormat>
  <Paragraphs>250</Paragraphs>
  <Slides>36</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Aptos</vt:lpstr>
      <vt:lpstr>Aptos Display</vt:lpstr>
      <vt:lpstr>Arial</vt:lpstr>
      <vt:lpstr>Calibri</vt:lpstr>
      <vt:lpstr>Wingdings</vt:lpstr>
      <vt:lpstr>OSC Theme</vt:lpstr>
      <vt:lpstr>NCFS Insights</vt:lpstr>
      <vt:lpstr>Welcome </vt:lpstr>
      <vt:lpstr>Agenda </vt:lpstr>
      <vt:lpstr>Presenters </vt:lpstr>
      <vt:lpstr>Polling Question    </vt:lpstr>
      <vt:lpstr>Presenter Spotlight</vt:lpstr>
      <vt:lpstr>ePay Phone Verifications</vt:lpstr>
      <vt:lpstr>ePay Fraud Warning Signs</vt:lpstr>
      <vt:lpstr>ePay Reminders </vt:lpstr>
      <vt:lpstr>ePay Reminders</vt:lpstr>
      <vt:lpstr>Presenter Spotlight 2</vt:lpstr>
      <vt:lpstr>August Key Dates</vt:lpstr>
      <vt:lpstr>General Ledger – Auto Reversing Journal Entries – Cash Ledger</vt:lpstr>
      <vt:lpstr>GL - Auto Reversing Journal Entries – Cash Ledger</vt:lpstr>
      <vt:lpstr>GL –Auto Reversing Journal Entries – Accrual Ledgers</vt:lpstr>
      <vt:lpstr>Presenter Spotlight 3</vt:lpstr>
      <vt:lpstr>OSBM BRIDGE Project – Phase 1 </vt:lpstr>
      <vt:lpstr>OSBM BRIDGE Project – Phases 2 &amp; 3</vt:lpstr>
      <vt:lpstr>Presenter Spotlight 4</vt:lpstr>
      <vt:lpstr>Training – LMS Updates</vt:lpstr>
      <vt:lpstr>Presenter Spotlight 5</vt:lpstr>
      <vt:lpstr>Design and Accessibility Updates </vt:lpstr>
      <vt:lpstr>New Look / New Features </vt:lpstr>
      <vt:lpstr>Current NCFS Functional Calendar </vt:lpstr>
      <vt:lpstr>Future Look and Feel </vt:lpstr>
      <vt:lpstr>Help Documents – PDF Feature </vt:lpstr>
      <vt:lpstr>Help Documents – PDF </vt:lpstr>
      <vt:lpstr>Additional New Features </vt:lpstr>
      <vt:lpstr>Presenter Spotlight 6</vt:lpstr>
      <vt:lpstr>OTBI Reminder &amp; Fall Engagement Touchpoints</vt:lpstr>
      <vt:lpstr>NCFS Insights Attendance</vt:lpstr>
      <vt:lpstr>August 2026 Functional Calendar </vt:lpstr>
      <vt:lpstr>September 2026 Functional Calendar </vt:lpstr>
      <vt:lpstr>What’s Next? </vt:lpstr>
      <vt:lpstr>Reference Links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NCFS Insights</dc:title>
  <dc:creator>Jan Prevo</dc:creator>
  <cp:lastModifiedBy>April Durrence</cp:lastModifiedBy>
  <cp:revision>1</cp:revision>
  <dcterms:created xsi:type="dcterms:W3CDTF">2026-06-22T15:16:04Z</dcterms:created>
  <dcterms:modified xsi:type="dcterms:W3CDTF">2026-08-13T21:59:01Z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F6EFC013-F68A-4F9A-A672-B492AD419549</vt:lpwstr>
  </property>
  <property fmtid="{D5CDD505-2E9C-101B-9397-08002B2CF9AE}" pid="3" name="ArticulatePath">
    <vt:lpwstr>Presentation9</vt:lpwstr>
  </property>
  <property fmtid="{D5CDD505-2E9C-101B-9397-08002B2CF9AE}" pid="4" name="ContentTypeId">
    <vt:lpwstr>0x010100031553DD6B7DBA43B25B41FC7D9EFC17</vt:lpwstr>
  </property>
  <property fmtid="{D5CDD505-2E9C-101B-9397-08002B2CF9AE}" pid="5" name="MSIP_Label_defa4170-0d19-0005-0001-bc88714345d2_Enabled">
    <vt:lpwstr>true</vt:lpwstr>
  </property>
  <property fmtid="{D5CDD505-2E9C-101B-9397-08002B2CF9AE}" pid="6" name="MSIP_Label_defa4170-0d19-0005-0001-bc88714345d2_SetDate">
    <vt:lpwstr>2026-06-18T15:11:34Z</vt:lpwstr>
  </property>
  <property fmtid="{D5CDD505-2E9C-101B-9397-08002B2CF9AE}" pid="7" name="MSIP_Label_defa4170-0d19-0005-0001-bc88714345d2_Method">
    <vt:lpwstr>Privileged</vt:lpwstr>
  </property>
  <property fmtid="{D5CDD505-2E9C-101B-9397-08002B2CF9AE}" pid="8" name="MSIP_Label_defa4170-0d19-0005-0001-bc88714345d2_Name">
    <vt:lpwstr>defa4170-0d19-0005-0001-bc88714345d2</vt:lpwstr>
  </property>
  <property fmtid="{D5CDD505-2E9C-101B-9397-08002B2CF9AE}" pid="9" name="MSIP_Label_defa4170-0d19-0005-0001-bc88714345d2_SiteId">
    <vt:lpwstr>a1f43f48-54fe-433f-9378-968b45bc6665</vt:lpwstr>
  </property>
  <property fmtid="{D5CDD505-2E9C-101B-9397-08002B2CF9AE}" pid="10" name="MSIP_Label_defa4170-0d19-0005-0001-bc88714345d2_ActionId">
    <vt:lpwstr>cc76808a-f318-4a10-8dfd-73808f87c668</vt:lpwstr>
  </property>
  <property fmtid="{D5CDD505-2E9C-101B-9397-08002B2CF9AE}" pid="11" name="MSIP_Label_defa4170-0d19-0005-0001-bc88714345d2_ContentBits">
    <vt:lpwstr>0</vt:lpwstr>
  </property>
  <property fmtid="{D5CDD505-2E9C-101B-9397-08002B2CF9AE}" pid="12" name="MSIP_Label_defa4170-0d19-0005-0001-bc88714345d2_Tag">
    <vt:lpwstr>10, 0, 1, 1</vt:lpwstr>
  </property>
  <property fmtid="{D5CDD505-2E9C-101B-9397-08002B2CF9AE}" pid="13" name="MediaServiceImageTags">
    <vt:lpwstr/>
  </property>
</Properties>
</file>