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8" r:id="rId6"/>
    <p:sldMasterId id="2147483701" r:id="rId7"/>
  </p:sldMasterIdLst>
  <p:notesMasterIdLst>
    <p:notesMasterId r:id="rId35"/>
  </p:notesMasterIdLst>
  <p:handoutMasterIdLst>
    <p:handoutMasterId r:id="rId36"/>
  </p:handoutMasterIdLst>
  <p:sldIdLst>
    <p:sldId id="4323" r:id="rId8"/>
    <p:sldId id="4349" r:id="rId9"/>
    <p:sldId id="4347" r:id="rId10"/>
    <p:sldId id="2145704779" r:id="rId11"/>
    <p:sldId id="2145704747" r:id="rId12"/>
    <p:sldId id="2145704761" r:id="rId13"/>
    <p:sldId id="2145704814" r:id="rId14"/>
    <p:sldId id="2145704788" r:id="rId15"/>
    <p:sldId id="2145704739" r:id="rId16"/>
    <p:sldId id="2145704810" r:id="rId17"/>
    <p:sldId id="2145704809" r:id="rId18"/>
    <p:sldId id="2145704811" r:id="rId19"/>
    <p:sldId id="2145704812" r:id="rId20"/>
    <p:sldId id="2145704765" r:id="rId21"/>
    <p:sldId id="2145704790" r:id="rId22"/>
    <p:sldId id="2145704763" r:id="rId23"/>
    <p:sldId id="4355" r:id="rId24"/>
    <p:sldId id="2145704709" r:id="rId25"/>
    <p:sldId id="2145704806" r:id="rId26"/>
    <p:sldId id="2145704807" r:id="rId27"/>
    <p:sldId id="2145704805" r:id="rId28"/>
    <p:sldId id="2145704778" r:id="rId29"/>
    <p:sldId id="2145704767" r:id="rId30"/>
    <p:sldId id="2145704808" r:id="rId31"/>
    <p:sldId id="2145704780" r:id="rId32"/>
    <p:sldId id="2145704795" r:id="rId33"/>
    <p:sldId id="4363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D2409-4783-94C6-24ED-8F104993044D}" name="Gwen Earp" initials="GE" userId="S::gwen.earp@ncosc.gov::7bfa86de-9fea-4123-abc5-e80c6336bff7" providerId="AD"/>
  <p188:author id="{2641430B-19C4-79B1-E62B-D1A6EE0B05D3}" name="Lena Andrade" initials="LA" userId="S::lena.andrade@ncosc.gov::66f130b5-8f6a-4cce-94d9-10c7f9b5d180" providerId="AD"/>
  <p188:author id="{C218A627-5283-A4F2-9910-44B59D99441F}" name="Frank Newsom" initials="FN" userId="S::frank.newsom@ncosc.gov::ad68d3cd-c08c-4937-a778-120681219286" providerId="AD"/>
  <p188:author id="{23F33246-ECC7-C865-68FE-E434F8A3A64D}" name="Taylor Brumbeloe" initials="TB" userId="S::taylor.brumbeloe@ncosc.gov::99848075-0e08-4b90-82f6-9f892778f08b" providerId="AD"/>
  <p188:author id="{192D196E-ECE6-4E6E-86A1-64861800E523}" name="Frank Newsom" initials="FN" userId="S::Frank.Newsom@ncosc.gov::ad68d3cd-c08c-4937-a778-120681219286" providerId="AD"/>
  <p188:author id="{2DE5A0C3-580F-2F34-7396-755BB9138AE9}" name="Jan Prevo" initials="JP" userId="S::Jan.Prevo@ncosc.gov::a97f2b47-fee0-4f84-a663-b1d45b4d0254" providerId="AD"/>
  <p188:author id="{5FFD5EC7-24BA-7122-E4FE-9FD239624251}" name="Dawn Parrish" initials="" userId="S::dawn.parrish@ncosc.gov::a5329d7b-fb97-402e-a1e0-6006cd4cdd5b" providerId="AD"/>
  <p188:author id="{9C9466CA-2685-3DBB-8AFE-3ED4F8D16A76}" name="Laura Lee" initials="LL" userId="S::Laura.Lee@ncosc.gov::3ca4bf71-309b-40f8-91fc-8d2ab8f2c4fc" providerId="AD"/>
  <p188:author id="{D0C2BECF-410D-4987-EAEF-28990FD44FF9}" name="Newsom, Frank" initials="NF" userId="S::Frank.Newsom@osc.nc.gov::43263cff-9d6c-4aab-839d-9e2757de01af" providerId="AD"/>
  <p188:author id="{CE22EFE6-239D-4DFF-DCD9-5B2B9C65254B}" name="Jan Prevo" initials="JP" userId="S::jan.prevo@ncosc.gov::a97f2b47-fee0-4f84-a663-b1d45b4d0254" providerId="AD"/>
  <p188:author id="{1F223AF6-030B-9F69-965C-2378D7A04DE3}" name="Lena Andrade" initials="LA" userId="S::Lena.Andrade@ncosc.gov::66f130b5-8f6a-4cce-94d9-10c7f9b5d1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, David R" initials="LDR" lastIdx="23" clrIdx="0">
    <p:extLst>
      <p:ext uri="{19B8F6BF-5375-455C-9EA6-DF929625EA0E}">
        <p15:presenceInfo xmlns:p15="http://schemas.microsoft.com/office/powerpoint/2012/main" userId="Lloyd, David 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7C"/>
    <a:srgbClr val="DED5D0"/>
    <a:srgbClr val="F8F8F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Durrence" userId="2314a7d0-99d3-4144-8a7f-648170c8b7b7" providerId="ADAL" clId="{EAE80DB9-CB43-4440-9E5C-0B0573E509B3}"/>
    <pc:docChg chg="undo custSel addSld delSld modSld">
      <pc:chgData name="April Durrence" userId="2314a7d0-99d3-4144-8a7f-648170c8b7b7" providerId="ADAL" clId="{EAE80DB9-CB43-4440-9E5C-0B0573E509B3}" dt="2026-06-11T17:12:35.735" v="2463" actId="962"/>
      <pc:docMkLst>
        <pc:docMk/>
      </pc:docMkLst>
      <pc:sldChg chg="modSp mod">
        <pc:chgData name="April Durrence" userId="2314a7d0-99d3-4144-8a7f-648170c8b7b7" providerId="ADAL" clId="{EAE80DB9-CB43-4440-9E5C-0B0573E509B3}" dt="2026-06-08T19:20:47.747" v="2402" actId="13244"/>
        <pc:sldMkLst>
          <pc:docMk/>
          <pc:sldMk cId="3845699481" sldId="4347"/>
        </pc:sldMkLst>
        <pc:spChg chg="mod ord">
          <ac:chgData name="April Durrence" userId="2314a7d0-99d3-4144-8a7f-648170c8b7b7" providerId="ADAL" clId="{EAE80DB9-CB43-4440-9E5C-0B0573E509B3}" dt="2026-06-08T19:20:46.009" v="2401" actId="13244"/>
          <ac:spMkLst>
            <pc:docMk/>
            <pc:sldMk cId="3845699481" sldId="4347"/>
            <ac:spMk id="4" creationId="{F6984349-060F-D228-98FD-7E71A7E0EAF4}"/>
          </ac:spMkLst>
        </pc:spChg>
        <pc:spChg chg="ord">
          <ac:chgData name="April Durrence" userId="2314a7d0-99d3-4144-8a7f-648170c8b7b7" providerId="ADAL" clId="{EAE80DB9-CB43-4440-9E5C-0B0573E509B3}" dt="2026-06-08T19:20:47.747" v="2402" actId="13244"/>
          <ac:spMkLst>
            <pc:docMk/>
            <pc:sldMk cId="3845699481" sldId="4347"/>
            <ac:spMk id="6" creationId="{E8EA3CF6-BA14-8A7E-F620-A37BCC3CE249}"/>
          </ac:spMkLst>
        </pc:spChg>
      </pc:sldChg>
      <pc:sldChg chg="modSp mod">
        <pc:chgData name="April Durrence" userId="2314a7d0-99d3-4144-8a7f-648170c8b7b7" providerId="ADAL" clId="{EAE80DB9-CB43-4440-9E5C-0B0573E509B3}" dt="2026-06-08T18:50:19.532" v="2288" actId="962"/>
        <pc:sldMkLst>
          <pc:docMk/>
          <pc:sldMk cId="1744654685" sldId="4349"/>
        </pc:sldMkLst>
        <pc:picChg chg="mod">
          <ac:chgData name="April Durrence" userId="2314a7d0-99d3-4144-8a7f-648170c8b7b7" providerId="ADAL" clId="{EAE80DB9-CB43-4440-9E5C-0B0573E509B3}" dt="2026-06-08T18:50:19.532" v="2288" actId="962"/>
          <ac:picMkLst>
            <pc:docMk/>
            <pc:sldMk cId="1744654685" sldId="4349"/>
            <ac:picMk id="6" creationId="{526A0B30-A581-349A-8B40-94FA8B0BE483}"/>
          </ac:picMkLst>
        </pc:picChg>
      </pc:sldChg>
      <pc:sldChg chg="modSp mod">
        <pc:chgData name="April Durrence" userId="2314a7d0-99d3-4144-8a7f-648170c8b7b7" providerId="ADAL" clId="{EAE80DB9-CB43-4440-9E5C-0B0573E509B3}" dt="2026-06-08T19:19:54.138" v="2390" actId="948"/>
        <pc:sldMkLst>
          <pc:docMk/>
          <pc:sldMk cId="439895174" sldId="4355"/>
        </pc:sldMkLst>
        <pc:spChg chg="mod ord">
          <ac:chgData name="April Durrence" userId="2314a7d0-99d3-4144-8a7f-648170c8b7b7" providerId="ADAL" clId="{EAE80DB9-CB43-4440-9E5C-0B0573E509B3}" dt="2026-06-08T16:09:02.297" v="728" actId="13244"/>
          <ac:spMkLst>
            <pc:docMk/>
            <pc:sldMk cId="439895174" sldId="4355"/>
            <ac:spMk id="3" creationId="{19AC1B34-E25D-976F-363A-E03A0C816A2D}"/>
          </ac:spMkLst>
        </pc:spChg>
        <pc:spChg chg="mod">
          <ac:chgData name="April Durrence" userId="2314a7d0-99d3-4144-8a7f-648170c8b7b7" providerId="ADAL" clId="{EAE80DB9-CB43-4440-9E5C-0B0573E509B3}" dt="2026-06-08T19:19:54.138" v="2390" actId="948"/>
          <ac:spMkLst>
            <pc:docMk/>
            <pc:sldMk cId="439895174" sldId="4355"/>
            <ac:spMk id="5" creationId="{4F50133F-C213-71B2-4A51-5853E3645E47}"/>
          </ac:spMkLst>
        </pc:spChg>
      </pc:sldChg>
      <pc:sldChg chg="modSp mod">
        <pc:chgData name="April Durrence" userId="2314a7d0-99d3-4144-8a7f-648170c8b7b7" providerId="ADAL" clId="{EAE80DB9-CB43-4440-9E5C-0B0573E509B3}" dt="2026-06-08T19:18:19.959" v="2387" actId="20577"/>
        <pc:sldMkLst>
          <pc:docMk/>
          <pc:sldMk cId="2825516367" sldId="4363"/>
        </pc:sldMkLst>
        <pc:spChg chg="mod">
          <ac:chgData name="April Durrence" userId="2314a7d0-99d3-4144-8a7f-648170c8b7b7" providerId="ADAL" clId="{EAE80DB9-CB43-4440-9E5C-0B0573E509B3}" dt="2026-06-08T19:18:19.959" v="2387" actId="20577"/>
          <ac:spMkLst>
            <pc:docMk/>
            <pc:sldMk cId="2825516367" sldId="4363"/>
            <ac:spMk id="2" creationId="{F158984D-9E09-1C52-F743-3B26AA2131B4}"/>
          </ac:spMkLst>
        </pc:spChg>
        <pc:spChg chg="mod ord">
          <ac:chgData name="April Durrence" userId="2314a7d0-99d3-4144-8a7f-648170c8b7b7" providerId="ADAL" clId="{EAE80DB9-CB43-4440-9E5C-0B0573E509B3}" dt="2026-06-08T18:49:07.290" v="2280" actId="13244"/>
          <ac:spMkLst>
            <pc:docMk/>
            <pc:sldMk cId="2825516367" sldId="4363"/>
            <ac:spMk id="3" creationId="{9A072AB2-1A14-3DB0-318D-3BFE33DAC866}"/>
          </ac:spMkLst>
        </pc:spChg>
        <pc:spChg chg="mod">
          <ac:chgData name="April Durrence" userId="2314a7d0-99d3-4144-8a7f-648170c8b7b7" providerId="ADAL" clId="{EAE80DB9-CB43-4440-9E5C-0B0573E509B3}" dt="2026-06-08T18:50:00.136" v="2287" actId="2710"/>
          <ac:spMkLst>
            <pc:docMk/>
            <pc:sldMk cId="2825516367" sldId="4363"/>
            <ac:spMk id="4" creationId="{5B3F0A91-2B89-FF81-6E67-4240BC1CF794}"/>
          </ac:spMkLst>
        </pc:spChg>
        <pc:picChg chg="mod ord">
          <ac:chgData name="April Durrence" userId="2314a7d0-99d3-4144-8a7f-648170c8b7b7" providerId="ADAL" clId="{EAE80DB9-CB43-4440-9E5C-0B0573E509B3}" dt="2026-06-08T18:49:12.103" v="2282" actId="13244"/>
          <ac:picMkLst>
            <pc:docMk/>
            <pc:sldMk cId="2825516367" sldId="4363"/>
            <ac:picMk id="5" creationId="{811F65FA-1861-16F0-4103-54324B032CB6}"/>
          </ac:picMkLst>
        </pc:picChg>
      </pc:sldChg>
      <pc:sldChg chg="delSp modSp mod">
        <pc:chgData name="April Durrence" userId="2314a7d0-99d3-4144-8a7f-648170c8b7b7" providerId="ADAL" clId="{EAE80DB9-CB43-4440-9E5C-0B0573E509B3}" dt="2026-06-08T16:11:51.773" v="745" actId="478"/>
        <pc:sldMkLst>
          <pc:docMk/>
          <pc:sldMk cId="4241917700" sldId="2145704709"/>
        </pc:sldMkLst>
        <pc:spChg chg="mod ord">
          <ac:chgData name="April Durrence" userId="2314a7d0-99d3-4144-8a7f-648170c8b7b7" providerId="ADAL" clId="{EAE80DB9-CB43-4440-9E5C-0B0573E509B3}" dt="2026-06-08T16:10:19.976" v="735" actId="13244"/>
          <ac:spMkLst>
            <pc:docMk/>
            <pc:sldMk cId="4241917700" sldId="2145704709"/>
            <ac:spMk id="4" creationId="{A5BEC7AD-B2A6-4E9D-84AD-F786F31F3EDE}"/>
          </ac:spMkLst>
        </pc:spChg>
        <pc:spChg chg="mod ord">
          <ac:chgData name="April Durrence" userId="2314a7d0-99d3-4144-8a7f-648170c8b7b7" providerId="ADAL" clId="{EAE80DB9-CB43-4440-9E5C-0B0573E509B3}" dt="2026-06-08T16:11:45.043" v="743" actId="13244"/>
          <ac:spMkLst>
            <pc:docMk/>
            <pc:sldMk cId="4241917700" sldId="2145704709"/>
            <ac:spMk id="10" creationId="{CBBB265D-C908-5A58-8044-2C18C7CCFB44}"/>
          </ac:spMkLst>
        </pc:spChg>
        <pc:spChg chg="ord">
          <ac:chgData name="April Durrence" userId="2314a7d0-99d3-4144-8a7f-648170c8b7b7" providerId="ADAL" clId="{EAE80DB9-CB43-4440-9E5C-0B0573E509B3}" dt="2026-06-08T16:10:23.280" v="736" actId="13244"/>
          <ac:spMkLst>
            <pc:docMk/>
            <pc:sldMk cId="4241917700" sldId="2145704709"/>
            <ac:spMk id="13" creationId="{F764A021-18F7-5A66-97C2-10A0556929C1}"/>
          </ac:spMkLst>
        </pc:spChg>
        <pc:spChg chg="ord">
          <ac:chgData name="April Durrence" userId="2314a7d0-99d3-4144-8a7f-648170c8b7b7" providerId="ADAL" clId="{EAE80DB9-CB43-4440-9E5C-0B0573E509B3}" dt="2026-06-08T16:11:27.769" v="737" actId="13244"/>
          <ac:spMkLst>
            <pc:docMk/>
            <pc:sldMk cId="4241917700" sldId="2145704709"/>
            <ac:spMk id="36" creationId="{C7C7A680-A0A2-46E4-81B4-0523D4BE3DD5}"/>
          </ac:spMkLst>
        </pc:spChg>
        <pc:picChg chg="mod ord">
          <ac:chgData name="April Durrence" userId="2314a7d0-99d3-4144-8a7f-648170c8b7b7" providerId="ADAL" clId="{EAE80DB9-CB43-4440-9E5C-0B0573E509B3}" dt="2026-06-08T16:11:47.456" v="744" actId="962"/>
          <ac:picMkLst>
            <pc:docMk/>
            <pc:sldMk cId="4241917700" sldId="2145704709"/>
            <ac:picMk id="3" creationId="{F8B2B9AA-2ACD-966A-A871-E789210A68C8}"/>
          </ac:picMkLst>
        </pc:picChg>
        <pc:picChg chg="mod ord">
          <ac:chgData name="April Durrence" userId="2314a7d0-99d3-4144-8a7f-648170c8b7b7" providerId="ADAL" clId="{EAE80DB9-CB43-4440-9E5C-0B0573E509B3}" dt="2026-06-08T16:11:37.577" v="741" actId="13244"/>
          <ac:picMkLst>
            <pc:docMk/>
            <pc:sldMk cId="4241917700" sldId="2145704709"/>
            <ac:picMk id="7" creationId="{67953733-06EA-A759-C0CE-F69B48B6F1CD}"/>
          </ac:picMkLst>
        </pc:picChg>
        <pc:cxnChg chg="mod">
          <ac:chgData name="April Durrence" userId="2314a7d0-99d3-4144-8a7f-648170c8b7b7" providerId="ADAL" clId="{EAE80DB9-CB43-4440-9E5C-0B0573E509B3}" dt="2026-06-08T16:11:29.415" v="738" actId="962"/>
          <ac:cxnSpMkLst>
            <pc:docMk/>
            <pc:sldMk cId="4241917700" sldId="2145704709"/>
            <ac:cxnSpMk id="5" creationId="{3090EF30-4BD5-4989-8BBA-7A2EC017A665}"/>
          </ac:cxnSpMkLst>
        </pc:cxnChg>
      </pc:sldChg>
      <pc:sldChg chg="delSp modSp mod">
        <pc:chgData name="April Durrence" userId="2314a7d0-99d3-4144-8a7f-648170c8b7b7" providerId="ADAL" clId="{EAE80DB9-CB43-4440-9E5C-0B0573E509B3}" dt="2026-06-05T17:33:58.041" v="171" actId="13244"/>
        <pc:sldMkLst>
          <pc:docMk/>
          <pc:sldMk cId="2574654022" sldId="2145704739"/>
        </pc:sldMkLst>
        <pc:spChg chg="ord">
          <ac:chgData name="April Durrence" userId="2314a7d0-99d3-4144-8a7f-648170c8b7b7" providerId="ADAL" clId="{EAE80DB9-CB43-4440-9E5C-0B0573E509B3}" dt="2026-06-05T17:33:28.650" v="164" actId="13244"/>
          <ac:spMkLst>
            <pc:docMk/>
            <pc:sldMk cId="2574654022" sldId="2145704739"/>
            <ac:spMk id="2" creationId="{6B3956D7-47CD-65DF-1B2A-48799AE9000D}"/>
          </ac:spMkLst>
        </pc:spChg>
        <pc:spChg chg="mod ord">
          <ac:chgData name="April Durrence" userId="2314a7d0-99d3-4144-8a7f-648170c8b7b7" providerId="ADAL" clId="{EAE80DB9-CB43-4440-9E5C-0B0573E509B3}" dt="2026-06-05T17:33:22.818" v="163" actId="13244"/>
          <ac:spMkLst>
            <pc:docMk/>
            <pc:sldMk cId="2574654022" sldId="2145704739"/>
            <ac:spMk id="4" creationId="{1DB7DEF8-0053-B2BA-16C6-973D04754991}"/>
          </ac:spMkLst>
        </pc:spChg>
        <pc:spChg chg="ord">
          <ac:chgData name="April Durrence" userId="2314a7d0-99d3-4144-8a7f-648170c8b7b7" providerId="ADAL" clId="{EAE80DB9-CB43-4440-9E5C-0B0573E509B3}" dt="2026-06-05T17:33:46.406" v="168" actId="13244"/>
          <ac:spMkLst>
            <pc:docMk/>
            <pc:sldMk cId="2574654022" sldId="2145704739"/>
            <ac:spMk id="10" creationId="{359E6393-BEB0-E700-8D17-83AC4DD2DC86}"/>
          </ac:spMkLst>
        </pc:spChg>
        <pc:picChg chg="mod">
          <ac:chgData name="April Durrence" userId="2314a7d0-99d3-4144-8a7f-648170c8b7b7" providerId="ADAL" clId="{EAE80DB9-CB43-4440-9E5C-0B0573E509B3}" dt="2026-06-05T17:33:41.397" v="167" actId="962"/>
          <ac:picMkLst>
            <pc:docMk/>
            <pc:sldMk cId="2574654022" sldId="2145704739"/>
            <ac:picMk id="7" creationId="{CF3EA374-40B3-4A63-992E-1657FB8A58F3}"/>
          </ac:picMkLst>
        </pc:picChg>
        <pc:picChg chg="mod">
          <ac:chgData name="April Durrence" userId="2314a7d0-99d3-4144-8a7f-648170c8b7b7" providerId="ADAL" clId="{EAE80DB9-CB43-4440-9E5C-0B0573E509B3}" dt="2026-06-05T17:33:58.041" v="171" actId="13244"/>
          <ac:picMkLst>
            <pc:docMk/>
            <pc:sldMk cId="2574654022" sldId="2145704739"/>
            <ac:picMk id="1028" creationId="{0E91D2EA-9A72-1D98-A72A-B5784A62384A}"/>
          </ac:picMkLst>
        </pc:picChg>
        <pc:cxnChg chg="mod ord">
          <ac:chgData name="April Durrence" userId="2314a7d0-99d3-4144-8a7f-648170c8b7b7" providerId="ADAL" clId="{EAE80DB9-CB43-4440-9E5C-0B0573E509B3}" dt="2026-06-05T17:33:48.628" v="169" actId="13244"/>
          <ac:cxnSpMkLst>
            <pc:docMk/>
            <pc:sldMk cId="2574654022" sldId="2145704739"/>
            <ac:cxnSpMk id="5" creationId="{A091165D-3389-C0E1-CAE7-2DBE695840B9}"/>
          </ac:cxnSpMkLst>
        </pc:cxnChg>
      </pc:sldChg>
      <pc:sldChg chg="modSp mod">
        <pc:chgData name="April Durrence" userId="2314a7d0-99d3-4144-8a7f-648170c8b7b7" providerId="ADAL" clId="{EAE80DB9-CB43-4440-9E5C-0B0573E509B3}" dt="2026-06-05T16:52:48.159" v="23" actId="2710"/>
        <pc:sldMkLst>
          <pc:docMk/>
          <pc:sldMk cId="1457864101" sldId="2145704747"/>
        </pc:sldMkLst>
        <pc:spChg chg="mod ord">
          <ac:chgData name="April Durrence" userId="2314a7d0-99d3-4144-8a7f-648170c8b7b7" providerId="ADAL" clId="{EAE80DB9-CB43-4440-9E5C-0B0573E509B3}" dt="2026-06-05T16:52:26.967" v="21" actId="13244"/>
          <ac:spMkLst>
            <pc:docMk/>
            <pc:sldMk cId="1457864101" sldId="2145704747"/>
            <ac:spMk id="2" creationId="{AC7BA158-C8A6-3B3A-30D7-1F51331A4BEF}"/>
          </ac:spMkLst>
        </pc:spChg>
        <pc:spChg chg="mod">
          <ac:chgData name="April Durrence" userId="2314a7d0-99d3-4144-8a7f-648170c8b7b7" providerId="ADAL" clId="{EAE80DB9-CB43-4440-9E5C-0B0573E509B3}" dt="2026-06-05T16:52:48.159" v="23" actId="2710"/>
          <ac:spMkLst>
            <pc:docMk/>
            <pc:sldMk cId="1457864101" sldId="2145704747"/>
            <ac:spMk id="8" creationId="{A546718B-A9AE-0340-D839-86FFC8DAEE9C}"/>
          </ac:spMkLst>
        </pc:spChg>
      </pc:sldChg>
      <pc:sldChg chg="delSp modSp mod">
        <pc:chgData name="April Durrence" userId="2314a7d0-99d3-4144-8a7f-648170c8b7b7" providerId="ADAL" clId="{EAE80DB9-CB43-4440-9E5C-0B0573E509B3}" dt="2026-06-08T16:08:17.073" v="726" actId="6549"/>
        <pc:sldMkLst>
          <pc:docMk/>
          <pc:sldMk cId="926731724" sldId="2145704761"/>
        </pc:sldMkLst>
        <pc:spChg chg="ord">
          <ac:chgData name="April Durrence" userId="2314a7d0-99d3-4144-8a7f-648170c8b7b7" providerId="ADAL" clId="{EAE80DB9-CB43-4440-9E5C-0B0573E509B3}" dt="2026-06-05T16:53:09.682" v="27" actId="13244"/>
          <ac:spMkLst>
            <pc:docMk/>
            <pc:sldMk cId="926731724" sldId="2145704761"/>
            <ac:spMk id="2" creationId="{4CB11BFD-4539-E98D-5862-EA42BB6777FB}"/>
          </ac:spMkLst>
        </pc:spChg>
        <pc:spChg chg="mod ord">
          <ac:chgData name="April Durrence" userId="2314a7d0-99d3-4144-8a7f-648170c8b7b7" providerId="ADAL" clId="{EAE80DB9-CB43-4440-9E5C-0B0573E509B3}" dt="2026-06-05T16:53:01.943" v="25" actId="13244"/>
          <ac:spMkLst>
            <pc:docMk/>
            <pc:sldMk cId="926731724" sldId="2145704761"/>
            <ac:spMk id="4" creationId="{ADECCF23-5F0D-4C6C-21D2-7580B105FEED}"/>
          </ac:spMkLst>
        </pc:spChg>
        <pc:spChg chg="mod ord">
          <ac:chgData name="April Durrence" userId="2314a7d0-99d3-4144-8a7f-648170c8b7b7" providerId="ADAL" clId="{EAE80DB9-CB43-4440-9E5C-0B0573E509B3}" dt="2026-06-08T16:08:17.073" v="726" actId="6549"/>
          <ac:spMkLst>
            <pc:docMk/>
            <pc:sldMk cId="926731724" sldId="2145704761"/>
            <ac:spMk id="10" creationId="{17E5CC87-6199-CBDC-1584-2DF158D5DBBF}"/>
          </ac:spMkLst>
        </pc:spChg>
        <pc:picChg chg="mod ord">
          <ac:chgData name="April Durrence" userId="2314a7d0-99d3-4144-8a7f-648170c8b7b7" providerId="ADAL" clId="{EAE80DB9-CB43-4440-9E5C-0B0573E509B3}" dt="2026-06-05T16:54:06.302" v="35" actId="13244"/>
          <ac:picMkLst>
            <pc:docMk/>
            <pc:sldMk cId="926731724" sldId="2145704761"/>
            <ac:picMk id="6" creationId="{34683C5C-02EC-E179-E3FB-A1A950F764E0}"/>
          </ac:picMkLst>
        </pc:picChg>
        <pc:picChg chg="mod">
          <ac:chgData name="April Durrence" userId="2314a7d0-99d3-4144-8a7f-648170c8b7b7" providerId="ADAL" clId="{EAE80DB9-CB43-4440-9E5C-0B0573E509B3}" dt="2026-06-05T16:53:52.877" v="33" actId="962"/>
          <ac:picMkLst>
            <pc:docMk/>
            <pc:sldMk cId="926731724" sldId="2145704761"/>
            <ac:picMk id="7" creationId="{C9E83BEE-30D6-A072-9C28-1FB7E62548DC}"/>
          </ac:picMkLst>
        </pc:picChg>
        <pc:cxnChg chg="mod ord">
          <ac:chgData name="April Durrence" userId="2314a7d0-99d3-4144-8a7f-648170c8b7b7" providerId="ADAL" clId="{EAE80DB9-CB43-4440-9E5C-0B0573E509B3}" dt="2026-06-05T16:53:15.397" v="29" actId="13244"/>
          <ac:cxnSpMkLst>
            <pc:docMk/>
            <pc:sldMk cId="926731724" sldId="2145704761"/>
            <ac:cxnSpMk id="5" creationId="{20AC3885-6163-207D-09A1-34CE806C6022}"/>
          </ac:cxnSpMkLst>
        </pc:cxnChg>
      </pc:sldChg>
      <pc:sldChg chg="delSp modSp mod">
        <pc:chgData name="April Durrence" userId="2314a7d0-99d3-4144-8a7f-648170c8b7b7" providerId="ADAL" clId="{EAE80DB9-CB43-4440-9E5C-0B0573E509B3}" dt="2026-06-08T16:07:31.895" v="723" actId="962"/>
        <pc:sldMkLst>
          <pc:docMk/>
          <pc:sldMk cId="4106372603" sldId="2145704763"/>
        </pc:sldMkLst>
        <pc:spChg chg="ord">
          <ac:chgData name="April Durrence" userId="2314a7d0-99d3-4144-8a7f-648170c8b7b7" providerId="ADAL" clId="{EAE80DB9-CB43-4440-9E5C-0B0573E509B3}" dt="2026-06-08T16:06:44.762" v="713" actId="13244"/>
          <ac:spMkLst>
            <pc:docMk/>
            <pc:sldMk cId="4106372603" sldId="2145704763"/>
            <ac:spMk id="2" creationId="{AEAF2389-87B9-7AEB-84FA-A9D0623F08F3}"/>
          </ac:spMkLst>
        </pc:spChg>
        <pc:spChg chg="mod ord">
          <ac:chgData name="April Durrence" userId="2314a7d0-99d3-4144-8a7f-648170c8b7b7" providerId="ADAL" clId="{EAE80DB9-CB43-4440-9E5C-0B0573E509B3}" dt="2026-06-08T16:06:41.362" v="712" actId="13244"/>
          <ac:spMkLst>
            <pc:docMk/>
            <pc:sldMk cId="4106372603" sldId="2145704763"/>
            <ac:spMk id="4" creationId="{B02ADB74-DF9A-6524-6014-ED136832399B}"/>
          </ac:spMkLst>
        </pc:spChg>
        <pc:spChg chg="mod ord">
          <ac:chgData name="April Durrence" userId="2314a7d0-99d3-4144-8a7f-648170c8b7b7" providerId="ADAL" clId="{EAE80DB9-CB43-4440-9E5C-0B0573E509B3}" dt="2026-06-08T16:07:16.126" v="720" actId="6549"/>
          <ac:spMkLst>
            <pc:docMk/>
            <pc:sldMk cId="4106372603" sldId="2145704763"/>
            <ac:spMk id="10" creationId="{AFEC3E2A-5D66-A865-ADBE-13D5DD202C6C}"/>
          </ac:spMkLst>
        </pc:spChg>
        <pc:spChg chg="ord">
          <ac:chgData name="April Durrence" userId="2314a7d0-99d3-4144-8a7f-648170c8b7b7" providerId="ADAL" clId="{EAE80DB9-CB43-4440-9E5C-0B0573E509B3}" dt="2026-06-08T16:06:49.362" v="714" actId="13244"/>
          <ac:spMkLst>
            <pc:docMk/>
            <pc:sldMk cId="4106372603" sldId="2145704763"/>
            <ac:spMk id="36" creationId="{FC41D506-63AD-6A02-8A95-38338BD42882}"/>
          </ac:spMkLst>
        </pc:spChg>
        <pc:picChg chg="mod ord">
          <ac:chgData name="April Durrence" userId="2314a7d0-99d3-4144-8a7f-648170c8b7b7" providerId="ADAL" clId="{EAE80DB9-CB43-4440-9E5C-0B0573E509B3}" dt="2026-06-08T16:07:31.895" v="723" actId="962"/>
          <ac:picMkLst>
            <pc:docMk/>
            <pc:sldMk cId="4106372603" sldId="2145704763"/>
            <ac:picMk id="3" creationId="{A13302F6-F571-6E09-18C0-AB9CB60DE854}"/>
          </ac:picMkLst>
        </pc:picChg>
        <pc:picChg chg="mod ord">
          <ac:chgData name="April Durrence" userId="2314a7d0-99d3-4144-8a7f-648170c8b7b7" providerId="ADAL" clId="{EAE80DB9-CB43-4440-9E5C-0B0573E509B3}" dt="2026-06-08T16:06:58.962" v="717" actId="13244"/>
          <ac:picMkLst>
            <pc:docMk/>
            <pc:sldMk cId="4106372603" sldId="2145704763"/>
            <ac:picMk id="7" creationId="{1EF74D94-8486-978B-D963-AC4AE076C7BC}"/>
          </ac:picMkLst>
        </pc:picChg>
        <pc:cxnChg chg="mod">
          <ac:chgData name="April Durrence" userId="2314a7d0-99d3-4144-8a7f-648170c8b7b7" providerId="ADAL" clId="{EAE80DB9-CB43-4440-9E5C-0B0573E509B3}" dt="2026-06-08T16:07:23.586" v="721" actId="962"/>
          <ac:cxnSpMkLst>
            <pc:docMk/>
            <pc:sldMk cId="4106372603" sldId="2145704763"/>
            <ac:cxnSpMk id="5" creationId="{3D6D71AF-616E-5B40-D990-AC35C0F06D9B}"/>
          </ac:cxnSpMkLst>
        </pc:cxnChg>
      </pc:sldChg>
      <pc:sldChg chg="delSp modSp mod">
        <pc:chgData name="April Durrence" userId="2314a7d0-99d3-4144-8a7f-648170c8b7b7" providerId="ADAL" clId="{EAE80DB9-CB43-4440-9E5C-0B0573E509B3}" dt="2026-06-08T16:08:05.071" v="725" actId="6549"/>
        <pc:sldMkLst>
          <pc:docMk/>
          <pc:sldMk cId="2383502347" sldId="2145704765"/>
        </pc:sldMkLst>
        <pc:spChg chg="ord">
          <ac:chgData name="April Durrence" userId="2314a7d0-99d3-4144-8a7f-648170c8b7b7" providerId="ADAL" clId="{EAE80DB9-CB43-4440-9E5C-0B0573E509B3}" dt="2026-06-05T17:39:53.262" v="203" actId="13244"/>
          <ac:spMkLst>
            <pc:docMk/>
            <pc:sldMk cId="2383502347" sldId="2145704765"/>
            <ac:spMk id="2" creationId="{9AA59A77-2738-4C3E-A234-59B71597E308}"/>
          </ac:spMkLst>
        </pc:spChg>
        <pc:spChg chg="mod ord">
          <ac:chgData name="April Durrence" userId="2314a7d0-99d3-4144-8a7f-648170c8b7b7" providerId="ADAL" clId="{EAE80DB9-CB43-4440-9E5C-0B0573E509B3}" dt="2026-06-05T17:39:39.236" v="200" actId="13244"/>
          <ac:spMkLst>
            <pc:docMk/>
            <pc:sldMk cId="2383502347" sldId="2145704765"/>
            <ac:spMk id="4" creationId="{1216F363-8296-0686-2A19-5CF96802F7F4}"/>
          </ac:spMkLst>
        </pc:spChg>
        <pc:spChg chg="mod ord">
          <ac:chgData name="April Durrence" userId="2314a7d0-99d3-4144-8a7f-648170c8b7b7" providerId="ADAL" clId="{EAE80DB9-CB43-4440-9E5C-0B0573E509B3}" dt="2026-06-08T16:08:05.071" v="725" actId="6549"/>
          <ac:spMkLst>
            <pc:docMk/>
            <pc:sldMk cId="2383502347" sldId="2145704765"/>
            <ac:spMk id="10" creationId="{3EABFF99-24B6-F09B-CFE2-6BC2A67E9F65}"/>
          </ac:spMkLst>
        </pc:spChg>
        <pc:spChg chg="ord">
          <ac:chgData name="April Durrence" userId="2314a7d0-99d3-4144-8a7f-648170c8b7b7" providerId="ADAL" clId="{EAE80DB9-CB43-4440-9E5C-0B0573E509B3}" dt="2026-06-05T17:39:45.685" v="201" actId="13244"/>
          <ac:spMkLst>
            <pc:docMk/>
            <pc:sldMk cId="2383502347" sldId="2145704765"/>
            <ac:spMk id="36" creationId="{77E98575-8F90-1B4C-DEAE-7910771C51CB}"/>
          </ac:spMkLst>
        </pc:spChg>
        <pc:picChg chg="mod ord">
          <ac:chgData name="April Durrence" userId="2314a7d0-99d3-4144-8a7f-648170c8b7b7" providerId="ADAL" clId="{EAE80DB9-CB43-4440-9E5C-0B0573E509B3}" dt="2026-06-05T17:40:06.491" v="207" actId="962"/>
          <ac:picMkLst>
            <pc:docMk/>
            <pc:sldMk cId="2383502347" sldId="2145704765"/>
            <ac:picMk id="6" creationId="{57F340F4-905B-4258-077F-834BFBAC1E2F}"/>
          </ac:picMkLst>
        </pc:picChg>
        <pc:picChg chg="mod ord">
          <ac:chgData name="April Durrence" userId="2314a7d0-99d3-4144-8a7f-648170c8b7b7" providerId="ADAL" clId="{EAE80DB9-CB43-4440-9E5C-0B0573E509B3}" dt="2026-06-05T17:40:01.724" v="205" actId="13244"/>
          <ac:picMkLst>
            <pc:docMk/>
            <pc:sldMk cId="2383502347" sldId="2145704765"/>
            <ac:picMk id="7" creationId="{D431EFC8-72A2-8FA1-8BE4-CE4351423D9F}"/>
          </ac:picMkLst>
        </pc:picChg>
        <pc:cxnChg chg="mod">
          <ac:chgData name="April Durrence" userId="2314a7d0-99d3-4144-8a7f-648170c8b7b7" providerId="ADAL" clId="{EAE80DB9-CB43-4440-9E5C-0B0573E509B3}" dt="2026-06-05T17:40:20.370" v="209" actId="962"/>
          <ac:cxnSpMkLst>
            <pc:docMk/>
            <pc:sldMk cId="2383502347" sldId="2145704765"/>
            <ac:cxnSpMk id="5" creationId="{3A25880F-2BC3-AF69-E801-F8E673108A6B}"/>
          </ac:cxnSpMkLst>
        </pc:cxnChg>
      </pc:sldChg>
      <pc:sldChg chg="modSp mod">
        <pc:chgData name="April Durrence" userId="2314a7d0-99d3-4144-8a7f-648170c8b7b7" providerId="ADAL" clId="{EAE80DB9-CB43-4440-9E5C-0B0573E509B3}" dt="2026-06-08T20:47:07.478" v="2435" actId="14100"/>
        <pc:sldMkLst>
          <pc:docMk/>
          <pc:sldMk cId="468501967" sldId="2145704767"/>
        </pc:sldMkLst>
        <pc:spChg chg="mod ord">
          <ac:chgData name="April Durrence" userId="2314a7d0-99d3-4144-8a7f-648170c8b7b7" providerId="ADAL" clId="{EAE80DB9-CB43-4440-9E5C-0B0573E509B3}" dt="2026-06-08T19:27:09.297" v="2431" actId="13244"/>
          <ac:spMkLst>
            <pc:docMk/>
            <pc:sldMk cId="468501967" sldId="2145704767"/>
            <ac:spMk id="3" creationId="{D2A142E8-2420-6834-72F0-831CB994163B}"/>
          </ac:spMkLst>
        </pc:spChg>
        <pc:spChg chg="mod">
          <ac:chgData name="April Durrence" userId="2314a7d0-99d3-4144-8a7f-648170c8b7b7" providerId="ADAL" clId="{EAE80DB9-CB43-4440-9E5C-0B0573E509B3}" dt="2026-06-08T20:47:07.478" v="2435" actId="14100"/>
          <ac:spMkLst>
            <pc:docMk/>
            <pc:sldMk cId="468501967" sldId="2145704767"/>
            <ac:spMk id="4" creationId="{98A1BBF9-E115-DD22-8E9F-1DEC3D98B994}"/>
          </ac:spMkLst>
        </pc:spChg>
        <pc:picChg chg="mod">
          <ac:chgData name="April Durrence" userId="2314a7d0-99d3-4144-8a7f-648170c8b7b7" providerId="ADAL" clId="{EAE80DB9-CB43-4440-9E5C-0B0573E509B3}" dt="2026-06-08T17:43:23.690" v="1905" actId="962"/>
          <ac:picMkLst>
            <pc:docMk/>
            <pc:sldMk cId="468501967" sldId="2145704767"/>
            <ac:picMk id="11" creationId="{250698FD-42A3-727B-18BD-678F0A42D7C7}"/>
          </ac:picMkLst>
        </pc:picChg>
      </pc:sldChg>
      <pc:sldChg chg="modSp mod">
        <pc:chgData name="April Durrence" userId="2314a7d0-99d3-4144-8a7f-648170c8b7b7" providerId="ADAL" clId="{EAE80DB9-CB43-4440-9E5C-0B0573E509B3}" dt="2026-06-11T17:12:35.735" v="2463" actId="962"/>
        <pc:sldMkLst>
          <pc:docMk/>
          <pc:sldMk cId="432795061" sldId="2145704778"/>
        </pc:sldMkLst>
        <pc:spChg chg="mod ord">
          <ac:chgData name="April Durrence" userId="2314a7d0-99d3-4144-8a7f-648170c8b7b7" providerId="ADAL" clId="{EAE80DB9-CB43-4440-9E5C-0B0573E509B3}" dt="2026-06-08T19:21:02.363" v="2407" actId="13244"/>
          <ac:spMkLst>
            <pc:docMk/>
            <pc:sldMk cId="432795061" sldId="2145704778"/>
            <ac:spMk id="3" creationId="{7D672AFD-E32E-2454-8B77-A7E256A0FA36}"/>
          </ac:spMkLst>
        </pc:spChg>
        <pc:spChg chg="mod">
          <ac:chgData name="April Durrence" userId="2314a7d0-99d3-4144-8a7f-648170c8b7b7" providerId="ADAL" clId="{EAE80DB9-CB43-4440-9E5C-0B0573E509B3}" dt="2026-06-08T20:47:43.146" v="2438" actId="208"/>
          <ac:spMkLst>
            <pc:docMk/>
            <pc:sldMk cId="432795061" sldId="2145704778"/>
            <ac:spMk id="5" creationId="{1161E6A2-B608-521B-48B8-4DA957DE7CCB}"/>
          </ac:spMkLst>
        </pc:spChg>
        <pc:spChg chg="mod ord">
          <ac:chgData name="April Durrence" userId="2314a7d0-99d3-4144-8a7f-648170c8b7b7" providerId="ADAL" clId="{EAE80DB9-CB43-4440-9E5C-0B0573E509B3}" dt="2026-06-08T19:24:42.279" v="2428" actId="1076"/>
          <ac:spMkLst>
            <pc:docMk/>
            <pc:sldMk cId="432795061" sldId="2145704778"/>
            <ac:spMk id="21" creationId="{F29AF568-97A9-AD36-5C67-BEA95E943BFC}"/>
          </ac:spMkLst>
        </pc:spChg>
        <pc:picChg chg="mod">
          <ac:chgData name="April Durrence" userId="2314a7d0-99d3-4144-8a7f-648170c8b7b7" providerId="ADAL" clId="{EAE80DB9-CB43-4440-9E5C-0B0573E509B3}" dt="2026-06-11T17:12:35.735" v="2463" actId="962"/>
          <ac:picMkLst>
            <pc:docMk/>
            <pc:sldMk cId="432795061" sldId="2145704778"/>
            <ac:picMk id="20" creationId="{F7D07169-03D4-D332-B855-776FFE8E2D3E}"/>
          </ac:picMkLst>
        </pc:picChg>
      </pc:sldChg>
      <pc:sldChg chg="modSp mod">
        <pc:chgData name="April Durrence" userId="2314a7d0-99d3-4144-8a7f-648170c8b7b7" providerId="ADAL" clId="{EAE80DB9-CB43-4440-9E5C-0B0573E509B3}" dt="2026-06-08T18:51:52.198" v="2298" actId="962"/>
        <pc:sldMkLst>
          <pc:docMk/>
          <pc:sldMk cId="1600318443" sldId="2145704779"/>
        </pc:sldMkLst>
        <pc:spChg chg="mod ord">
          <ac:chgData name="April Durrence" userId="2314a7d0-99d3-4144-8a7f-648170c8b7b7" providerId="ADAL" clId="{EAE80DB9-CB43-4440-9E5C-0B0573E509B3}" dt="2026-06-05T16:48:16.645" v="1" actId="13244"/>
          <ac:spMkLst>
            <pc:docMk/>
            <pc:sldMk cId="1600318443" sldId="2145704779"/>
            <ac:spMk id="2" creationId="{FC219336-84E6-DEDB-24BC-E65536D13748}"/>
          </ac:spMkLst>
        </pc:spChg>
        <pc:grpChg chg="mod">
          <ac:chgData name="April Durrence" userId="2314a7d0-99d3-4144-8a7f-648170c8b7b7" providerId="ADAL" clId="{EAE80DB9-CB43-4440-9E5C-0B0573E509B3}" dt="2026-06-08T18:50:41.890" v="2290" actId="962"/>
          <ac:grpSpMkLst>
            <pc:docMk/>
            <pc:sldMk cId="1600318443" sldId="2145704779"/>
            <ac:grpSpMk id="6" creationId="{C96E90B0-DBA6-B8A2-8E1D-C18174BA2A83}"/>
          </ac:grpSpMkLst>
        </pc:grpChg>
        <pc:grpChg chg="mod">
          <ac:chgData name="April Durrence" userId="2314a7d0-99d3-4144-8a7f-648170c8b7b7" providerId="ADAL" clId="{EAE80DB9-CB43-4440-9E5C-0B0573E509B3}" dt="2026-06-08T18:51:00.946" v="2292" actId="962"/>
          <ac:grpSpMkLst>
            <pc:docMk/>
            <pc:sldMk cId="1600318443" sldId="2145704779"/>
            <ac:grpSpMk id="12" creationId="{7C5DB2B2-48B9-D0DA-86D8-48760FCBDD8C}"/>
          </ac:grpSpMkLst>
        </pc:grpChg>
        <pc:grpChg chg="mod ord">
          <ac:chgData name="April Durrence" userId="2314a7d0-99d3-4144-8a7f-648170c8b7b7" providerId="ADAL" clId="{EAE80DB9-CB43-4440-9E5C-0B0573E509B3}" dt="2026-06-08T18:51:52.198" v="2298" actId="962"/>
          <ac:grpSpMkLst>
            <pc:docMk/>
            <pc:sldMk cId="1600318443" sldId="2145704779"/>
            <ac:grpSpMk id="14" creationId="{5C126C0F-3526-6420-509F-736A6C210186}"/>
          </ac:grpSpMkLst>
        </pc:grpChg>
        <pc:grpChg chg="mod ord">
          <ac:chgData name="April Durrence" userId="2314a7d0-99d3-4144-8a7f-648170c8b7b7" providerId="ADAL" clId="{EAE80DB9-CB43-4440-9E5C-0B0573E509B3}" dt="2026-06-08T18:51:38.941" v="2296" actId="962"/>
          <ac:grpSpMkLst>
            <pc:docMk/>
            <pc:sldMk cId="1600318443" sldId="2145704779"/>
            <ac:grpSpMk id="17" creationId="{3CC67E1C-8D30-5BB9-5E5C-72B92B74EC86}"/>
          </ac:grpSpMkLst>
        </pc:grpChg>
        <pc:grpChg chg="mod ord">
          <ac:chgData name="April Durrence" userId="2314a7d0-99d3-4144-8a7f-648170c8b7b7" providerId="ADAL" clId="{EAE80DB9-CB43-4440-9E5C-0B0573E509B3}" dt="2026-06-08T18:51:28.418" v="2294" actId="962"/>
          <ac:grpSpMkLst>
            <pc:docMk/>
            <pc:sldMk cId="1600318443" sldId="2145704779"/>
            <ac:grpSpMk id="42" creationId="{9A6F5478-0D72-0742-9D10-08B8CB18D7F0}"/>
          </ac:grpSpMkLst>
        </pc:grpChg>
        <pc:picChg chg="mod ord">
          <ac:chgData name="April Durrence" userId="2314a7d0-99d3-4144-8a7f-648170c8b7b7" providerId="ADAL" clId="{EAE80DB9-CB43-4440-9E5C-0B0573E509B3}" dt="2026-06-05T16:50:24.169" v="9" actId="13244"/>
          <ac:picMkLst>
            <pc:docMk/>
            <pc:sldMk cId="1600318443" sldId="2145704779"/>
            <ac:picMk id="3" creationId="{2E23AEDB-E45F-8B27-E195-5A8A1871E687}"/>
          </ac:picMkLst>
        </pc:picChg>
        <pc:picChg chg="mod ord">
          <ac:chgData name="April Durrence" userId="2314a7d0-99d3-4144-8a7f-648170c8b7b7" providerId="ADAL" clId="{EAE80DB9-CB43-4440-9E5C-0B0573E509B3}" dt="2026-06-05T16:51:28.045" v="17" actId="962"/>
          <ac:picMkLst>
            <pc:docMk/>
            <pc:sldMk cId="1600318443" sldId="2145704779"/>
            <ac:picMk id="4" creationId="{52B19F42-9987-AD16-E129-0A1E499D13E4}"/>
          </ac:picMkLst>
        </pc:picChg>
        <pc:picChg chg="mod">
          <ac:chgData name="April Durrence" userId="2314a7d0-99d3-4144-8a7f-648170c8b7b7" providerId="ADAL" clId="{EAE80DB9-CB43-4440-9E5C-0B0573E509B3}" dt="2026-06-05T16:51:37.548" v="19" actId="962"/>
          <ac:picMkLst>
            <pc:docMk/>
            <pc:sldMk cId="1600318443" sldId="2145704779"/>
            <ac:picMk id="11" creationId="{8416D005-1A16-37D6-AF99-31515EC01E73}"/>
          </ac:picMkLst>
        </pc:picChg>
        <pc:picChg chg="mod">
          <ac:chgData name="April Durrence" userId="2314a7d0-99d3-4144-8a7f-648170c8b7b7" providerId="ADAL" clId="{EAE80DB9-CB43-4440-9E5C-0B0573E509B3}" dt="2026-06-05T16:51:32.924" v="18" actId="962"/>
          <ac:picMkLst>
            <pc:docMk/>
            <pc:sldMk cId="1600318443" sldId="2145704779"/>
            <ac:picMk id="20" creationId="{E983C9AF-0903-8364-FAD3-BBB829941239}"/>
          </ac:picMkLst>
        </pc:picChg>
        <pc:picChg chg="mod ord">
          <ac:chgData name="April Durrence" userId="2314a7d0-99d3-4144-8a7f-648170c8b7b7" providerId="ADAL" clId="{EAE80DB9-CB43-4440-9E5C-0B0573E509B3}" dt="2026-06-05T16:51:15.518" v="16" actId="962"/>
          <ac:picMkLst>
            <pc:docMk/>
            <pc:sldMk cId="1600318443" sldId="2145704779"/>
            <ac:picMk id="56" creationId="{03D7B004-1C00-46A5-BAB2-93F3676FB1B9}"/>
          </ac:picMkLst>
        </pc:picChg>
      </pc:sldChg>
      <pc:sldChg chg="modSp mod">
        <pc:chgData name="April Durrence" userId="2314a7d0-99d3-4144-8a7f-648170c8b7b7" providerId="ADAL" clId="{EAE80DB9-CB43-4440-9E5C-0B0573E509B3}" dt="2026-06-08T19:14:00.665" v="2341" actId="20577"/>
        <pc:sldMkLst>
          <pc:docMk/>
          <pc:sldMk cId="3478983212" sldId="2145704780"/>
        </pc:sldMkLst>
        <pc:spChg chg="mod ord">
          <ac:chgData name="April Durrence" userId="2314a7d0-99d3-4144-8a7f-648170c8b7b7" providerId="ADAL" clId="{EAE80DB9-CB43-4440-9E5C-0B0573E509B3}" dt="2026-06-08T17:51:08.884" v="1947" actId="13244"/>
          <ac:spMkLst>
            <pc:docMk/>
            <pc:sldMk cId="3478983212" sldId="2145704780"/>
            <ac:spMk id="3" creationId="{A767DB85-893F-7E26-9C70-1D7F4228DCC5}"/>
          </ac:spMkLst>
        </pc:spChg>
        <pc:spChg chg="mod">
          <ac:chgData name="April Durrence" userId="2314a7d0-99d3-4144-8a7f-648170c8b7b7" providerId="ADAL" clId="{EAE80DB9-CB43-4440-9E5C-0B0573E509B3}" dt="2026-06-08T19:14:00.665" v="2341" actId="20577"/>
          <ac:spMkLst>
            <pc:docMk/>
            <pc:sldMk cId="3478983212" sldId="2145704780"/>
            <ac:spMk id="4" creationId="{D76A27F5-9402-3B42-C908-58B260B8A59F}"/>
          </ac:spMkLst>
        </pc:spChg>
      </pc:sldChg>
      <pc:sldChg chg="modSp mod">
        <pc:chgData name="April Durrence" userId="2314a7d0-99d3-4144-8a7f-648170c8b7b7" providerId="ADAL" clId="{EAE80DB9-CB43-4440-9E5C-0B0573E509B3}" dt="2026-06-08T18:51:56.280" v="2299" actId="962"/>
        <pc:sldMkLst>
          <pc:docMk/>
          <pc:sldMk cId="534442312" sldId="2145704788"/>
        </pc:sldMkLst>
        <pc:spChg chg="mod">
          <ac:chgData name="April Durrence" userId="2314a7d0-99d3-4144-8a7f-648170c8b7b7" providerId="ADAL" clId="{EAE80DB9-CB43-4440-9E5C-0B0573E509B3}" dt="2026-06-05T17:15:02.592" v="49" actId="12"/>
          <ac:spMkLst>
            <pc:docMk/>
            <pc:sldMk cId="534442312" sldId="2145704788"/>
            <ac:spMk id="3" creationId="{68FF9FB2-A89E-378C-222C-3C1D752A3414}"/>
          </ac:spMkLst>
        </pc:spChg>
        <pc:picChg chg="mod">
          <ac:chgData name="April Durrence" userId="2314a7d0-99d3-4144-8a7f-648170c8b7b7" providerId="ADAL" clId="{EAE80DB9-CB43-4440-9E5C-0B0573E509B3}" dt="2026-06-08T18:51:56.280" v="2299" actId="962"/>
          <ac:picMkLst>
            <pc:docMk/>
            <pc:sldMk cId="534442312" sldId="2145704788"/>
            <ac:picMk id="5" creationId="{B90AEA26-064F-29B2-72C0-2F7C60A2C060}"/>
          </ac:picMkLst>
        </pc:picChg>
      </pc:sldChg>
      <pc:sldChg chg="delSp modSp mod">
        <pc:chgData name="April Durrence" userId="2314a7d0-99d3-4144-8a7f-648170c8b7b7" providerId="ADAL" clId="{EAE80DB9-CB43-4440-9E5C-0B0573E509B3}" dt="2026-06-08T18:52:15.660" v="2302" actId="478"/>
        <pc:sldMkLst>
          <pc:docMk/>
          <pc:sldMk cId="3497312530" sldId="2145704790"/>
        </pc:sldMkLst>
        <pc:spChg chg="mod">
          <ac:chgData name="April Durrence" userId="2314a7d0-99d3-4144-8a7f-648170c8b7b7" providerId="ADAL" clId="{EAE80DB9-CB43-4440-9E5C-0B0573E509B3}" dt="2026-06-08T16:06:23.518" v="710" actId="20577"/>
          <ac:spMkLst>
            <pc:docMk/>
            <pc:sldMk cId="3497312530" sldId="2145704790"/>
            <ac:spMk id="3" creationId="{707DBBFD-F667-479D-ED44-22AAF80EC3B3}"/>
          </ac:spMkLst>
        </pc:spChg>
        <pc:spChg chg="mod ord">
          <ac:chgData name="April Durrence" userId="2314a7d0-99d3-4144-8a7f-648170c8b7b7" providerId="ADAL" clId="{EAE80DB9-CB43-4440-9E5C-0B0573E509B3}" dt="2026-06-08T15:50:17.964" v="248" actId="13244"/>
          <ac:spMkLst>
            <pc:docMk/>
            <pc:sldMk cId="3497312530" sldId="2145704790"/>
            <ac:spMk id="4" creationId="{829262BE-9B9B-1190-97F0-7C72720A7E35}"/>
          </ac:spMkLst>
        </pc:spChg>
        <pc:picChg chg="mod">
          <ac:chgData name="April Durrence" userId="2314a7d0-99d3-4144-8a7f-648170c8b7b7" providerId="ADAL" clId="{EAE80DB9-CB43-4440-9E5C-0B0573E509B3}" dt="2026-06-08T16:05:53.152" v="707" actId="962"/>
          <ac:picMkLst>
            <pc:docMk/>
            <pc:sldMk cId="3497312530" sldId="2145704790"/>
            <ac:picMk id="6" creationId="{8F3DCB52-4272-9317-69F3-2E1100C280F4}"/>
          </ac:picMkLst>
        </pc:picChg>
        <pc:picChg chg="mod">
          <ac:chgData name="April Durrence" userId="2314a7d0-99d3-4144-8a7f-648170c8b7b7" providerId="ADAL" clId="{EAE80DB9-CB43-4440-9E5C-0B0573E509B3}" dt="2026-06-08T18:52:07.063" v="2301" actId="962"/>
          <ac:picMkLst>
            <pc:docMk/>
            <pc:sldMk cId="3497312530" sldId="2145704790"/>
            <ac:picMk id="7" creationId="{8D08BECE-37AA-0ADC-C20F-53865CE0BCD6}"/>
          </ac:picMkLst>
        </pc:picChg>
        <pc:picChg chg="mod">
          <ac:chgData name="April Durrence" userId="2314a7d0-99d3-4144-8a7f-648170c8b7b7" providerId="ADAL" clId="{EAE80DB9-CB43-4440-9E5C-0B0573E509B3}" dt="2026-06-08T16:04:44.095" v="569" actId="962"/>
          <ac:picMkLst>
            <pc:docMk/>
            <pc:sldMk cId="3497312530" sldId="2145704790"/>
            <ac:picMk id="10" creationId="{54FEE1DD-CDBB-DDD6-EF16-92A8EC157E13}"/>
          </ac:picMkLst>
        </pc:picChg>
      </pc:sldChg>
      <pc:sldChg chg="delSp modSp mod">
        <pc:chgData name="April Durrence" userId="2314a7d0-99d3-4144-8a7f-648170c8b7b7" providerId="ADAL" clId="{EAE80DB9-CB43-4440-9E5C-0B0573E509B3}" dt="2026-06-08T18:48:21.617" v="2278" actId="962"/>
        <pc:sldMkLst>
          <pc:docMk/>
          <pc:sldMk cId="101929249" sldId="2145704795"/>
        </pc:sldMkLst>
        <pc:spChg chg="mod ord">
          <ac:chgData name="April Durrence" userId="2314a7d0-99d3-4144-8a7f-648170c8b7b7" providerId="ADAL" clId="{EAE80DB9-CB43-4440-9E5C-0B0573E509B3}" dt="2026-06-08T17:51:40.389" v="1949" actId="13244"/>
          <ac:spMkLst>
            <pc:docMk/>
            <pc:sldMk cId="101929249" sldId="2145704795"/>
            <ac:spMk id="4" creationId="{247DDCF1-0456-EC44-0C58-7B4070E3DED2}"/>
          </ac:spMkLst>
        </pc:spChg>
        <pc:spChg chg="mod">
          <ac:chgData name="April Durrence" userId="2314a7d0-99d3-4144-8a7f-648170c8b7b7" providerId="ADAL" clId="{EAE80DB9-CB43-4440-9E5C-0B0573E509B3}" dt="2026-06-08T17:48:28.539" v="1932" actId="20577"/>
          <ac:spMkLst>
            <pc:docMk/>
            <pc:sldMk cId="101929249" sldId="2145704795"/>
            <ac:spMk id="5" creationId="{D3EB1A55-D3ED-2440-A368-D839F10BB8E1}"/>
          </ac:spMkLst>
        </pc:spChg>
        <pc:picChg chg="mod">
          <ac:chgData name="April Durrence" userId="2314a7d0-99d3-4144-8a7f-648170c8b7b7" providerId="ADAL" clId="{EAE80DB9-CB43-4440-9E5C-0B0573E509B3}" dt="2026-06-08T18:44:13.680" v="2100" actId="962"/>
          <ac:picMkLst>
            <pc:docMk/>
            <pc:sldMk cId="101929249" sldId="2145704795"/>
            <ac:picMk id="9" creationId="{F2707044-8DC0-88AE-A5AA-E79C32326D45}"/>
          </ac:picMkLst>
        </pc:picChg>
        <pc:picChg chg="mod">
          <ac:chgData name="April Durrence" userId="2314a7d0-99d3-4144-8a7f-648170c8b7b7" providerId="ADAL" clId="{EAE80DB9-CB43-4440-9E5C-0B0573E509B3}" dt="2026-06-08T18:48:21.617" v="2278" actId="962"/>
          <ac:picMkLst>
            <pc:docMk/>
            <pc:sldMk cId="101929249" sldId="2145704795"/>
            <ac:picMk id="11" creationId="{8E4F6A71-25F3-FEB9-B625-A540F0706BFF}"/>
          </ac:picMkLst>
        </pc:picChg>
      </pc:sldChg>
      <pc:sldChg chg="modSp mod">
        <pc:chgData name="April Durrence" userId="2314a7d0-99d3-4144-8a7f-648170c8b7b7" providerId="ADAL" clId="{EAE80DB9-CB43-4440-9E5C-0B0573E509B3}" dt="2026-06-08T19:20:56.501" v="2405" actId="13244"/>
        <pc:sldMkLst>
          <pc:docMk/>
          <pc:sldMk cId="1027825404" sldId="2145704805"/>
        </pc:sldMkLst>
        <pc:spChg chg="mod">
          <ac:chgData name="April Durrence" userId="2314a7d0-99d3-4144-8a7f-648170c8b7b7" providerId="ADAL" clId="{EAE80DB9-CB43-4440-9E5C-0B0573E509B3}" dt="2026-06-08T19:20:35.417" v="2399" actId="20577"/>
          <ac:spMkLst>
            <pc:docMk/>
            <pc:sldMk cId="1027825404" sldId="2145704805"/>
            <ac:spMk id="2" creationId="{9838E70F-F8DC-823A-9CCE-6067310D7A85}"/>
          </ac:spMkLst>
        </pc:spChg>
        <pc:spChg chg="mod ord">
          <ac:chgData name="April Durrence" userId="2314a7d0-99d3-4144-8a7f-648170c8b7b7" providerId="ADAL" clId="{EAE80DB9-CB43-4440-9E5C-0B0573E509B3}" dt="2026-06-08T19:20:51.800" v="2404" actId="13244"/>
          <ac:spMkLst>
            <pc:docMk/>
            <pc:sldMk cId="1027825404" sldId="2145704805"/>
            <ac:spMk id="3" creationId="{550FC300-B3F9-2D77-4CEB-E99E6EBD8C7A}"/>
          </ac:spMkLst>
        </pc:spChg>
        <pc:spChg chg="ord">
          <ac:chgData name="April Durrence" userId="2314a7d0-99d3-4144-8a7f-648170c8b7b7" providerId="ADAL" clId="{EAE80DB9-CB43-4440-9E5C-0B0573E509B3}" dt="2026-06-08T19:20:56.501" v="2405" actId="13244"/>
          <ac:spMkLst>
            <pc:docMk/>
            <pc:sldMk cId="1027825404" sldId="2145704805"/>
            <ac:spMk id="5" creationId="{309B0438-2AB8-EA50-7537-0D744163A36F}"/>
          </ac:spMkLst>
        </pc:spChg>
        <pc:picChg chg="mod">
          <ac:chgData name="April Durrence" userId="2314a7d0-99d3-4144-8a7f-648170c8b7b7" providerId="ADAL" clId="{EAE80DB9-CB43-4440-9E5C-0B0573E509B3}" dt="2026-06-08T16:46:01.335" v="1679" actId="962"/>
          <ac:picMkLst>
            <pc:docMk/>
            <pc:sldMk cId="1027825404" sldId="2145704805"/>
            <ac:picMk id="2049" creationId="{C043C367-71F6-E270-0B3F-02710984CC23}"/>
          </ac:picMkLst>
        </pc:picChg>
      </pc:sldChg>
      <pc:sldChg chg="modSp mod">
        <pc:chgData name="April Durrence" userId="2314a7d0-99d3-4144-8a7f-648170c8b7b7" providerId="ADAL" clId="{EAE80DB9-CB43-4440-9E5C-0B0573E509B3}" dt="2026-06-08T18:55:25.648" v="2304" actId="962"/>
        <pc:sldMkLst>
          <pc:docMk/>
          <pc:sldMk cId="1779630167" sldId="2145704806"/>
        </pc:sldMkLst>
        <pc:spChg chg="mod ord">
          <ac:chgData name="April Durrence" userId="2314a7d0-99d3-4144-8a7f-648170c8b7b7" providerId="ADAL" clId="{EAE80DB9-CB43-4440-9E5C-0B0573E509B3}" dt="2026-06-08T16:12:24.992" v="747" actId="13244"/>
          <ac:spMkLst>
            <pc:docMk/>
            <pc:sldMk cId="1779630167" sldId="2145704806"/>
            <ac:spMk id="4" creationId="{AE0D89E5-2BDF-7AD5-9B10-098BF09ACCED}"/>
          </ac:spMkLst>
        </pc:spChg>
        <pc:graphicFrameChg chg="mod">
          <ac:chgData name="April Durrence" userId="2314a7d0-99d3-4144-8a7f-648170c8b7b7" providerId="ADAL" clId="{EAE80DB9-CB43-4440-9E5C-0B0573E509B3}" dt="2026-06-08T18:55:25.648" v="2304" actId="962"/>
          <ac:graphicFrameMkLst>
            <pc:docMk/>
            <pc:sldMk cId="1779630167" sldId="2145704806"/>
            <ac:graphicFrameMk id="6" creationId="{787648AD-B312-B349-AF4C-ECE5A971ADF1}"/>
          </ac:graphicFrameMkLst>
        </pc:graphicFrameChg>
      </pc:sldChg>
      <pc:sldChg chg="modSp mod">
        <pc:chgData name="April Durrence" userId="2314a7d0-99d3-4144-8a7f-648170c8b7b7" providerId="ADAL" clId="{EAE80DB9-CB43-4440-9E5C-0B0573E509B3}" dt="2026-06-08T18:56:47.281" v="2306" actId="962"/>
        <pc:sldMkLst>
          <pc:docMk/>
          <pc:sldMk cId="3094521090" sldId="2145704807"/>
        </pc:sldMkLst>
        <pc:graphicFrameChg chg="mod">
          <ac:chgData name="April Durrence" userId="2314a7d0-99d3-4144-8a7f-648170c8b7b7" providerId="ADAL" clId="{EAE80DB9-CB43-4440-9E5C-0B0573E509B3}" dt="2026-06-08T18:56:47.281" v="2306" actId="962"/>
          <ac:graphicFrameMkLst>
            <pc:docMk/>
            <pc:sldMk cId="3094521090" sldId="2145704807"/>
            <ac:graphicFrameMk id="6" creationId="{7719ED94-ED06-0DBB-5910-C1A84DA0BD90}"/>
          </ac:graphicFrameMkLst>
        </pc:graphicFrameChg>
      </pc:sldChg>
      <pc:sldChg chg="modSp mod">
        <pc:chgData name="April Durrence" userId="2314a7d0-99d3-4144-8a7f-648170c8b7b7" providerId="ADAL" clId="{EAE80DB9-CB43-4440-9E5C-0B0573E509B3}" dt="2026-06-08T17:50:56.074" v="1945" actId="13244"/>
        <pc:sldMkLst>
          <pc:docMk/>
          <pc:sldMk cId="3386680358" sldId="2145704808"/>
        </pc:sldMkLst>
        <pc:spChg chg="mod ord">
          <ac:chgData name="April Durrence" userId="2314a7d0-99d3-4144-8a7f-648170c8b7b7" providerId="ADAL" clId="{EAE80DB9-CB43-4440-9E5C-0B0573E509B3}" dt="2026-06-08T17:50:56.074" v="1945" actId="13244"/>
          <ac:spMkLst>
            <pc:docMk/>
            <pc:sldMk cId="3386680358" sldId="2145704808"/>
            <ac:spMk id="3" creationId="{915345A3-3A8F-3F2D-EB05-8E0A002D66B8}"/>
          </ac:spMkLst>
        </pc:spChg>
        <pc:spChg chg="mod">
          <ac:chgData name="April Durrence" userId="2314a7d0-99d3-4144-8a7f-648170c8b7b7" providerId="ADAL" clId="{EAE80DB9-CB43-4440-9E5C-0B0573E509B3}" dt="2026-06-08T17:46:16.873" v="1926" actId="20577"/>
          <ac:spMkLst>
            <pc:docMk/>
            <pc:sldMk cId="3386680358" sldId="2145704808"/>
            <ac:spMk id="4" creationId="{FEC10CBE-3407-3AE7-1D6D-03156938788F}"/>
          </ac:spMkLst>
        </pc:spChg>
      </pc:sldChg>
      <pc:sldChg chg="modSp mod">
        <pc:chgData name="April Durrence" userId="2314a7d0-99d3-4144-8a7f-648170c8b7b7" providerId="ADAL" clId="{EAE80DB9-CB43-4440-9E5C-0B0573E509B3}" dt="2026-06-08T19:16:40.424" v="2365" actId="20577"/>
        <pc:sldMkLst>
          <pc:docMk/>
          <pc:sldMk cId="590738417" sldId="2145704809"/>
        </pc:sldMkLst>
        <pc:spChg chg="mod">
          <ac:chgData name="April Durrence" userId="2314a7d0-99d3-4144-8a7f-648170c8b7b7" providerId="ADAL" clId="{EAE80DB9-CB43-4440-9E5C-0B0573E509B3}" dt="2026-06-08T19:16:40.424" v="2365" actId="20577"/>
          <ac:spMkLst>
            <pc:docMk/>
            <pc:sldMk cId="590738417" sldId="2145704809"/>
            <ac:spMk id="2" creationId="{0B9BCD51-80A6-492C-0C7A-ABE79B435E9B}"/>
          </ac:spMkLst>
        </pc:spChg>
        <pc:spChg chg="mod ord">
          <ac:chgData name="April Durrence" userId="2314a7d0-99d3-4144-8a7f-648170c8b7b7" providerId="ADAL" clId="{EAE80DB9-CB43-4440-9E5C-0B0573E509B3}" dt="2026-06-05T17:37:19.797" v="183" actId="13244"/>
          <ac:spMkLst>
            <pc:docMk/>
            <pc:sldMk cId="590738417" sldId="2145704809"/>
            <ac:spMk id="4" creationId="{62650A12-8E91-63A4-408D-EE9DE4EBC7FF}"/>
          </ac:spMkLst>
        </pc:spChg>
        <pc:spChg chg="mod">
          <ac:chgData name="April Durrence" userId="2314a7d0-99d3-4144-8a7f-648170c8b7b7" providerId="ADAL" clId="{EAE80DB9-CB43-4440-9E5C-0B0573E509B3}" dt="2026-06-08T15:46:44.499" v="240" actId="20577"/>
          <ac:spMkLst>
            <pc:docMk/>
            <pc:sldMk cId="590738417" sldId="2145704809"/>
            <ac:spMk id="11" creationId="{0FB930D0-ADE4-F8B7-CE60-376E701BE8B2}"/>
          </ac:spMkLst>
        </pc:spChg>
        <pc:picChg chg="mod">
          <ac:chgData name="April Durrence" userId="2314a7d0-99d3-4144-8a7f-648170c8b7b7" providerId="ADAL" clId="{EAE80DB9-CB43-4440-9E5C-0B0573E509B3}" dt="2026-06-05T17:37:22.203" v="184" actId="962"/>
          <ac:picMkLst>
            <pc:docMk/>
            <pc:sldMk cId="590738417" sldId="2145704809"/>
            <ac:picMk id="3" creationId="{6EC3D2E1-6089-53D5-8ADF-EB31A01E4FC9}"/>
          </ac:picMkLst>
        </pc:picChg>
      </pc:sldChg>
      <pc:sldChg chg="modSp mod">
        <pc:chgData name="April Durrence" userId="2314a7d0-99d3-4144-8a7f-648170c8b7b7" providerId="ADAL" clId="{EAE80DB9-CB43-4440-9E5C-0B0573E509B3}" dt="2026-06-05T17:36:40.012" v="179" actId="962"/>
        <pc:sldMkLst>
          <pc:docMk/>
          <pc:sldMk cId="2129701108" sldId="2145704810"/>
        </pc:sldMkLst>
        <pc:spChg chg="mod ord">
          <ac:chgData name="April Durrence" userId="2314a7d0-99d3-4144-8a7f-648170c8b7b7" providerId="ADAL" clId="{EAE80DB9-CB43-4440-9E5C-0B0573E509B3}" dt="2026-06-05T17:36:37.265" v="178" actId="13244"/>
          <ac:spMkLst>
            <pc:docMk/>
            <pc:sldMk cId="2129701108" sldId="2145704810"/>
            <ac:spMk id="4" creationId="{E0293BBC-60E1-FD76-093C-9FFE2E2BE149}"/>
          </ac:spMkLst>
        </pc:spChg>
        <pc:spChg chg="mod">
          <ac:chgData name="April Durrence" userId="2314a7d0-99d3-4144-8a7f-648170c8b7b7" providerId="ADAL" clId="{EAE80DB9-CB43-4440-9E5C-0B0573E509B3}" dt="2026-06-05T17:36:11.572" v="176" actId="948"/>
          <ac:spMkLst>
            <pc:docMk/>
            <pc:sldMk cId="2129701108" sldId="2145704810"/>
            <ac:spMk id="11" creationId="{74D7ECD7-9613-1400-32F2-0D3799CC589E}"/>
          </ac:spMkLst>
        </pc:spChg>
        <pc:picChg chg="mod">
          <ac:chgData name="April Durrence" userId="2314a7d0-99d3-4144-8a7f-648170c8b7b7" providerId="ADAL" clId="{EAE80DB9-CB43-4440-9E5C-0B0573E509B3}" dt="2026-06-05T17:36:40.012" v="179" actId="962"/>
          <ac:picMkLst>
            <pc:docMk/>
            <pc:sldMk cId="2129701108" sldId="2145704810"/>
            <ac:picMk id="3" creationId="{742B5EA6-657F-7974-4C6E-563A720C5A2F}"/>
          </ac:picMkLst>
        </pc:picChg>
      </pc:sldChg>
      <pc:sldChg chg="modSp mod">
        <pc:chgData name="April Durrence" userId="2314a7d0-99d3-4144-8a7f-648170c8b7b7" providerId="ADAL" clId="{EAE80DB9-CB43-4440-9E5C-0B0573E509B3}" dt="2026-06-11T16:38:11.103" v="2445" actId="20577"/>
        <pc:sldMkLst>
          <pc:docMk/>
          <pc:sldMk cId="2898991046" sldId="2145704811"/>
        </pc:sldMkLst>
        <pc:spChg chg="mod">
          <ac:chgData name="April Durrence" userId="2314a7d0-99d3-4144-8a7f-648170c8b7b7" providerId="ADAL" clId="{EAE80DB9-CB43-4440-9E5C-0B0573E509B3}" dt="2026-06-11T16:38:11.103" v="2445" actId="20577"/>
          <ac:spMkLst>
            <pc:docMk/>
            <pc:sldMk cId="2898991046" sldId="2145704811"/>
            <ac:spMk id="2" creationId="{F18BEC4E-0C12-D3D1-3EFD-1560F56DB1FD}"/>
          </ac:spMkLst>
        </pc:spChg>
        <pc:spChg chg="mod ord">
          <ac:chgData name="April Durrence" userId="2314a7d0-99d3-4144-8a7f-648170c8b7b7" providerId="ADAL" clId="{EAE80DB9-CB43-4440-9E5C-0B0573E509B3}" dt="2026-06-05T17:38:13.333" v="188" actId="13244"/>
          <ac:spMkLst>
            <pc:docMk/>
            <pc:sldMk cId="2898991046" sldId="2145704811"/>
            <ac:spMk id="4" creationId="{631A7C3B-0DF3-925D-7877-7BBAD81CEEC3}"/>
          </ac:spMkLst>
        </pc:spChg>
        <pc:spChg chg="mod">
          <ac:chgData name="April Durrence" userId="2314a7d0-99d3-4144-8a7f-648170c8b7b7" providerId="ADAL" clId="{EAE80DB9-CB43-4440-9E5C-0B0573E509B3}" dt="2026-06-08T15:48:13.090" v="243" actId="20577"/>
          <ac:spMkLst>
            <pc:docMk/>
            <pc:sldMk cId="2898991046" sldId="2145704811"/>
            <ac:spMk id="11" creationId="{748B432D-B62C-2B4F-189E-B323A8071C25}"/>
          </ac:spMkLst>
        </pc:spChg>
        <pc:picChg chg="mod">
          <ac:chgData name="April Durrence" userId="2314a7d0-99d3-4144-8a7f-648170c8b7b7" providerId="ADAL" clId="{EAE80DB9-CB43-4440-9E5C-0B0573E509B3}" dt="2026-06-05T17:38:18.858" v="189" actId="962"/>
          <ac:picMkLst>
            <pc:docMk/>
            <pc:sldMk cId="2898991046" sldId="2145704811"/>
            <ac:picMk id="3" creationId="{D0BBAF8C-2773-9F1C-D55D-9503A90702A6}"/>
          </ac:picMkLst>
        </pc:picChg>
      </pc:sldChg>
      <pc:sldChg chg="modSp mod">
        <pc:chgData name="April Durrence" userId="2314a7d0-99d3-4144-8a7f-648170c8b7b7" providerId="ADAL" clId="{EAE80DB9-CB43-4440-9E5C-0B0573E509B3}" dt="2026-06-08T19:15:32.529" v="2354" actId="255"/>
        <pc:sldMkLst>
          <pc:docMk/>
          <pc:sldMk cId="2834166626" sldId="2145704812"/>
        </pc:sldMkLst>
        <pc:spChg chg="mod">
          <ac:chgData name="April Durrence" userId="2314a7d0-99d3-4144-8a7f-648170c8b7b7" providerId="ADAL" clId="{EAE80DB9-CB43-4440-9E5C-0B0573E509B3}" dt="2026-06-08T19:15:06.089" v="2349" actId="20577"/>
          <ac:spMkLst>
            <pc:docMk/>
            <pc:sldMk cId="2834166626" sldId="2145704812"/>
            <ac:spMk id="2" creationId="{1524EAE5-5B2E-618F-B0C5-453232D1AF51}"/>
          </ac:spMkLst>
        </pc:spChg>
        <pc:spChg chg="mod ord">
          <ac:chgData name="April Durrence" userId="2314a7d0-99d3-4144-8a7f-648170c8b7b7" providerId="ADAL" clId="{EAE80DB9-CB43-4440-9E5C-0B0573E509B3}" dt="2026-06-05T17:38:47.759" v="193" actId="13244"/>
          <ac:spMkLst>
            <pc:docMk/>
            <pc:sldMk cId="2834166626" sldId="2145704812"/>
            <ac:spMk id="4" creationId="{11B17CCE-B2A1-DFC2-0B63-84BC9F901259}"/>
          </ac:spMkLst>
        </pc:spChg>
        <pc:spChg chg="mod">
          <ac:chgData name="April Durrence" userId="2314a7d0-99d3-4144-8a7f-648170c8b7b7" providerId="ADAL" clId="{EAE80DB9-CB43-4440-9E5C-0B0573E509B3}" dt="2026-06-08T19:15:32.529" v="2354" actId="255"/>
          <ac:spMkLst>
            <pc:docMk/>
            <pc:sldMk cId="2834166626" sldId="2145704812"/>
            <ac:spMk id="11" creationId="{555AD298-6ED4-0037-0C99-942D514C7BD6}"/>
          </ac:spMkLst>
        </pc:spChg>
        <pc:picChg chg="mod">
          <ac:chgData name="April Durrence" userId="2314a7d0-99d3-4144-8a7f-648170c8b7b7" providerId="ADAL" clId="{EAE80DB9-CB43-4440-9E5C-0B0573E509B3}" dt="2026-06-05T17:38:48.806" v="194" actId="962"/>
          <ac:picMkLst>
            <pc:docMk/>
            <pc:sldMk cId="2834166626" sldId="2145704812"/>
            <ac:picMk id="3" creationId="{E670012C-49B9-B370-EED9-443DD8C3290C}"/>
          </ac:picMkLst>
        </pc:picChg>
      </pc:sldChg>
      <pc:sldChg chg="modSp new mod">
        <pc:chgData name="April Durrence" userId="2314a7d0-99d3-4144-8a7f-648170c8b7b7" providerId="ADAL" clId="{EAE80DB9-CB43-4440-9E5C-0B0573E509B3}" dt="2026-06-05T17:32:13.774" v="160" actId="113"/>
        <pc:sldMkLst>
          <pc:docMk/>
          <pc:sldMk cId="441113757" sldId="2145704814"/>
        </pc:sldMkLst>
        <pc:spChg chg="mod">
          <ac:chgData name="April Durrence" userId="2314a7d0-99d3-4144-8a7f-648170c8b7b7" providerId="ADAL" clId="{EAE80DB9-CB43-4440-9E5C-0B0573E509B3}" dt="2026-06-05T17:17:53.149" v="60"/>
          <ac:spMkLst>
            <pc:docMk/>
            <pc:sldMk cId="441113757" sldId="2145704814"/>
            <ac:spMk id="2" creationId="{276C1ED2-0740-E4FB-BD9B-238336698D0E}"/>
          </ac:spMkLst>
        </pc:spChg>
        <pc:spChg chg="mod">
          <ac:chgData name="April Durrence" userId="2314a7d0-99d3-4144-8a7f-648170c8b7b7" providerId="ADAL" clId="{EAE80DB9-CB43-4440-9E5C-0B0573E509B3}" dt="2026-06-05T17:32:13.774" v="160" actId="113"/>
          <ac:spMkLst>
            <pc:docMk/>
            <pc:sldMk cId="441113757" sldId="2145704814"/>
            <ac:spMk id="3" creationId="{0BC527AC-CB1B-7B1D-7306-3EA9A8101C8C}"/>
          </ac:spMkLst>
        </pc:spChg>
        <pc:spChg chg="mod">
          <ac:chgData name="April Durrence" userId="2314a7d0-99d3-4144-8a7f-648170c8b7b7" providerId="ADAL" clId="{EAE80DB9-CB43-4440-9E5C-0B0573E509B3}" dt="2026-06-05T17:20:33.405" v="91" actId="962"/>
          <ac:spMkLst>
            <pc:docMk/>
            <pc:sldMk cId="441113757" sldId="2145704814"/>
            <ac:spMk id="4" creationId="{43E83D78-455B-5DCF-4CF9-9873E88D84B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cosc.sharepoint.com/sites/FBR/Shared%20Documents/Org%20Change%20Management/Sustainment/Agency%20Engagement/Agency%20Visits/2026/Agencies/4.%20Surveys%20&amp;%20Feedback%20Results/NCFS%20Agency%20Touchpoint%20Spring%202026_Forms%20Respo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cosc.sharepoint.com/sites/FBR/Shared%20Documents/Org%20Change%20Management/Sustainment/Agency%20Engagement/Agency%20Visits/2026/Indirect%20Agencies/4.%20Surveys%20&amp;%20Feedback%20Results/NC%20Financial%20System%20%20Touchpoint%20-%20Interface%20Group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[NCFS Agency Touchpoint Spring 2026_Forms Responses.xlsx]Sheet1!PivotTable1</c:name>
    <c:fmtId val="13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Sheet1!$A$4:$A$16</c:f>
              <c:strCache>
                <c:ptCount val="12"/>
                <c:pt idx="0">
                  <c:v>AP</c:v>
                </c:pt>
                <c:pt idx="1">
                  <c:v>AR</c:v>
                </c:pt>
                <c:pt idx="2">
                  <c:v>Cash Management/IC</c:v>
                </c:pt>
                <c:pt idx="3">
                  <c:v>Data Maintenance</c:v>
                </c:pt>
                <c:pt idx="4">
                  <c:v>Fixed Assets</c:v>
                </c:pt>
                <c:pt idx="5">
                  <c:v>GL</c:v>
                </c:pt>
                <c:pt idx="6">
                  <c:v>No Issues</c:v>
                </c:pt>
                <c:pt idx="7">
                  <c:v>Procurement</c:v>
                </c:pt>
                <c:pt idx="8">
                  <c:v>Reporting</c:v>
                </c:pt>
                <c:pt idx="9">
                  <c:v>Security</c:v>
                </c:pt>
                <c:pt idx="10">
                  <c:v>System</c:v>
                </c:pt>
                <c:pt idx="11">
                  <c:v>Training</c:v>
                </c:pt>
              </c:strCache>
            </c:strRef>
          </c:cat>
          <c:val>
            <c:numRef>
              <c:f>Sheet1!$B$4:$B$16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  <c:pt idx="4">
                  <c:v>6</c:v>
                </c:pt>
                <c:pt idx="5">
                  <c:v>10</c:v>
                </c:pt>
                <c:pt idx="6">
                  <c:v>10</c:v>
                </c:pt>
                <c:pt idx="7">
                  <c:v>3</c:v>
                </c:pt>
                <c:pt idx="8">
                  <c:v>17</c:v>
                </c:pt>
                <c:pt idx="9">
                  <c:v>1</c:v>
                </c:pt>
                <c:pt idx="10">
                  <c:v>13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7-4D7F-BABF-C6EF42D44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043248"/>
        <c:axId val="1255069792"/>
      </c:barChart>
      <c:catAx>
        <c:axId val="120704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069792"/>
        <c:crosses val="autoZero"/>
        <c:auto val="1"/>
        <c:lblAlgn val="ctr"/>
        <c:lblOffset val="100"/>
        <c:noMultiLvlLbl val="0"/>
      </c:catAx>
      <c:valAx>
        <c:axId val="125506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043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[NC Financial System  Touchpoint - Interface Groups Spring 2026.xlsx]Sheet2!PivotTable3</c:name>
    <c:fmtId val="-1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Sheet2!$A$4:$A$10</c:f>
              <c:strCache>
                <c:ptCount val="6"/>
                <c:pt idx="0">
                  <c:v>Cash Management/IC</c:v>
                </c:pt>
                <c:pt idx="1">
                  <c:v>Communications </c:v>
                </c:pt>
                <c:pt idx="2">
                  <c:v>GL</c:v>
                </c:pt>
                <c:pt idx="3">
                  <c:v>No Issues</c:v>
                </c:pt>
                <c:pt idx="4">
                  <c:v>Reporting</c:v>
                </c:pt>
                <c:pt idx="5">
                  <c:v>System</c:v>
                </c:pt>
              </c:strCache>
            </c:strRef>
          </c:cat>
          <c:val>
            <c:numRef>
              <c:f>Sheet2!$B$4:$B$10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11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6-4E5E-975A-8F2A688CF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855119"/>
        <c:axId val="1519856559"/>
      </c:barChart>
      <c:catAx>
        <c:axId val="151985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856559"/>
        <c:crosses val="autoZero"/>
        <c:auto val="1"/>
        <c:lblAlgn val="ctr"/>
        <c:lblOffset val="100"/>
        <c:noMultiLvlLbl val="0"/>
      </c:catAx>
      <c:valAx>
        <c:axId val="1519856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855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4C32C-AE17-3E7A-0C83-019943BC53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87B80-0726-14A5-4A7F-C79D96FB84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E931-2B4A-4E7E-AE2D-C45D1133394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61309-7EAC-2133-BF55-9BBC9E1A2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9550-1488-4B78-9548-ED9C1E26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9B083-B27B-4FA1-9D02-8E7D72C200D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917A-44FF-4375-AE13-26284F8E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620F9-F627-0594-7045-713715F73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BF0C5-8AD0-1942-037B-26BC2402F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FBEA5-877E-070E-272B-C75EF3B2A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52D7-3151-A818-3342-4F5305873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0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B0D7A-0976-4332-5EE1-085210AD1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0EE4C-E0B2-692B-1FDA-32E594280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46246-2E56-C927-A555-E1567EDC5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12B6A-D22B-78F2-7ED5-09EF664C1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3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2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2AD4-ED72-E066-2811-697DF1E07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670AC-4520-CEF1-DFE6-7CD480A3A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EF48B-5072-A67F-6E99-03AD5DAA8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AB7F1-FCD8-AD76-ECCD-113D037D2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11FA9-2C59-4D18-8170-80DF3BAB48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49741-AEF6-9BA4-581D-2BBB7F059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CE098-4146-AE61-29B3-FE43C7C70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6EC81-30F9-680B-C63C-D035853A4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6BAD6-7DE0-387A-3DE3-71C50A087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11FA9-2C59-4D18-8170-80DF3BAB48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10809-3D11-4697-BBB8-684945447B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1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10929-0F00-CC43-BCEC-E843565E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27D8C-74A3-5B9A-CC01-01846758B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33D4B-351C-A811-D0B1-0B7492A56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506DE-1943-C59C-B260-0422394C7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13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D0117-4874-7FA4-49AF-1DC36CC8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D4B95-0B27-7C3B-8DE5-2D61A0A2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D7339-92DD-6B30-0296-4B82C29D5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FE4EA-4314-4F30-3419-FC69513FD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E797-8F1E-62F2-30EE-A93486EC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9C6A4-0AA4-1FB4-EC8C-2FD7D768D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7F9BE-3FC9-D23C-38D1-83D9CA676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0EE7-D4A7-210A-D17F-821C9573F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57152-F0FE-7A09-F1EE-EB61555A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0572D-802F-3CDE-B190-2661FC871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A2DD5-2F58-CD6D-48DF-1BD90634B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AA9F3-B825-5832-1579-3B05DD05F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1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76B0E-B143-0434-5E56-3CBCF822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E552C-8570-5FD5-1AF7-27B94BC6F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A9F1C-DDAE-0D96-9C34-AD66D6790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907E-7EBD-5E2D-3A1F-5CE419962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2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91FE-6D38-6401-A9C4-8ED3A8AE4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54BBF-64C9-D426-4C7C-8E544ED6D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FD9ED-943F-EA04-DFC4-4CC819678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8F35-FEE1-9855-09E0-2D68B15B7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E49D7-2FA8-95A2-FC98-3ED3D66DA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876E0-DA56-80A4-A8D3-49732B59F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7E8D8B-3D8D-7AA8-AFFB-27316265C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C540E-5C68-51EE-4C28-EFCB49596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2A081-8209-0CB3-779A-F020CF950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8C697-7382-BD7B-4711-2B80D36AE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29107-42CC-7A68-4975-F4AEED6C6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238CD-049D-4DB3-4256-EDB78735C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81725-2690-0BA1-BEF8-2CEE68480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B20ED8-EEF3-71FD-8BC5-56D1C7210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D4E27-B433-8B49-F420-3788E2ECF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4FDB2-A882-7781-AACC-07C900F36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7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0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4CA5-6EC7-B533-48EA-894CA9F0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1D6E7-DC5C-2E47-3580-CECB36339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BA7DB-1BC3-7460-DA6B-18EED3677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4A802-9F57-717E-115C-42F3D4DD4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79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F6EDA-CC47-C153-431E-D7F1B0DF9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19133-A165-BEC3-3CC9-401337CE1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836F1-B4A7-3975-8515-019DB4D34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7BE94-E066-2DB4-65DC-9D07B6C37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9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5CB-0212-4F66-A5A9-2AFE9A79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E720BD-DC3C-4A5D-AE23-9EFCCFA719F4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2B9FF8-EABB-4A92-BAE7-83065A100422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F9E74-9D88-43BD-B4F7-757454DC62D3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9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5CB-0212-4F66-A5A9-2AFE9A79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25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CD8DC-F01F-43A9-A88F-D7FAD5C34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7F2B6-5153-4E5E-8CA0-F42DDE6B6E89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8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7F2B6-5153-4E5E-8CA0-F42DDE6B6E89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9D3147-4909-4A58-8757-4F4E165D7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189970" y="140208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21FF-10B0-4502-ABD4-913EB4D1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47A85-F48C-4A0A-BA98-136216371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65F0-0612-410B-B617-CB88D31B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41AF-48B4-4901-A982-45680E0D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0490-1BD2-4169-9723-BD2B1CFD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5FD3-66FF-4C90-91EF-CEF4C7E0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0571-8B06-45C1-9F97-FE312E61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97B24-CF8A-4EB7-A959-E4946AF7A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1301C-B098-4501-9844-704DDF9E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40428-0428-4692-BA8B-2E43053B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58E96-B9A9-4607-BB6D-0C1E14C0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67B8-A203-4AEF-B355-5663C4FE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355EE-9C5D-4079-B0A6-CE369876D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2BAD5-43F0-4DAE-88EB-E35951E4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CA66E-4438-4A66-9622-E05DC340E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0173E-F8D3-489E-8A7D-72470E3EE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B9B2B-0AA3-40F9-822D-1703E128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44601-787D-4800-B436-913A824B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2744-FE8E-43A6-B592-DCB0481F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BB45-7D27-4925-9F46-EC657594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14124-F527-4C53-8BE1-99357BB7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73DBC-A030-49C2-87F0-7F8D02A3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10C4F-8343-48AF-B76F-A6D8A120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59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51D22-CE2F-41E0-BD89-DEF11E14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50C6D-0448-4F76-BE9D-89DFB639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153C9-CF10-4A3E-9076-CAE32CF2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6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849E-F474-4507-82F5-732AB7F7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CD832-D32E-40DD-83FA-347FA19B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84064-BBBD-4F5A-9CEB-A19D57B1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487AC-DD38-44AD-B4AC-BDBC40C6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E3F1-7D6E-4D11-808A-ADAF32F8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51C00-3E77-4ED9-90AB-556D5AC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4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0E84-635B-4E81-B60F-75C33DBD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1AACE-3E4D-462D-A8D1-938C61CC2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F36E5-5CB1-4542-BD50-7B66AAE69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59401-71C4-4B03-B21A-2B1CD1A8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1259-7341-4EB2-878B-88A76D4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0175-E191-4CAA-AAFF-49643FA6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0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2ADD-0A36-47E1-A25B-B1A0F388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79B7-C408-474F-BCC0-1320AC99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4C40-9F37-4EC6-B846-4DEE32D1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BBDDE-3E7B-40F3-AE77-5AA9A12D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0BC0-B866-47BB-9CFF-31F328D7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8A47F-82DF-4227-9727-42B64792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8FAD6-57E3-4F03-99CA-6CF2638EF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B334-BCAE-4268-B689-9F7191A5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AE58-9111-4005-9E75-D172665D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5989D-D369-4AC8-BB05-BFCA1CB4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9920377" y="5803392"/>
            <a:ext cx="2161865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18997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8980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189971" y="5803392"/>
            <a:ext cx="1892271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237641" y="5803391"/>
            <a:ext cx="1844602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721" y="6328168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2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E8A1B-9494-4948-B4D7-33394FA2E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683" b="23372"/>
          <a:stretch/>
        </p:blipFill>
        <p:spPr>
          <a:xfrm>
            <a:off x="774408" y="276877"/>
            <a:ext cx="1445888" cy="6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6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322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0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2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82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9869865" y="5803392"/>
            <a:ext cx="2212378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8977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34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0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1588" y="135027"/>
            <a:ext cx="11582400" cy="646331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321589" y="680820"/>
            <a:ext cx="11582400" cy="276999"/>
          </a:xfrm>
        </p:spPr>
        <p:txBody>
          <a:bodyPr/>
          <a:lstStyle>
            <a:lvl1pPr marL="0" indent="0">
              <a:buNone/>
              <a:defRPr sz="1999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316301" y="1188723"/>
            <a:ext cx="11582400" cy="1199367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737708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1817" y="134382"/>
            <a:ext cx="8608483" cy="4937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463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84252" y="1570042"/>
            <a:ext cx="10227731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969434" y="819403"/>
            <a:ext cx="10227731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73601" y="6509043"/>
            <a:ext cx="28448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9480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6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10189971" y="5803392"/>
            <a:ext cx="1892272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99728" y="6126480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47859-2A74-44B9-87FD-72E9CF58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87D4B-3020-4672-BA3B-7AE13927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AC00-4775-4013-AE9C-CB3A8B378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B608-F8E5-410E-B5E6-0B9847FC23F0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8EC1-461C-4A7A-BCA3-A22DF063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FB227-9C71-4506-9F75-9B2BED8B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6" r:id="rId3"/>
    <p:sldLayoutId id="2147483687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hyperlink" Target="https://www.ncosc.gov/state-agency-resources/ncfs-resources/excel-add-on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hyperlink" Target="https://www.ncosc.gov/training/ncfs-security-roles/ncfs-security-administrators" TargetMode="External"/><Relationship Id="rId5" Type="http://schemas.openxmlformats.org/officeDocument/2006/relationships/hyperlink" Target="https://www.ncosc.gov/training/ncfs-system-training/ncfs-security-roles" TargetMode="External"/><Relationship Id="rId4" Type="http://schemas.openxmlformats.org/officeDocument/2006/relationships/hyperlink" Target="https://www.ncosc.gov/contact-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hyperlink" Target="https://www.ncosc.gov/state-agency-resources/ncfs-resources/2026-communications-archiv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hyperlink" Target="https://teams.microsoft.com/l/meetup-join/19%3ameeting_ZjdhN2Y4ZDEtYjUyZC00YjE1LWFkZjAtYWRiNGNkZjcxMTRh%40thread.v2/0?context=%7b%22Tid%22%3a%22a1f43f48-54fe-433f-9378-968b45bc6665%22%2c%22Oid%22%3a%22a97f2b47-fee0-4f84-a663-b1d45b4d0254%22%7d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hyperlink" Target="https://teams.microsoft.com/meet/251667214872438?p=OdeWs4iG8Zu6zrTlYW" TargetMode="External"/><Relationship Id="rId5" Type="http://schemas.openxmlformats.org/officeDocument/2006/relationships/hyperlink" Target="https://teams.microsoft.com/meet/298772899081471?p=GyWkiJEfsroqgHa3PY" TargetMode="External"/><Relationship Id="rId4" Type="http://schemas.openxmlformats.org/officeDocument/2006/relationships/hyperlink" Target="https://teams.microsoft.com/meet/25419869886493?p=Fau3FdOjo4fk6yCRX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osc.gov/state-agency-resources/ncfs-resources/ncfs-pre-built-reports" TargetMode="External"/><Relationship Id="rId13" Type="http://schemas.openxmlformats.org/officeDocument/2006/relationships/hyperlink" Target="https://ncosc.sharepoint.com/sites/CAFR/GASB%2096/Forms/AllItems.aspx?id=%2Fsites%2FCAFR%2FGASB%2096%2FDue%20to%20Due%20From%20%26%20Transfer%20reconcilation%2FACFR%202026%20Resources%2FNCFS%20Statewide%20Transfer%20Reconciliation%2FStatewide%20Reports&amp;viewid=1ae9e284%2D84f5%2D4eac%2D9729%2D1ba15c2b8ee6&amp;csf=1&amp;cid=002390c4%2D4ec1%2D4987%2Da760%2D7fdbbeb8f8eb&amp;FolderCTID=0x0120006DBD015A035B034D8FB8849384DC8C46" TargetMode="External"/><Relationship Id="rId18" Type="http://schemas.openxmlformats.org/officeDocument/2006/relationships/hyperlink" Target="https://www.ncosc.gov/training/ncfs-security-roles/ncfs-security-administrators" TargetMode="External"/><Relationship Id="rId3" Type="http://schemas.openxmlformats.org/officeDocument/2006/relationships/notesSlide" Target="../notesSlides/notesSlide20.xml"/><Relationship Id="rId7" Type="http://schemas.openxmlformats.org/officeDocument/2006/relationships/hyperlink" Target="https://www.ncosc.gov/state-agency-resources/ncfs-resources/2026-communications-archives" TargetMode="External"/><Relationship Id="rId12" Type="http://schemas.openxmlformats.org/officeDocument/2006/relationships/hyperlink" Target="https://www.ncosc.gov/training/ncfs-system-training/ncfs-help-documents/ex-09-create-and-manage-employee-information" TargetMode="External"/><Relationship Id="rId17" Type="http://schemas.openxmlformats.org/officeDocument/2006/relationships/hyperlink" Target="https://www.ncosc.gov/training/ncfs-system-training/NCFS-help-documents" TargetMode="External"/><Relationship Id="rId2" Type="http://schemas.openxmlformats.org/officeDocument/2006/relationships/slideLayout" Target="../slideLayouts/slideLayout9.xml"/><Relationship Id="rId16" Type="http://schemas.openxmlformats.org/officeDocument/2006/relationships/hyperlink" Target="https://www.ncosc.gov/training/ncfs-system-training/ncfs-help-documents/gen-11-ncfs-reference-links" TargetMode="External"/><Relationship Id="rId20" Type="http://schemas.openxmlformats.org/officeDocument/2006/relationships/hyperlink" Target="https://www.ncosc.gov/training/ncfs-system-training" TargetMode="External"/><Relationship Id="rId1" Type="http://schemas.openxmlformats.org/officeDocument/2006/relationships/tags" Target="../tags/tag27.xml"/><Relationship Id="rId6" Type="http://schemas.openxmlformats.org/officeDocument/2006/relationships/hyperlink" Target="https://www.ncosc.gov/state-agency-resources/ncfs-resources/ncfs-change-request-intake-form" TargetMode="External"/><Relationship Id="rId11" Type="http://schemas.openxmlformats.org/officeDocument/2006/relationships/hyperlink" Target="https://ncconnect.sharepoint.com/sites/CAFR" TargetMode="External"/><Relationship Id="rId5" Type="http://schemas.openxmlformats.org/officeDocument/2006/relationships/hyperlink" Target="https://www.ncosc.gov/state-agency-resources/ncfs-resources/agency-year-end-activity-checklist-and-instructions/fy2026-year-end-reminders-purchase-orders-and-invoices" TargetMode="External"/><Relationship Id="rId15" Type="http://schemas.openxmlformats.org/officeDocument/2006/relationships/hyperlink" Target="https://www.ncosc.gov/state-agency-resources/ncfs-resources/ncfs-system-information" TargetMode="External"/><Relationship Id="rId10" Type="http://schemas.openxmlformats.org/officeDocument/2006/relationships/hyperlink" Target="https://www.ncosc.gov/state-agency-resources/ncfs-resources/agency-year-end-activity-checklist-and-instructions" TargetMode="External"/><Relationship Id="rId19" Type="http://schemas.openxmlformats.org/officeDocument/2006/relationships/hyperlink" Target="https://www.ncosc.gov/training/ncfs-system-training/ncfs-security-roles" TargetMode="External"/><Relationship Id="rId4" Type="http://schemas.openxmlformats.org/officeDocument/2006/relationships/hyperlink" Target="https://www.ncosc.gov/state-agency-resources/ncfs-resources/excel-add-on" TargetMode="External"/><Relationship Id="rId9" Type="http://schemas.openxmlformats.org/officeDocument/2006/relationships/hyperlink" Target="https://emzn.fa.us8.oraclecloud.com/fscmUI/faces/FuseWelcome" TargetMode="External"/><Relationship Id="rId14" Type="http://schemas.openxmlformats.org/officeDocument/2006/relationships/hyperlink" Target="https://www.ncosc.gov/sites/default/files/2025-09/NCFS_IC_Contacts%20090325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ncosc.gov/state-agency-resources/ncfs-resources/2026-communications-archiv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6" Type="http://schemas.openxmlformats.org/officeDocument/2006/relationships/hyperlink" Target="mailto:ncfs@ncosc.gov" TargetMode="External"/><Relationship Id="rId5" Type="http://schemas.openxmlformats.org/officeDocument/2006/relationships/hyperlink" Target="https://forms.office.com/g/sdmj3R5FTM" TargetMode="Externa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hyperlink" Target="https://www.ncosc.gov/state-agency-resources/ncfs-resources/agency-year-end-activity-checklist-and-instruc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B2FD2-8A71-619C-1F63-8D71EE56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D0E3-9D58-6E54-3EAC-D3669186E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/>
              <a:t>NCFS </a:t>
            </a:r>
            <a:r>
              <a:rPr lang="en-US" sz="6000">
                <a:ea typeface="Calibri"/>
                <a:cs typeface="Calibri"/>
              </a:rPr>
              <a:t>Insights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19813C-A772-4C9D-6D8B-C686A4A4F7B4}"/>
              </a:ext>
            </a:extLst>
          </p:cNvPr>
          <p:cNvSpPr txBox="1">
            <a:spLocks/>
          </p:cNvSpPr>
          <p:nvPr/>
        </p:nvSpPr>
        <p:spPr>
          <a:xfrm>
            <a:off x="1524000" y="3167743"/>
            <a:ext cx="9692640" cy="1277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232B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June 3, 2026</a:t>
            </a:r>
            <a:endParaRPr lang="en-US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94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927C3-C81B-28F4-39B4-9BAE5525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7CEA-B735-86C6-831A-3F40837B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BSR Project – What’s New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D7ECD7-9613-1400-32F2-0D3799CC5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507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New Project Name!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The Budget System Replacement Project is now the </a:t>
            </a:r>
            <a:r>
              <a:rPr lang="en-US" sz="2600" b="1" dirty="0">
                <a:solidFill>
                  <a:srgbClr val="0070C0"/>
                </a:solidFill>
              </a:rPr>
              <a:t>BRIDGE</a:t>
            </a:r>
            <a:r>
              <a:rPr lang="en-US" sz="2600" dirty="0"/>
              <a:t>!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b="1" dirty="0">
                <a:solidFill>
                  <a:srgbClr val="0070C0"/>
                </a:solidFill>
              </a:rPr>
              <a:t>B</a:t>
            </a:r>
            <a:r>
              <a:rPr lang="en-US" sz="2600" dirty="0"/>
              <a:t>udget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b="1" dirty="0">
                <a:solidFill>
                  <a:srgbClr val="0070C0"/>
                </a:solidFill>
              </a:rPr>
              <a:t>R</a:t>
            </a:r>
            <a:r>
              <a:rPr lang="en-US" sz="2600" dirty="0"/>
              <a:t>eporting and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b="1" dirty="0">
                <a:solidFill>
                  <a:srgbClr val="0070C0"/>
                </a:solidFill>
              </a:rPr>
              <a:t>I</a:t>
            </a:r>
            <a:r>
              <a:rPr lang="en-US" sz="2600" dirty="0"/>
              <a:t>ntegrated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b="1" dirty="0">
                <a:solidFill>
                  <a:srgbClr val="0070C0"/>
                </a:solidFill>
              </a:rPr>
              <a:t>D</a:t>
            </a:r>
            <a:r>
              <a:rPr lang="en-US" sz="2600" dirty="0"/>
              <a:t>evelopment,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b="1" dirty="0">
                <a:solidFill>
                  <a:srgbClr val="0070C0"/>
                </a:solidFill>
              </a:rPr>
              <a:t>G</a:t>
            </a:r>
            <a:r>
              <a:rPr lang="en-US" sz="2600" dirty="0"/>
              <a:t>overnance, and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	</a:t>
            </a:r>
            <a:r>
              <a:rPr lang="en-US" sz="2600" b="1" dirty="0">
                <a:solidFill>
                  <a:srgbClr val="0070C0"/>
                </a:solidFill>
              </a:rPr>
              <a:t>E</a:t>
            </a:r>
            <a:r>
              <a:rPr lang="en-US" sz="2600" dirty="0"/>
              <a:t>xecution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Thanks to all who submitted ideas to OSBM! 133 submissions from 28 agencies!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B5EA6-657F-7974-4C6E-563A720C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549" y="5968313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3BBC-60E1-FD76-093C-9FFE2E2BE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70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CD51-80A6-492C-0C7A-ABE79B43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Project Phase 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930D0-ADE4-F8B7-CE60-376E701B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Phase 1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Development of base budget operations for execution of biennial base budget this fall.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Project management planning &amp; general design phases complete.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System build work in Oracle EPM is in progress.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Phase 1 sprints scheduled to conclude in June.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User Acceptance Testing to be completed in June &amp; July.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Phase 1 Target Date: September 1,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3D2E1-6089-53D5-8ADF-EB31A01E4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0A12-8E91-63A4-408D-EE9DE4EBC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73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E6936-7263-7D9A-A0D5-1AD33EE7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EC4E-0C12-D3D1-3EFD-1560F56D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Project Future Phases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8B432D-B62C-2B4F-189E-B323A807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Phase 2 (Budget Execution Functionality) &amp; Phase 3 (Support Governor’s Recommended Budget process)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Planning &amp; general design are progressing concurrently with Phase 1.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Planning expected to conclude in June, followed by 6 sprints (~6 months) to work through build out.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Phase 2 Target Date: July 1, 2027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dirty="0"/>
              <a:t>Phase 3 Target Date: December 1, 2027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BAF8C-2773-9F1C-D55D-9503A9070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A7C3B-0DF3-925D-7877-7BBAD81C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99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0D97D-BADE-E088-0546-4AE677077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EAE5-5B2E-618F-B0C5-453232D1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Project Training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5AD298-6ED4-0037-0C99-942D514C7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OSBM preparing for Statewide BRIDGE training.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Trainers being hired.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Training schedules &amp; logistics will be shared as they become available.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0012C-49B9-B370-EED9-443DD8C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17CCE-B2A1-DFC2-0B63-84BC9F901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16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7CB90-FAD7-D4A3-13CB-450552B6E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9A77-2738-4C3E-A234-59B71597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3" y="35667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Technical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340F4-905B-4258-077F-834BFBAC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51" y="1849554"/>
            <a:ext cx="2041784" cy="2252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ABFF99-24B6-F09B-CFE2-6BC2A67E9F65}"/>
              </a:ext>
            </a:extLst>
          </p:cNvPr>
          <p:cNvSpPr txBox="1"/>
          <p:nvPr/>
        </p:nvSpPr>
        <p:spPr>
          <a:xfrm>
            <a:off x="3066625" y="4251416"/>
            <a:ext cx="53721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Ram </a:t>
            </a:r>
            <a:r>
              <a:rPr lang="en-US" b="1" dirty="0" err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Kuntamukkala</a:t>
            </a:r>
            <a:endParaRPr lang="en-US" b="1" dirty="0">
              <a:solidFill>
                <a:srgbClr val="0070C0">
                  <a:lumMod val="50000"/>
                </a:srgbClr>
              </a:solidFill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lang="en-US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Applications Systems Manager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25880F-2BC3-AF69-E801-F8E673108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7E98575-8F90-1B4C-DEAE-7910771C51CB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1EFC8-72A2-8FA1-8BE4-CE4351423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6F363-8296-0686-2A19-5CF96802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5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59269-CB47-795D-CA38-F455944A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08BECE-37AA-0ADC-C20F-53865CE0B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95904-B90D-883C-09C0-4F25098B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75" y="397812"/>
            <a:ext cx="10969101" cy="634219"/>
          </a:xfrm>
        </p:spPr>
        <p:txBody>
          <a:bodyPr/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  <a:cs typeface="Calibri"/>
              </a:rPr>
              <a:t>ADFDI Update ( MS-Excel Plugin)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DBBFD-F667-479D-ED44-22AAF80EC3B3}"/>
              </a:ext>
            </a:extLst>
          </p:cNvPr>
          <p:cNvSpPr txBox="1"/>
          <p:nvPr/>
        </p:nvSpPr>
        <p:spPr>
          <a:xfrm>
            <a:off x="936134" y="1297052"/>
            <a:ext cx="6017326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 new version of the ADFDI add-in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rolled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out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by Oracle as part of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26B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release.</a:t>
            </a:r>
            <a:endParaRPr lang="en-US" sz="2400" dirty="0">
              <a:solidFill>
                <a:prstClr val="black"/>
              </a:solidFill>
              <a:ea typeface="+mn-lt"/>
              <a:cs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+mn-lt"/>
                <a:cs typeface="+mn-lt"/>
                <a:hlinkClick r:id="rId5"/>
              </a:rPr>
              <a:t>Excel Add-on and instructions</a:t>
            </a:r>
            <a:r>
              <a:rPr lang="en-US" sz="2400" dirty="0">
                <a:solidFill>
                  <a:prstClr val="black"/>
                </a:solidFill>
                <a:ea typeface="+mn-lt"/>
                <a:cs typeface="+mn-lt"/>
              </a:rPr>
              <a:t> on how to install are available on NCOSC Website. 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Once installed you should see the latest version on your desktop excel application. 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Agencies may need to contact local IT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team 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installation assistance.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 descr="Oracle ADF Desktop Integration 5.2.5.29987 text and logo.">
            <a:extLst>
              <a:ext uri="{FF2B5EF4-FFF2-40B4-BE49-F238E27FC236}">
                <a16:creationId xmlns:a16="http://schemas.microsoft.com/office/drawing/2014/main" id="{8F3DCB52-4272-9317-69F3-2E1100C28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553" y="3595974"/>
            <a:ext cx="4162425" cy="9525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Excel Add-On webpage with a red outline around text: Updated 5/18/26 and another red outline around the Excel Add-On .msi file button.">
            <a:extLst>
              <a:ext uri="{FF2B5EF4-FFF2-40B4-BE49-F238E27FC236}">
                <a16:creationId xmlns:a16="http://schemas.microsoft.com/office/drawing/2014/main" id="{54FEE1DD-CDBB-DDD6-EF16-92A8EC157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437" y="1467971"/>
            <a:ext cx="4374396" cy="170784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262BE-9B9B-1190-97F0-7C72720A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31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7C197-EB83-1966-0967-57DB2FBF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2389-87B9-7AEB-84FA-A9D0623F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3" y="35667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Training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302F6-F571-6E09-18C0-AB9CB60DE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990" y="1816417"/>
            <a:ext cx="1775460" cy="23412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C3E2A-5D66-A865-ADBE-13D5DD202C6C}"/>
              </a:ext>
            </a:extLst>
          </p:cNvPr>
          <p:cNvSpPr txBox="1"/>
          <p:nvPr/>
        </p:nvSpPr>
        <p:spPr>
          <a:xfrm>
            <a:off x="3066625" y="4187408"/>
            <a:ext cx="53721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232B7C"/>
                </a:solidFill>
                <a:latin typeface="Calibri" panose="020F0502020204030204"/>
                <a:cs typeface="Calibri"/>
              </a:rPr>
              <a:t>Dawn Parrish</a:t>
            </a:r>
            <a:endParaRPr lang="en-US" b="1" dirty="0">
              <a:solidFill>
                <a:srgbClr val="232B7C"/>
              </a:solidFill>
              <a:latin typeface="Calibri" panose="020F0502020204030204"/>
              <a:ea typeface="Calibri"/>
              <a:cs typeface="Calibri"/>
            </a:endParaRPr>
          </a:p>
          <a:p>
            <a:pPr algn="ctr">
              <a:defRPr/>
            </a:pPr>
            <a:r>
              <a:rPr lang="en-US" b="1" dirty="0">
                <a:solidFill>
                  <a:srgbClr val="232B7C"/>
                </a:solidFill>
                <a:latin typeface="Calibri" panose="020F0502020204030204"/>
                <a:cs typeface="Calibri"/>
              </a:rPr>
              <a:t>Learning and Development </a:t>
            </a:r>
          </a:p>
          <a:p>
            <a:pPr algn="ctr">
              <a:defRPr/>
            </a:pPr>
            <a:r>
              <a:rPr lang="en-US" b="1" dirty="0">
                <a:solidFill>
                  <a:srgbClr val="232B7C"/>
                </a:solidFill>
                <a:latin typeface="Calibri" panose="020F0502020204030204"/>
                <a:cs typeface="Calibri"/>
              </a:rPr>
              <a:t>Special Projects Coordinator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6D71AF-616E-5B40-D990-AC35C0F06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C41D506-63AD-6A02-8A95-38338BD42882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74D94-8486-978B-D963-AC4AE076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ADB74-DF9A-6524-6014-ED1368323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37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CF04-2139-E50F-FFEF-BA0A3C9D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8" y="353402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Training – Updates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0133F-C213-71B2-4A51-5853E3645E47}"/>
              </a:ext>
            </a:extLst>
          </p:cNvPr>
          <p:cNvSpPr txBox="1"/>
          <p:nvPr/>
        </p:nvSpPr>
        <p:spPr>
          <a:xfrm>
            <a:off x="838200" y="1196592"/>
            <a:ext cx="11127658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a typeface="Calibri" panose="020F0502020204030204"/>
                <a:cs typeface="Calibri" panose="020F0502020204030204"/>
              </a:rPr>
              <a:t>Updates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ACC103 in design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CM100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Request the class: </a:t>
            </a:r>
            <a:r>
              <a:rPr lang="en-US" sz="2400" dirty="0">
                <a:ea typeface="+mn-lt"/>
                <a:cs typeface="+mn-lt"/>
                <a:hlinkClick r:id="rId4"/>
              </a:rPr>
              <a:t>Contact Us | NCOSC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The class will be assigned to you in LMS.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a typeface="Calibri" panose="020F0502020204030204"/>
                <a:cs typeface="Calibri" panose="020F0502020204030204"/>
              </a:rPr>
              <a:t>Security Role Procedure Reminder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What role do you need? </a:t>
            </a:r>
            <a:r>
              <a:rPr lang="en-US" sz="2400" dirty="0">
                <a:ea typeface="+mn-lt"/>
                <a:cs typeface="+mn-lt"/>
                <a:hlinkClick r:id="rId5"/>
              </a:rPr>
              <a:t>NCFS Security Roles | NCOSC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Request the role from your security administrator. </a:t>
            </a:r>
            <a:r>
              <a:rPr lang="en-US" sz="2400" dirty="0">
                <a:ea typeface="+mn-lt"/>
                <a:cs typeface="+mn-lt"/>
                <a:hlinkClick r:id="rId6"/>
              </a:rPr>
              <a:t>NCFS Security Administrators | NCOSC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Take the required training.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The role will be released to your position.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C1B34-E25D-976F-363A-E03A0C816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89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64A021-18F7-5A66-97C2-10A05569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2B9AA-2ACD-966A-A871-E789210A6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b="4536"/>
          <a:stretch/>
        </p:blipFill>
        <p:spPr>
          <a:xfrm>
            <a:off x="4830479" y="1796878"/>
            <a:ext cx="2225414" cy="2294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B265D-C908-5A58-8044-2C18C7CCFB44}"/>
              </a:ext>
            </a:extLst>
          </p:cNvPr>
          <p:cNvSpPr txBox="1"/>
          <p:nvPr/>
        </p:nvSpPr>
        <p:spPr>
          <a:xfrm>
            <a:off x="3447625" y="4251416"/>
            <a:ext cx="49911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Lena Andrade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NCFS User Engagement Lead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0EF30-4BD5-4989-8BBA-7A2EC017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C7A680-A0A2-46E4-81B4-0523D4BE3DD5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53733-06EA-A759-C0CE-F69B48B6F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C7AD-B2A6-4E9D-84AD-F786F31F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1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ADFAC-5152-C649-E4BF-ACA08CDF2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081E-AC49-F4A6-7010-00628C19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 anchor="ctr">
            <a:normAutofit/>
          </a:bodyPr>
          <a:lstStyle/>
          <a:p>
            <a:r>
              <a:rPr lang="en-US" sz="3700"/>
              <a:t>Feedback by Process Area - Agency</a:t>
            </a:r>
          </a:p>
        </p:txBody>
      </p:sp>
      <p:graphicFrame>
        <p:nvGraphicFramePr>
          <p:cNvPr id="6" name="Chart 5" descr="Agency Feedback chart by Process Area. AP: 8, AR: 8, Cash Management/IC: 6, Data Maintenance: 2, Fixed Assets: 6, GL: 10, No Issues: 10, Procurement: 3, Reporting: 17, Security: 1, System: 13, and Training: 2.">
            <a:extLst>
              <a:ext uri="{FF2B5EF4-FFF2-40B4-BE49-F238E27FC236}">
                <a16:creationId xmlns:a16="http://schemas.microsoft.com/office/drawing/2014/main" id="{787648AD-B312-B349-AF4C-ECE5A971A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105887"/>
              </p:ext>
            </p:extLst>
          </p:nvPr>
        </p:nvGraphicFramePr>
        <p:xfrm>
          <a:off x="639098" y="1297858"/>
          <a:ext cx="11425084" cy="4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D89E5-2BDF-7AD5-9B10-098BF09AC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5155C8-06EF-4D76-B723-5863044CF28B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63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81A0-5131-35F6-0B22-8A0B9FA5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>
                <a:latin typeface="+mn-lt"/>
                <a:ea typeface="+mj-ea"/>
                <a:cs typeface="+mj-cs"/>
              </a:rPr>
              <a:t>Welcome</a:t>
            </a:r>
            <a:endParaRPr lang="en-US" b="1" kern="1200">
              <a:highlight>
                <a:srgbClr val="FFFF00"/>
              </a:highlight>
              <a:latin typeface="+mn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42988-53F0-37E5-E223-34C06CCE56FC}"/>
              </a:ext>
            </a:extLst>
          </p:cNvPr>
          <p:cNvSpPr txBox="1"/>
          <p:nvPr/>
        </p:nvSpPr>
        <p:spPr>
          <a:xfrm>
            <a:off x="838200" y="1255777"/>
            <a:ext cx="5181600" cy="45841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457200" indent="-45720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Housekeeping </a:t>
            </a:r>
          </a:p>
          <a:p>
            <a:pPr marL="457200" indent="-45720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Introductions</a:t>
            </a: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endParaRPr lang="en-US" sz="2667" dirty="0"/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667" dirty="0"/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6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A0B30-A581-349A-8B40-94FA8B0BE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0766"/>
            <a:ext cx="5181600" cy="247421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F7E04-ED77-6419-BD6D-C6F2B838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5155C8-06EF-4D76-B723-5863044CF28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65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8608F-E132-3A04-1A24-98EFB907C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6EC2-1670-0560-CC35-B088EE0C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 anchor="ctr">
            <a:normAutofit/>
          </a:bodyPr>
          <a:lstStyle/>
          <a:p>
            <a:r>
              <a:rPr lang="en-US" sz="3700"/>
              <a:t>Feedback by Process Area – Interface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0C72F-069E-F5C9-0D55-4D231C57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5155C8-06EF-4D76-B723-5863044CF28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Chart 5" descr="Interface Groups Feedback chart by Process Area. Cash Management/IC: 6, Communications: 1, GL: 3, no Issues: 11, Reporting: 1, and System: 2.">
            <a:extLst>
              <a:ext uri="{FF2B5EF4-FFF2-40B4-BE49-F238E27FC236}">
                <a16:creationId xmlns:a16="http://schemas.microsoft.com/office/drawing/2014/main" id="{7719ED94-ED06-0DBB-5910-C1A84DA0B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62584"/>
              </p:ext>
            </p:extLst>
          </p:nvPr>
        </p:nvGraphicFramePr>
        <p:xfrm>
          <a:off x="838200" y="1253331"/>
          <a:ext cx="10671313" cy="465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452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E70F-F8DC-823A-9CCE-6067310D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NCFS Insights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B0438-2AB8-EA50-7537-0D744163A36F}"/>
              </a:ext>
            </a:extLst>
          </p:cNvPr>
          <p:cNvSpPr txBox="1"/>
          <p:nvPr/>
        </p:nvSpPr>
        <p:spPr>
          <a:xfrm>
            <a:off x="838200" y="1148316"/>
            <a:ext cx="34465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ea typeface="Calibri"/>
                <a:cs typeface="Calibri"/>
              </a:rPr>
              <a:t>Session held since Feb 2026: 4 </a:t>
            </a:r>
          </a:p>
          <a:p>
            <a:endParaRPr lang="en-US" sz="2000" b="1">
              <a:ea typeface="Calibri"/>
              <a:cs typeface="Calibri"/>
            </a:endParaRPr>
          </a:p>
          <a:p>
            <a:r>
              <a:rPr lang="en-US" sz="2000" b="1">
                <a:ea typeface="Calibri"/>
                <a:cs typeface="Calibri"/>
              </a:rPr>
              <a:t>Topics for May included: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Smart View –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ACFR Year End Reporting, Transfers and Reimbursements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Expense &amp; Accounts Payable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CCB Process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NCFS Timeout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Training Demos - Transfers And Adding IC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000"/>
              <a:t>Next session: July 8th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NCFS Session Recordings</a:t>
            </a:r>
            <a:endParaRPr lang="en-US" sz="2000"/>
          </a:p>
          <a:p>
            <a:endParaRPr lang="en-US"/>
          </a:p>
        </p:txBody>
      </p:sp>
      <p:pic>
        <p:nvPicPr>
          <p:cNvPr id="2049" name="Picture 1" descr="Chart showing attendance for 4 2026 sessions. 172 attendees for February - agency: 111, University: 56, and Interface Groups: 5. 172 attendees for March - agency: 137, University: 34, and Interface Groups: 1. 136 attendees for April - agency: 136, University: 38, and Interface Groups: 2. 216 attendees for May - agency: 175, University: 37, and Interface Groups: 4.">
            <a:extLst>
              <a:ext uri="{FF2B5EF4-FFF2-40B4-BE49-F238E27FC236}">
                <a16:creationId xmlns:a16="http://schemas.microsoft.com/office/drawing/2014/main" id="{C043C367-71F6-E270-0B3F-02710984C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4509" r="4135"/>
          <a:stretch>
            <a:fillRect/>
          </a:stretch>
        </p:blipFill>
        <p:spPr bwMode="auto">
          <a:xfrm>
            <a:off x="4284777" y="1283008"/>
            <a:ext cx="7532849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0FC300-B3F9-2D77-4CEB-E99E6EBD8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82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8E521-C190-29DE-EE8E-7D31847F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B230-ECF0-DD86-3528-253311D9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June 2026 Calendar</a:t>
            </a:r>
            <a:endParaRPr lang="en-US"/>
          </a:p>
        </p:txBody>
      </p:sp>
      <p:pic>
        <p:nvPicPr>
          <p:cNvPr id="20" name="Picture 19" descr="June 2026 calendar with NCFS Insights meeting, as well as functional updates and year end deadlines. Small banner text: 'NCFS Blackout Period 3 PM June 30th to mid-day, July 1st' outlined in red.">
            <a:extLst>
              <a:ext uri="{FF2B5EF4-FFF2-40B4-BE49-F238E27FC236}">
                <a16:creationId xmlns:a16="http://schemas.microsoft.com/office/drawing/2014/main" id="{F7D07169-03D4-D332-B855-776FFE8E2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42417"/>
            <a:ext cx="10832690" cy="5325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9AF568-97A9-AD36-5C67-BEA95E943B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8200" y="6392938"/>
            <a:ext cx="80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ptos Narrow" panose="020B0004020202020204" pitchFamily="34" charset="0"/>
              </a:rPr>
              <a:t>*Subledgers – Accounts Payable, Fixed Assets, Inventory, and Accounts Payable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161E6A2-B608-521B-48B8-4DA957DE7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8919" y="6005946"/>
            <a:ext cx="3830517" cy="355376"/>
          </a:xfrm>
          <a:prstGeom prst="rect">
            <a:avLst/>
          </a:prstGeom>
          <a:solidFill>
            <a:schemeClr val="lt1"/>
          </a:solidFill>
          <a:ln w="57150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ysClr val="windowText" lastClr="000000"/>
                </a:solidFill>
                <a:latin typeface="Aptos Narrow" panose="020B0004020202020204" pitchFamily="34" charset="0"/>
              </a:rPr>
              <a:t>NCFS Blackout Period 3</a:t>
            </a:r>
            <a:r>
              <a:rPr lang="en-US" sz="1200" b="1" baseline="0" dirty="0">
                <a:solidFill>
                  <a:sysClr val="windowText" lastClr="000000"/>
                </a:solidFill>
                <a:latin typeface="Aptos Narrow" panose="020B0004020202020204" pitchFamily="34" charset="0"/>
              </a:rPr>
              <a:t> PM June 30th - Mid-Day July 1st </a:t>
            </a:r>
            <a:endParaRPr lang="en-US" sz="1200" b="1" dirty="0">
              <a:solidFill>
                <a:sysClr val="windowText" lastClr="0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72AFD-E32E-2454-8B77-A7E256A0F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79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E56D0-F849-21C3-CAF2-5190C811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11D2-662C-76C7-2CC1-0EF8DE2A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July 2026 Calendar</a:t>
            </a:r>
            <a:endParaRPr lang="en-US"/>
          </a:p>
        </p:txBody>
      </p:sp>
      <p:pic>
        <p:nvPicPr>
          <p:cNvPr id="11" name="Picture 10" descr="July 2026 calendar with NCFS Insights meeting, as well as functional updates and deadlines. Small banner text: 'NCFS Blackout Period 3 PM June 30th to mid-day, July 1st' outlined in red.">
            <a:extLst>
              <a:ext uri="{FF2B5EF4-FFF2-40B4-BE49-F238E27FC236}">
                <a16:creationId xmlns:a16="http://schemas.microsoft.com/office/drawing/2014/main" id="{250698FD-42A3-727B-18BD-678F0A42D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" y="1106424"/>
            <a:ext cx="11442192" cy="575157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98A1BBF9-E115-DD22-8E9F-1DEC3D98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6135" y="1414478"/>
            <a:ext cx="2078547" cy="487058"/>
          </a:xfrm>
          <a:prstGeom prst="rect">
            <a:avLst/>
          </a:prstGeom>
          <a:solidFill>
            <a:schemeClr val="lt1"/>
          </a:solidFill>
          <a:ln w="57150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ysClr val="windowText" lastClr="000000"/>
                </a:solidFill>
                <a:latin typeface="Aptos Narrow" panose="020B0004020202020204" pitchFamily="34" charset="0"/>
              </a:rPr>
              <a:t>NCFS Blackout Period 3</a:t>
            </a:r>
            <a:r>
              <a:rPr lang="en-US" sz="1200" b="1" baseline="0" dirty="0">
                <a:solidFill>
                  <a:sysClr val="windowText" lastClr="000000"/>
                </a:solidFill>
                <a:latin typeface="Aptos Narrow" panose="020B0004020202020204" pitchFamily="34" charset="0"/>
              </a:rPr>
              <a:t> PM June 30th - Mid-Day July 1st </a:t>
            </a:r>
            <a:endParaRPr lang="en-US" sz="1200" b="1" dirty="0">
              <a:solidFill>
                <a:sysClr val="windowText" lastClr="000000"/>
              </a:solidFill>
              <a:latin typeface="Aptos Narrow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142E8-2420-6834-72F0-831CB994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50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89BAA-5872-D089-E718-D0ACC278B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7CCF-7DF4-C0C1-B057-1324A66D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What's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10CBE-3407-3AE7-1D6D-03156938788F}"/>
              </a:ext>
            </a:extLst>
          </p:cNvPr>
          <p:cNvSpPr txBox="1"/>
          <p:nvPr/>
        </p:nvSpPr>
        <p:spPr>
          <a:xfrm>
            <a:off x="838198" y="1306320"/>
            <a:ext cx="11107995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ACFR Planning Conferences – May </a:t>
            </a:r>
            <a:r>
              <a:rPr lang="en-US" sz="2400" dirty="0">
                <a:ea typeface="Calibri"/>
                <a:cs typeface="Calibri"/>
                <a:sym typeface="Wingdings" panose="05000000000000000000" pitchFamily="2" charset="2"/>
              </a:rPr>
              <a:t>to</a:t>
            </a:r>
            <a:r>
              <a:rPr lang="en-US" sz="2400" dirty="0">
                <a:ea typeface="Calibri"/>
                <a:cs typeface="Calibri"/>
              </a:rPr>
              <a:t> July</a:t>
            </a:r>
          </a:p>
          <a:p>
            <a:pPr marL="6286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/>
                <a:cs typeface="Calibri"/>
                <a:hlinkClick r:id="rId4"/>
              </a:rPr>
              <a:t>NCFS Fixed Assets</a:t>
            </a:r>
            <a:r>
              <a:rPr lang="en-US" sz="2400" dirty="0">
                <a:ea typeface="Calibri"/>
                <a:cs typeface="Calibri"/>
              </a:rPr>
              <a:t> Session – June 3rd 2:00 pm - 4:00 pm (Immediately following Insights)</a:t>
            </a:r>
          </a:p>
          <a:p>
            <a:pPr marL="6286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/>
                <a:cs typeface="Calibri"/>
                <a:hlinkClick r:id="rId5"/>
              </a:rPr>
              <a:t>Smart View</a:t>
            </a:r>
            <a:r>
              <a:rPr lang="en-US" sz="2400" dirty="0">
                <a:ea typeface="Calibri"/>
                <a:cs typeface="Calibri"/>
              </a:rPr>
              <a:t> Session – June 9th 10:00 am – 11:00 am</a:t>
            </a:r>
          </a:p>
          <a:p>
            <a:pPr marL="6286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/>
                <a:cs typeface="Calibri"/>
                <a:hlinkClick r:id="rId6"/>
              </a:rPr>
              <a:t>Year-End Accruals</a:t>
            </a:r>
            <a:r>
              <a:rPr lang="en-US" sz="2400" dirty="0">
                <a:ea typeface="Calibri"/>
                <a:cs typeface="Calibri"/>
              </a:rPr>
              <a:t> Session – June 15th 1:00 pm – 2:00 pm</a:t>
            </a:r>
          </a:p>
          <a:p>
            <a:pPr marL="628650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ea typeface="Calibri"/>
                <a:cs typeface="Calibri"/>
                <a:hlinkClick r:id="rId7"/>
              </a:rPr>
              <a:t>NCFS Insights</a:t>
            </a:r>
            <a:r>
              <a:rPr lang="en-US" sz="2400" dirty="0">
                <a:ea typeface="Calibri"/>
                <a:cs typeface="Calibri"/>
              </a:rPr>
              <a:t> Session - July 8th 1:00 pm - 2:00 pm (Note date change from July 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345A3-3A8F-3F2D-EB05-8E0A002D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68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F12BE-A10A-65B4-E209-53E8C56C5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3765-065A-F93F-DF0F-3F87562D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Reference 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A27F5-9402-3B42-C908-58B260B8A59F}"/>
              </a:ext>
            </a:extLst>
          </p:cNvPr>
          <p:cNvSpPr txBox="1"/>
          <p:nvPr/>
        </p:nvSpPr>
        <p:spPr>
          <a:xfrm>
            <a:off x="838200" y="1086864"/>
            <a:ext cx="1036043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hlinkClick r:id="rId4"/>
              </a:rPr>
              <a:t>ADFDI Excel Add-On</a:t>
            </a:r>
            <a:r>
              <a:rPr lang="en-US" sz="2000" dirty="0"/>
              <a:t> </a:t>
            </a:r>
            <a:endParaRPr lang="en-US" sz="2000" dirty="0">
              <a:hlinkClick r:id="rId5"/>
            </a:endParaRPr>
          </a:p>
          <a:p>
            <a:r>
              <a:rPr lang="en-US" sz="2000" u="sng" dirty="0">
                <a:hlinkClick r:id="rId5"/>
              </a:rPr>
              <a:t>Invoice And PO Clean Up Actions</a:t>
            </a:r>
            <a:endParaRPr lang="en-US" sz="2000" dirty="0"/>
          </a:p>
          <a:p>
            <a:r>
              <a:rPr lang="en-US" sz="2000" u="sng" dirty="0">
                <a:hlinkClick r:id="rId6"/>
              </a:rPr>
              <a:t>NCFS Change Request Intake Form</a:t>
            </a:r>
            <a:endParaRPr lang="en-US" sz="2000" u="sng" dirty="0"/>
          </a:p>
          <a:p>
            <a:r>
              <a:rPr lang="en-US" sz="2000" u="sng" dirty="0">
                <a:hlinkClick r:id="rId7"/>
              </a:rPr>
              <a:t>NCFS Communications Web Page</a:t>
            </a:r>
            <a:endParaRPr lang="en-US" sz="2000" u="sng" dirty="0"/>
          </a:p>
          <a:p>
            <a:r>
              <a:rPr lang="en-US" sz="2000" dirty="0">
                <a:hlinkClick r:id="rId8"/>
              </a:rPr>
              <a:t>NCFS Pre-Built Reports</a:t>
            </a:r>
            <a:endParaRPr lang="en-US" sz="2000" dirty="0"/>
          </a:p>
          <a:p>
            <a:r>
              <a:rPr lang="en-US" sz="2000" u="sng" dirty="0">
                <a:hlinkClick r:id="rId9"/>
              </a:rPr>
              <a:t>NCFS Production (Oracle Cloud)</a:t>
            </a:r>
            <a:endParaRPr lang="en-US" sz="2000" dirty="0"/>
          </a:p>
          <a:p>
            <a:r>
              <a:rPr lang="en-US" sz="2000" u="sng" dirty="0">
                <a:hlinkClick r:id="rId10"/>
              </a:rPr>
              <a:t>NCFS Year End Checklist</a:t>
            </a:r>
            <a:endParaRPr lang="en-US" sz="2000" dirty="0"/>
          </a:p>
          <a:p>
            <a:r>
              <a:rPr lang="en-US" sz="2000" u="sng" dirty="0">
                <a:hlinkClick r:id="rId11"/>
              </a:rPr>
              <a:t>OSC Year-End Financial Reporting Packages - Home (sharepoint.com)</a:t>
            </a:r>
            <a:endParaRPr lang="en-US" sz="2000" u="sng" dirty="0"/>
          </a:p>
          <a:p>
            <a:r>
              <a:rPr lang="en-US" sz="2000" u="sng" dirty="0">
                <a:hlinkClick r:id="rId12"/>
              </a:rPr>
              <a:t>QRG EX-09 Create and Manage Employee Information</a:t>
            </a:r>
            <a:endParaRPr lang="en-US" sz="2000" u="sng" dirty="0"/>
          </a:p>
          <a:p>
            <a:r>
              <a:rPr lang="en-US" sz="2000" u="sng" dirty="0">
                <a:hlinkClick r:id="rId13"/>
              </a:rPr>
              <a:t>Transfer Reports</a:t>
            </a:r>
            <a:endParaRPr lang="en-US" sz="2000" u="sng" dirty="0"/>
          </a:p>
          <a:p>
            <a:r>
              <a:rPr lang="en-US" sz="2000" u="sng" dirty="0">
                <a:hlinkClick r:id="rId14"/>
              </a:rPr>
              <a:t>IC Contacts</a:t>
            </a:r>
            <a:r>
              <a:rPr lang="en-US" sz="2000" b="1" dirty="0"/>
              <a:t> - Check your Agency/University/Interface Group and update if needed.</a:t>
            </a:r>
            <a:endParaRPr lang="en-US" sz="2000" b="1" u="sng" dirty="0">
              <a:solidFill>
                <a:srgbClr val="0070C0"/>
              </a:solidFill>
            </a:endParaRPr>
          </a:p>
          <a:p>
            <a:r>
              <a:rPr lang="en-US" sz="2000" u="sng" dirty="0">
                <a:solidFill>
                  <a:srgbClr val="0070C0"/>
                </a:solidFill>
                <a:hlinkClick r:id="rId15"/>
              </a:rPr>
              <a:t>NCFS Functional Calendars</a:t>
            </a:r>
            <a:endParaRPr lang="en-US" sz="2000" u="sng" dirty="0">
              <a:solidFill>
                <a:srgbClr val="0070C0"/>
              </a:solidFill>
            </a:endParaRPr>
          </a:p>
          <a:p>
            <a:r>
              <a:rPr lang="en-US" sz="2000" u="sng" dirty="0">
                <a:solidFill>
                  <a:srgbClr val="0070C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Gen-11 Reference Links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000" u="sng" dirty="0">
                <a:solidFill>
                  <a:srgbClr val="0070C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Help Documents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000" u="sng" dirty="0">
                <a:solidFill>
                  <a:srgbClr val="0070C0"/>
                </a:solidFill>
              </a:rPr>
              <a:t>NCFS Resources</a:t>
            </a:r>
          </a:p>
          <a:p>
            <a:pPr>
              <a:buClr>
                <a:schemeClr val="tx1"/>
              </a:buClr>
            </a:pPr>
            <a:r>
              <a:rPr lang="en-US" sz="2000" u="sng" dirty="0">
                <a:solidFill>
                  <a:srgbClr val="0070C0"/>
                </a:solidFill>
                <a:hlinkClick r:id="rId18"/>
              </a:rPr>
              <a:t>NCFS Security Administrators</a:t>
            </a:r>
            <a:endParaRPr lang="en-US" sz="2000" u="sng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000" u="sng" dirty="0">
                <a:solidFill>
                  <a:srgbClr val="0070C0"/>
                </a:solidFill>
                <a:hlinkClick r:id="rId19"/>
              </a:rPr>
              <a:t>NCFS Security Roles</a:t>
            </a:r>
            <a:endParaRPr lang="en-US" sz="2000" u="sng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000" u="sng" dirty="0">
                <a:solidFill>
                  <a:srgbClr val="0070C0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System Training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7DB85-893F-7E26-9C70-1D7F4228D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98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419E5-4D85-292B-831F-B4D9BF16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4DA-9999-1D76-E3E3-C0EB23E3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OSC Webpage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B1A55-D3ED-2440-A368-D839F10BB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4"/>
              </a:rPr>
              <a:t>Communication Archives</a:t>
            </a:r>
            <a:endParaRPr lang="en-US" sz="2400" dirty="0"/>
          </a:p>
        </p:txBody>
      </p:sp>
      <p:pic>
        <p:nvPicPr>
          <p:cNvPr id="9" name="Picture 8" descr="General Information list showing links to memos and NCFS newsletters.">
            <a:extLst>
              <a:ext uri="{FF2B5EF4-FFF2-40B4-BE49-F238E27FC236}">
                <a16:creationId xmlns:a16="http://schemas.microsoft.com/office/drawing/2014/main" id="{F2707044-8DC0-88AE-A5AA-E79C32326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564" y="1202683"/>
            <a:ext cx="7351203" cy="2973520"/>
          </a:xfrm>
          <a:prstGeom prst="rect">
            <a:avLst/>
          </a:prstGeom>
        </p:spPr>
      </p:pic>
      <p:pic>
        <p:nvPicPr>
          <p:cNvPr id="11" name="Picture 10" descr="Information Sessions list showing links to video recordings and PowerPoint presentations.">
            <a:extLst>
              <a:ext uri="{FF2B5EF4-FFF2-40B4-BE49-F238E27FC236}">
                <a16:creationId xmlns:a16="http://schemas.microsoft.com/office/drawing/2014/main" id="{8E4F6A71-25F3-FEB9-B625-A540F0706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564" y="4257427"/>
            <a:ext cx="6371455" cy="23865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DDCF1-0456-EC44-0C58-7B4070E3D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29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0E61-8BAC-2A5A-C8C6-75A0D032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984D-9E09-1C52-F743-3B26AA21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Questions &amp;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F65FA-1861-16F0-4103-54324B032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937" y="1686790"/>
            <a:ext cx="2153980" cy="2736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F0A91-2B89-FF81-6E67-4240BC1CF794}"/>
              </a:ext>
            </a:extLst>
          </p:cNvPr>
          <p:cNvSpPr txBox="1"/>
          <p:nvPr/>
        </p:nvSpPr>
        <p:spPr>
          <a:xfrm>
            <a:off x="915785" y="4546964"/>
            <a:ext cx="10360430" cy="12525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50" dirty="0">
                <a:hlinkClick r:id="rId5"/>
              </a:rPr>
              <a:t>Give us your feedback!</a:t>
            </a:r>
            <a:endParaRPr lang="en-US" sz="2650" dirty="0"/>
          </a:p>
          <a:p>
            <a:pPr algn="ctr">
              <a:lnSpc>
                <a:spcPct val="150000"/>
              </a:lnSpc>
            </a:pPr>
            <a:r>
              <a:rPr lang="en-US" sz="2650" dirty="0"/>
              <a:t>Contact us: </a:t>
            </a:r>
            <a:r>
              <a:rPr lang="en-US" sz="2650" dirty="0">
                <a:hlinkClick r:id="rId6"/>
              </a:rPr>
              <a:t>ncfs@ncosc.gov</a:t>
            </a:r>
            <a:endParaRPr lang="en-US" sz="26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72AB2-1A14-3DB0-318D-3BFE33DAC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A3CF6-BA14-8A7E-F620-A37BCC3C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0EC-FE57-102C-B7BB-AAEAADF6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Functional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Technical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Security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Training</a:t>
            </a:r>
          </a:p>
          <a:p>
            <a:pPr marL="227965" indent="-22796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User Engagement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Closing/Q&amp;A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84349-060F-D228-98FD-7E71A7E0E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6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EFAA-5E92-0BB6-E871-2C5F23B65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103E86-075D-9A77-3A3B-6FA0A08A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Presenters 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6" name="Group 5" descr="Gwen Earp, Business Systems Manager">
            <a:extLst>
              <a:ext uri="{FF2B5EF4-FFF2-40B4-BE49-F238E27FC236}">
                <a16:creationId xmlns:a16="http://schemas.microsoft.com/office/drawing/2014/main" id="{C96E90B0-DBA6-B8A2-8E1D-C18174BA2A83}"/>
              </a:ext>
            </a:extLst>
          </p:cNvPr>
          <p:cNvGrpSpPr/>
          <p:nvPr/>
        </p:nvGrpSpPr>
        <p:grpSpPr>
          <a:xfrm>
            <a:off x="919745" y="1940731"/>
            <a:ext cx="4556673" cy="1247663"/>
            <a:chOff x="1550321" y="1742356"/>
            <a:chExt cx="4775645" cy="1644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FA3F01-B559-A588-604A-C3941AFE9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321" y="1742356"/>
              <a:ext cx="832661" cy="163815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DEBAC0-7E1B-D19D-02AD-BFD11EF3CCCD}"/>
                </a:ext>
              </a:extLst>
            </p:cNvPr>
            <p:cNvGrpSpPr/>
            <p:nvPr/>
          </p:nvGrpSpPr>
          <p:grpSpPr>
            <a:xfrm>
              <a:off x="1592229" y="1753833"/>
              <a:ext cx="4733737" cy="1632856"/>
              <a:chOff x="2042232" y="4132831"/>
              <a:chExt cx="4733737" cy="1632856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E8BF47B-328A-5F0E-4D8F-AD16EBC9D619}"/>
                  </a:ext>
                </a:extLst>
              </p:cNvPr>
              <p:cNvSpPr/>
              <p:nvPr/>
            </p:nvSpPr>
            <p:spPr>
              <a:xfrm>
                <a:off x="2042232" y="4132831"/>
                <a:ext cx="4733737" cy="16328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D1AE5F-B6A7-232D-ACC6-4CFF389A9B43}"/>
                  </a:ext>
                </a:extLst>
              </p:cNvPr>
              <p:cNvSpPr txBox="1"/>
              <p:nvPr/>
            </p:nvSpPr>
            <p:spPr>
              <a:xfrm>
                <a:off x="3540087" y="4477207"/>
                <a:ext cx="3117191" cy="9329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2000">
                    <a:solidFill>
                      <a:schemeClr val="accent5">
                        <a:lumMod val="50000"/>
                      </a:schemeClr>
                    </a:solidFill>
                  </a:rPr>
                  <a:t>Gwen Earp</a:t>
                </a:r>
              </a:p>
              <a:p>
                <a:r>
                  <a:rPr lang="en-US" sz="2000">
                    <a:solidFill>
                      <a:schemeClr val="accent5">
                        <a:lumMod val="50000"/>
                      </a:schemeClr>
                    </a:solidFill>
                    <a:ea typeface="Calibri"/>
                    <a:cs typeface="Calibri"/>
                  </a:rPr>
                  <a:t>Business Systems Manager</a:t>
                </a:r>
                <a:endParaRPr lang="en-US" sz="20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416D005-1A16-37D6-AF99-31515EC0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38" b="5938"/>
          <a:stretch>
            <a:fillRect/>
          </a:stretch>
        </p:blipFill>
        <p:spPr>
          <a:xfrm>
            <a:off x="965103" y="1934405"/>
            <a:ext cx="1250897" cy="1258584"/>
          </a:xfrm>
          <a:prstGeom prst="flowChartConnector">
            <a:avLst/>
          </a:prstGeom>
        </p:spPr>
      </p:pic>
      <p:grpSp>
        <p:nvGrpSpPr>
          <p:cNvPr id="12" name="Group 11" descr="Taylor Brumbeloe, NCFS Deputy State Controller">
            <a:extLst>
              <a:ext uri="{FF2B5EF4-FFF2-40B4-BE49-F238E27FC236}">
                <a16:creationId xmlns:a16="http://schemas.microsoft.com/office/drawing/2014/main" id="{7C5DB2B2-48B9-D0DA-86D8-48760FCBDD8C}"/>
              </a:ext>
            </a:extLst>
          </p:cNvPr>
          <p:cNvGrpSpPr/>
          <p:nvPr/>
        </p:nvGrpSpPr>
        <p:grpSpPr>
          <a:xfrm>
            <a:off x="6096000" y="1909896"/>
            <a:ext cx="4495479" cy="1272957"/>
            <a:chOff x="646477" y="194866"/>
            <a:chExt cx="5192364" cy="16381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FEB030-5891-B649-75CC-679CE4D6C080}"/>
                </a:ext>
              </a:extLst>
            </p:cNvPr>
            <p:cNvGrpSpPr/>
            <p:nvPr/>
          </p:nvGrpSpPr>
          <p:grpSpPr>
            <a:xfrm>
              <a:off x="646477" y="194866"/>
              <a:ext cx="5192364" cy="1638153"/>
              <a:chOff x="1550321" y="1742356"/>
              <a:chExt cx="5192364" cy="163815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FDEA674-2EEA-CC1E-7BED-63C32E98D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1" cy="1638153"/>
              </a:xfrm>
              <a:prstGeom prst="rect">
                <a:avLst/>
              </a:prstGeom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66892D1-DF0B-968F-9B59-F2AE40C44238}"/>
                  </a:ext>
                </a:extLst>
              </p:cNvPr>
              <p:cNvSpPr/>
              <p:nvPr/>
            </p:nvSpPr>
            <p:spPr>
              <a:xfrm>
                <a:off x="1568418" y="1755659"/>
                <a:ext cx="5174267" cy="16090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9394D4-0A4F-A460-0FDF-F2EEA4F15EFE}"/>
                </a:ext>
              </a:extLst>
            </p:cNvPr>
            <p:cNvSpPr txBox="1"/>
            <p:nvPr/>
          </p:nvSpPr>
          <p:spPr>
            <a:xfrm>
              <a:off x="2917098" y="439900"/>
              <a:ext cx="2649760" cy="118822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Taylor Brumbeloe</a:t>
              </a:r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</a:rPr>
                <a:t>NCFS Deputy State </a:t>
              </a:r>
              <a:br>
                <a:rPr lang="en-US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en-US">
                  <a:solidFill>
                    <a:schemeClr val="accent5">
                      <a:lumMod val="50000"/>
                    </a:schemeClr>
                  </a:solidFill>
                </a:rPr>
                <a:t>Controller</a:t>
              </a:r>
              <a:endParaRPr lang="en-US">
                <a:solidFill>
                  <a:schemeClr val="accent5">
                    <a:lumMod val="50000"/>
                  </a:schemeClr>
                </a:solidFill>
                <a:cs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983C9AF-0903-8364-FAD3-BBB829941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668" y="1930541"/>
            <a:ext cx="1211772" cy="1250337"/>
          </a:xfrm>
          <a:prstGeom prst="flowChartConnector">
            <a:avLst/>
          </a:prstGeom>
        </p:spPr>
      </p:pic>
      <p:grpSp>
        <p:nvGrpSpPr>
          <p:cNvPr id="42" name="Group 41" descr="Ram Kuntamukkala, Application Systems Manager">
            <a:extLst>
              <a:ext uri="{FF2B5EF4-FFF2-40B4-BE49-F238E27FC236}">
                <a16:creationId xmlns:a16="http://schemas.microsoft.com/office/drawing/2014/main" id="{9A6F5478-0D72-0742-9D10-08B8CB18D7F0}"/>
              </a:ext>
            </a:extLst>
          </p:cNvPr>
          <p:cNvGrpSpPr/>
          <p:nvPr/>
        </p:nvGrpSpPr>
        <p:grpSpPr>
          <a:xfrm>
            <a:off x="919745" y="3602612"/>
            <a:ext cx="4556673" cy="1285672"/>
            <a:chOff x="1550321" y="1742356"/>
            <a:chExt cx="4775645" cy="169442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2AC7B3E-9835-3179-99AB-26744DA0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321" y="1742356"/>
              <a:ext cx="832661" cy="1638153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3F4B67B-2B1B-D86F-F662-D3C6E71840C6}"/>
                </a:ext>
              </a:extLst>
            </p:cNvPr>
            <p:cNvGrpSpPr/>
            <p:nvPr/>
          </p:nvGrpSpPr>
          <p:grpSpPr>
            <a:xfrm>
              <a:off x="1592229" y="1753833"/>
              <a:ext cx="4733737" cy="1682949"/>
              <a:chOff x="2042232" y="4132831"/>
              <a:chExt cx="4733737" cy="168294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D3E6128-7113-C01E-F5CF-C4DA1D519D73}"/>
                  </a:ext>
                </a:extLst>
              </p:cNvPr>
              <p:cNvSpPr/>
              <p:nvPr/>
            </p:nvSpPr>
            <p:spPr>
              <a:xfrm>
                <a:off x="2042232" y="4132831"/>
                <a:ext cx="4733737" cy="16328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26D168-1DD8-6803-56AD-9595929C8817}"/>
                  </a:ext>
                </a:extLst>
              </p:cNvPr>
              <p:cNvSpPr txBox="1"/>
              <p:nvPr/>
            </p:nvSpPr>
            <p:spPr>
              <a:xfrm>
                <a:off x="3540087" y="4477207"/>
                <a:ext cx="3117191" cy="13385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2000">
                    <a:solidFill>
                      <a:schemeClr val="accent5">
                        <a:lumMod val="50000"/>
                      </a:schemeClr>
                    </a:solidFill>
                  </a:rPr>
                  <a:t>Ram Kuntamukkala</a:t>
                </a:r>
              </a:p>
              <a:p>
                <a:r>
                  <a:rPr lang="en-US" sz="2000">
                    <a:solidFill>
                      <a:schemeClr val="accent5">
                        <a:lumMod val="50000"/>
                      </a:schemeClr>
                    </a:solidFill>
                    <a:ea typeface="Calibri"/>
                    <a:cs typeface="Calibri"/>
                  </a:rPr>
                  <a:t>Application Systems Manager</a:t>
                </a:r>
                <a:endParaRPr lang="en-US" sz="20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2B19F42-9987-AD16-E129-0A1E499D1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31" y="3595572"/>
            <a:ext cx="1158703" cy="1259831"/>
          </a:xfrm>
          <a:prstGeom prst="flowChartConnector">
            <a:avLst/>
          </a:prstGeom>
        </p:spPr>
      </p:pic>
      <p:grpSp>
        <p:nvGrpSpPr>
          <p:cNvPr id="17" name="Group 16" descr="Dawn Parrish, NCFS Training">
            <a:extLst>
              <a:ext uri="{FF2B5EF4-FFF2-40B4-BE49-F238E27FC236}">
                <a16:creationId xmlns:a16="http://schemas.microsoft.com/office/drawing/2014/main" id="{3CC67E1C-8D30-5BB9-5E5C-72B92B74EC86}"/>
              </a:ext>
            </a:extLst>
          </p:cNvPr>
          <p:cNvGrpSpPr/>
          <p:nvPr/>
        </p:nvGrpSpPr>
        <p:grpSpPr>
          <a:xfrm>
            <a:off x="6125284" y="3645113"/>
            <a:ext cx="4556673" cy="1247663"/>
            <a:chOff x="1550321" y="1742356"/>
            <a:chExt cx="4775645" cy="164433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A1C2C6-BCB1-716F-9C88-3B7D80D32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321" y="1742356"/>
              <a:ext cx="832661" cy="1638153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BF9A9E5-A934-D1EB-690C-D3CDEBE4CD22}"/>
                </a:ext>
              </a:extLst>
            </p:cNvPr>
            <p:cNvGrpSpPr/>
            <p:nvPr/>
          </p:nvGrpSpPr>
          <p:grpSpPr>
            <a:xfrm>
              <a:off x="1592229" y="1753833"/>
              <a:ext cx="4733737" cy="1632856"/>
              <a:chOff x="2042232" y="4132831"/>
              <a:chExt cx="4733737" cy="1632856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933E925-28B8-A5AB-6ACD-9B29A4EB270A}"/>
                  </a:ext>
                </a:extLst>
              </p:cNvPr>
              <p:cNvSpPr/>
              <p:nvPr/>
            </p:nvSpPr>
            <p:spPr>
              <a:xfrm>
                <a:off x="2042232" y="4132831"/>
                <a:ext cx="4733737" cy="16328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ABC94E-6EE0-5C58-F480-880E02B108C6}"/>
                  </a:ext>
                </a:extLst>
              </p:cNvPr>
              <p:cNvSpPr txBox="1"/>
              <p:nvPr/>
            </p:nvSpPr>
            <p:spPr>
              <a:xfrm>
                <a:off x="3540087" y="4477207"/>
                <a:ext cx="3117191" cy="9329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2000">
                    <a:solidFill>
                      <a:schemeClr val="accent5">
                        <a:lumMod val="50000"/>
                      </a:schemeClr>
                    </a:solidFill>
                  </a:rPr>
                  <a:t>Dawn Parrish</a:t>
                </a:r>
              </a:p>
              <a:p>
                <a:r>
                  <a:rPr lang="en-US" sz="2000">
                    <a:solidFill>
                      <a:schemeClr val="accent5">
                        <a:lumMod val="50000"/>
                      </a:schemeClr>
                    </a:solidFill>
                    <a:ea typeface="Calibri"/>
                    <a:cs typeface="Calibri"/>
                  </a:rPr>
                  <a:t>NCFS Training</a:t>
                </a:r>
                <a:endParaRPr lang="en-US" sz="20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23AEDB-E45F-8B27-E195-5A8A1871E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11273"/>
          <a:stretch/>
        </p:blipFill>
        <p:spPr>
          <a:xfrm>
            <a:off x="6165270" y="3674967"/>
            <a:ext cx="1228722" cy="1255257"/>
          </a:xfrm>
          <a:prstGeom prst="flowChartConnector">
            <a:avLst/>
          </a:prstGeom>
        </p:spPr>
      </p:pic>
      <p:grpSp>
        <p:nvGrpSpPr>
          <p:cNvPr id="14" name="Group 13" descr="Lena Andrade, NCFS User Engagement Lead">
            <a:extLst>
              <a:ext uri="{FF2B5EF4-FFF2-40B4-BE49-F238E27FC236}">
                <a16:creationId xmlns:a16="http://schemas.microsoft.com/office/drawing/2014/main" id="{5C126C0F-3526-6420-509F-736A6C2101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50091" y="5191525"/>
            <a:ext cx="4495480" cy="1272955"/>
            <a:chOff x="646477" y="194866"/>
            <a:chExt cx="5192364" cy="16381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F983CE-17FE-10CF-E3AB-5A8AE1CAC217}"/>
                </a:ext>
              </a:extLst>
            </p:cNvPr>
            <p:cNvGrpSpPr/>
            <p:nvPr/>
          </p:nvGrpSpPr>
          <p:grpSpPr>
            <a:xfrm>
              <a:off x="646477" y="194866"/>
              <a:ext cx="5192364" cy="1638153"/>
              <a:chOff x="1550321" y="1742356"/>
              <a:chExt cx="5192364" cy="1638153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982AC80-0336-1E10-3287-E8482F906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1" cy="1638153"/>
              </a:xfrm>
              <a:prstGeom prst="rect">
                <a:avLst/>
              </a:prstGeom>
            </p:spPr>
          </p:pic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F4CBF81-D3A1-BD1C-7003-6647870E43DF}"/>
                  </a:ext>
                </a:extLst>
              </p:cNvPr>
              <p:cNvSpPr/>
              <p:nvPr/>
            </p:nvSpPr>
            <p:spPr>
              <a:xfrm>
                <a:off x="1568418" y="1755659"/>
                <a:ext cx="5174267" cy="16090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042D989-C8D0-2C7C-2655-0AC08102DDA8}"/>
                </a:ext>
              </a:extLst>
            </p:cNvPr>
            <p:cNvSpPr txBox="1"/>
            <p:nvPr/>
          </p:nvSpPr>
          <p:spPr>
            <a:xfrm>
              <a:off x="2324612" y="449388"/>
              <a:ext cx="3088595" cy="13070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000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Lena Andrade</a:t>
              </a:r>
              <a:endParaRPr lang="en-US" sz="200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sz="2000">
                  <a:solidFill>
                    <a:schemeClr val="accent5">
                      <a:lumMod val="50000"/>
                    </a:schemeClr>
                  </a:solidFill>
                </a:rPr>
                <a:t>NCFS User Engagement </a:t>
              </a:r>
            </a:p>
            <a:p>
              <a:r>
                <a:rPr lang="en-US" sz="2000">
                  <a:solidFill>
                    <a:schemeClr val="accent5">
                      <a:lumMod val="50000"/>
                    </a:schemeClr>
                  </a:solidFill>
                </a:rPr>
                <a:t>Lead</a:t>
              </a:r>
              <a:endParaRPr lang="en-US" sz="2000">
                <a:solidFill>
                  <a:schemeClr val="accent5">
                    <a:lumMod val="50000"/>
                  </a:schemeClr>
                </a:solidFill>
                <a:cs typeface="Calibri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3D7B004-1C00-46A5-BAB2-93F3676F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/>
        </p:blipFill>
        <p:spPr>
          <a:xfrm>
            <a:off x="3665759" y="5191525"/>
            <a:ext cx="1211772" cy="1250337"/>
          </a:xfrm>
          <a:prstGeom prst="flowChartConnecto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219336-84E6-DEDB-24BC-E65536D13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31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47DA-943A-DE76-15A3-217C674D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0E826-BDAA-1386-CB43-CFF481C3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Polling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6718B-A9AE-0340-D839-86FFC8DAEE9C}"/>
              </a:ext>
            </a:extLst>
          </p:cNvPr>
          <p:cNvSpPr txBox="1"/>
          <p:nvPr/>
        </p:nvSpPr>
        <p:spPr>
          <a:xfrm>
            <a:off x="1035558" y="1375104"/>
            <a:ext cx="8977122" cy="32154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/>
              </a:rPr>
              <a:t>What NCFS resources are </a:t>
            </a:r>
            <a:r>
              <a:rPr lang="en-US" sz="2400" kern="100" dirty="0">
                <a:ea typeface="Aptos" panose="020B0004020202020204" pitchFamily="34" charset="0"/>
                <a:cs typeface="Times New Roman"/>
              </a:rPr>
              <a:t>most helpful in your daily processes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/>
              </a:rPr>
              <a:t>?</a:t>
            </a:r>
            <a:endParaRPr lang="en-US" sz="2400" kern="100" dirty="0"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a typeface="Aptos" panose="020B0004020202020204" pitchFamily="34" charset="0"/>
                <a:cs typeface="Times New Roman"/>
              </a:rPr>
              <a:t>NCFS Communications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/>
              </a:rPr>
              <a:t> Web Page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a typeface="Aptos" panose="020B0004020202020204" pitchFamily="34" charset="0"/>
                <a:cs typeface="Times New Roman"/>
              </a:rPr>
              <a:t>NCFS Help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/>
              </a:rPr>
              <a:t> Documents (Reports, Job Aids, QRGs)</a:t>
            </a:r>
          </a:p>
          <a:p>
            <a:pPr marL="342900" marR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Instructor Led Training Courses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Web Based Training Courses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BA158-C8A6-3B3A-30D7-1F5133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86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B80A7-C0C5-1E6E-ADAC-9196B72D6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1BFD-4539-E98D-5862-EA42BB67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3" y="35667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83C5C-02EC-E179-E3FB-A1A950F76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57" y="1863699"/>
            <a:ext cx="2047056" cy="2337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E5CC87-6199-CBDC-1584-2DF158D5DBBF}"/>
              </a:ext>
            </a:extLst>
          </p:cNvPr>
          <p:cNvSpPr txBox="1"/>
          <p:nvPr/>
        </p:nvSpPr>
        <p:spPr>
          <a:xfrm>
            <a:off x="3066625" y="4251416"/>
            <a:ext cx="53721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Gwen Earp</a:t>
            </a:r>
          </a:p>
          <a:p>
            <a:pPr algn="ctr">
              <a:defRPr/>
            </a:pPr>
            <a:r>
              <a:rPr lang="en-US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 Business Systems Manager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AC3885-6163-207D-09A1-34CE806C6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163850-B238-2A53-19E0-881337F0AF7A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83BEE-30D6-A072-9C28-1FB7E625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CCF23-5F0D-4C6C-21D2-7580B105F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73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1ED2-0740-E4FB-BD9B-23833669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527AC-CB1B-7B1D-7306-3EA9A8101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Close out Cash Advances and Resolve Credit Memos by June 19th.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Final June PPR’s Submitted for Approval: 10:25am June 29th</a:t>
            </a:r>
            <a:r>
              <a:rPr lang="en-US" sz="2400" baseline="30000" dirty="0"/>
              <a:t> </a:t>
            </a:r>
            <a:r>
              <a:rPr lang="en-US" sz="2400" dirty="0"/>
              <a:t>- No PPR Approvals: June 30th to July 1st (Resume on July 2nd).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Finally Close POs that should not carry forward to FY27 by 3pm on Tuesday, June 30th.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Approve and Validate all unpaid invoices by 3pm on Tuesday, June 30th.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NCFS Blackout Period: 3pm June 30th to Mid-Day July 1st. </a:t>
            </a:r>
            <a:r>
              <a:rPr lang="en-US" sz="2400" dirty="0"/>
              <a:t>No User Access During this period while PO Budget Carry Forward is processing.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 new Requisitions, POs, PO Change Orders, or Receipts from eProcurement during blackout period.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Begin Flagging AP Accruals July 1st.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FY27 Fixed Asset Freeze July 1st to July 28th  - Final Day for FY26 Fixed Asset Data is July 26th.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78-455B-5DCF-4CF9-9873E88D8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11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6AC69-B357-5E09-1B2B-C2054AA23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BA71-FB4E-6B44-D4C7-9765F034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Year-End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9FB2-A89E-378C-222C-3C1D752A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The </a:t>
            </a:r>
            <a:r>
              <a:rPr lang="en-US" sz="2000" dirty="0">
                <a:ea typeface="Calibri"/>
                <a:cs typeface="Calibri"/>
                <a:hlinkClick r:id="rId4"/>
              </a:rPr>
              <a:t>Year End Checklist</a:t>
            </a:r>
            <a:r>
              <a:rPr lang="en-US" sz="2000" dirty="0">
                <a:ea typeface="Calibri"/>
                <a:cs typeface="Calibri"/>
              </a:rPr>
              <a:t> has been updated on OSC's website.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dirty="0">
                <a:ea typeface="Calibri"/>
                <a:cs typeface="Calibri"/>
              </a:rPr>
              <a:t>Checklist was updated on May 15th to include some OSBM deadlines.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dirty="0">
                <a:ea typeface="Calibri"/>
                <a:cs typeface="Calibri"/>
              </a:rPr>
              <a:t>Please download and use the updated version.   </a:t>
            </a:r>
            <a:r>
              <a:rPr lang="en-US" sz="2000" dirty="0"/>
              <a:t>  </a:t>
            </a:r>
            <a:endParaRPr lang="en-US" sz="2000" dirty="0">
              <a:ea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 Year End Accrual session will be held Monday, June 15th at 1:00 pm.  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dirty="0">
                <a:ea typeface="Calibri"/>
                <a:cs typeface="Calibri"/>
              </a:rPr>
              <a:t>NEW for Accruals: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The INT-AP-030 Party Payment Interface has been updated to receive accrual codes in the interface.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This interface is currently used by DHHS, DPS, Agriculture, and Secretary of State.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OSC emailed the subsystem technical contacts for these agencies on May 15th to let them know this functionality is now available.  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Subsystems will need to test files with NCFS prior to sending accrual codes in July.</a:t>
            </a:r>
          </a:p>
          <a:p>
            <a:pPr marL="1257311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Please submit a ticket to request file layout updates and testing.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0530E-CDD1-A753-96DF-042C1F18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AEA26-064F-29B2-72C0-2F7C60A2C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44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D95C-E030-F41B-9A8C-5D0ABB57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56D7-47CD-65DF-1B2A-48799AE9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Budget System Replacement Project Updates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91D2EA-9A72-1D98-A72A-B5784A623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2807" r="3290" b="4154"/>
          <a:stretch>
            <a:fillRect/>
          </a:stretch>
        </p:blipFill>
        <p:spPr bwMode="auto">
          <a:xfrm>
            <a:off x="4956047" y="1947671"/>
            <a:ext cx="1965961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E6393-BEB0-E700-8D17-83AC4DD2DC86}"/>
              </a:ext>
            </a:extLst>
          </p:cNvPr>
          <p:cNvSpPr txBox="1"/>
          <p:nvPr/>
        </p:nvSpPr>
        <p:spPr>
          <a:xfrm>
            <a:off x="3447625" y="4251416"/>
            <a:ext cx="49911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Taylor Brumbeloe</a:t>
            </a:r>
          </a:p>
          <a:p>
            <a:pPr algn="ctr">
              <a:defRPr/>
            </a:pPr>
            <a:r>
              <a:rPr lang="en-US" b="1" dirty="0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Deputy State Controller, NCFS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91165D-3389-C0E1-CAE7-2DBE69584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154196C-839A-070F-13F8-F69C239FD53F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EA374-40B3-4A63-992E-1657FB8A5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DEF8-0053-B2BA-16C6-973D04754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654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D49D150-7792-402F-921A-D4112A88735A}" vid="{8C3F12D2-67B9-4719-87CF-9AA30E2EF7F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 Portal Naming Contest" id="{D63A938A-2CC1-4E51-8013-979E14F54E34}" vid="{19FDFDBE-DD94-41AF-8999-FAF6340CB8EA}"/>
    </a:ext>
  </a:extLst>
</a:theme>
</file>

<file path=ppt/theme/theme4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11A3E18-2229-4062-B693-93773C9F3570}" vid="{D04656D6-CC52-4751-B34D-F0BE9F61827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84ed82-2840-4b1a-9227-992a270a08a4">
      <Terms xmlns="http://schemas.microsoft.com/office/infopath/2007/PartnerControls"/>
    </lcf76f155ced4ddcb4097134ff3c332f>
    <TaxCatchAll xmlns="3123569f-bf77-4831-ad13-9ec49bb44483" xsi:nil="true"/>
    <Notes xmlns="3684ed82-2840-4b1a-9227-992a270a08a4" xsi:nil="true"/>
    <SharedWithUsers xmlns="3123569f-bf77-4831-ad13-9ec49bb44483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553DD6B7DBA43B25B41FC7D9EFC17" ma:contentTypeVersion="19" ma:contentTypeDescription="Create a new document." ma:contentTypeScope="" ma:versionID="dee7b3ee227de8bd67c1a55925216cbd">
  <xsd:schema xmlns:xsd="http://www.w3.org/2001/XMLSchema" xmlns:xs="http://www.w3.org/2001/XMLSchema" xmlns:p="http://schemas.microsoft.com/office/2006/metadata/properties" xmlns:ns2="3123569f-bf77-4831-ad13-9ec49bb44483" xmlns:ns3="3684ed82-2840-4b1a-9227-992a270a08a4" targetNamespace="http://schemas.microsoft.com/office/2006/metadata/properties" ma:root="true" ma:fieldsID="25593c0e1809fc45b063222f4b32bb46" ns2:_="" ns3:_="">
    <xsd:import namespace="3123569f-bf77-4831-ad13-9ec49bb44483"/>
    <xsd:import namespace="3684ed82-2840-4b1a-9227-992a270a08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s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3569f-bf77-4831-ad13-9ec49bb444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a77be2-dc9f-42fe-9171-eca68ea2d994}" ma:internalName="TaxCatchAll" ma:showField="CatchAllData" ma:web="3123569f-bf77-4831-ad13-9ec49bb44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4ed82-2840-4b1a-9227-992a270a0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73cfa9a-e889-43e5-9e7e-099e1654cb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58BFD-D85A-4ADE-B62F-A3F5667216B0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3684ed82-2840-4b1a-9227-992a270a08a4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3123569f-bf77-4831-ad13-9ec49bb4448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33A982-3519-41F6-8060-B5ED50FBB758}">
  <ds:schemaRefs>
    <ds:schemaRef ds:uri="3123569f-bf77-4831-ad13-9ec49bb44483"/>
    <ds:schemaRef ds:uri="3684ed82-2840-4b1a-9227-992a270a08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CE7F15-6DE0-4E85-96D3-36EB5EB1B7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NCFS_Template_FINAL</Template>
  <TotalTime>608</TotalTime>
  <Words>1162</Words>
  <Application>Microsoft Office PowerPoint</Application>
  <PresentationFormat>Widescreen</PresentationFormat>
  <Paragraphs>224</Paragraphs>
  <Slides>27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Aptos</vt:lpstr>
      <vt:lpstr>Aptos Narrow</vt:lpstr>
      <vt:lpstr>Arial</vt:lpstr>
      <vt:lpstr>Calibri</vt:lpstr>
      <vt:lpstr>Calibri Light</vt:lpstr>
      <vt:lpstr>Century Gothic</vt:lpstr>
      <vt:lpstr>Wingdings</vt:lpstr>
      <vt:lpstr>1_Office Theme</vt:lpstr>
      <vt:lpstr>Custom Design</vt:lpstr>
      <vt:lpstr>1_Office Theme</vt:lpstr>
      <vt:lpstr>3_Office Theme</vt:lpstr>
      <vt:lpstr>think-cell Slide</vt:lpstr>
      <vt:lpstr>NCFS Insights</vt:lpstr>
      <vt:lpstr>Welcome</vt:lpstr>
      <vt:lpstr>Agenda</vt:lpstr>
      <vt:lpstr>Presenters </vt:lpstr>
      <vt:lpstr>Polling Question</vt:lpstr>
      <vt:lpstr>Materials</vt:lpstr>
      <vt:lpstr>June Key Dates</vt:lpstr>
      <vt:lpstr>Year-End Updates</vt:lpstr>
      <vt:lpstr>Budget System Replacement Project Updates</vt:lpstr>
      <vt:lpstr>BSR Project – What’s New</vt:lpstr>
      <vt:lpstr>BRIDGE Project Phase 1</vt:lpstr>
      <vt:lpstr>BRIDGE Project Future Phases</vt:lpstr>
      <vt:lpstr>BRIDGE Project Training</vt:lpstr>
      <vt:lpstr>Technical Updates</vt:lpstr>
      <vt:lpstr>ADFDI Update ( MS-Excel Plugin)</vt:lpstr>
      <vt:lpstr>Training Update</vt:lpstr>
      <vt:lpstr>Training – Updates</vt:lpstr>
      <vt:lpstr>User Engagement</vt:lpstr>
      <vt:lpstr>Feedback by Process Area - Agency</vt:lpstr>
      <vt:lpstr>Feedback by Process Area – Interface Groups</vt:lpstr>
      <vt:lpstr>NCFS Insights Training</vt:lpstr>
      <vt:lpstr>June 2026 Calendar</vt:lpstr>
      <vt:lpstr>July 2026 Calendar</vt:lpstr>
      <vt:lpstr>What's Next?</vt:lpstr>
      <vt:lpstr>Reference Links</vt:lpstr>
      <vt:lpstr>OSC Webpage Resources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User Change Readiness Survey</dc:title>
  <dc:creator>Bosman, Kelli</dc:creator>
  <cp:lastModifiedBy>April Durrence</cp:lastModifiedBy>
  <cp:revision>2</cp:revision>
  <dcterms:created xsi:type="dcterms:W3CDTF">2020-11-18T19:08:20Z</dcterms:created>
  <dcterms:modified xsi:type="dcterms:W3CDTF">2026-06-11T17:12:43Z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0x010100031553DD6B7DBA43B25B41FC7D9EFC17</vt:lpwstr>
  </property>
  <property fmtid="{D5CDD505-2E9C-101B-9397-08002B2CF9AE}" pid="3" name="_dlc_DocIdItemGuid">
    <vt:lpwstr>0bdb9aa9-1e67-44e0-a0d7-e25815919b2c</vt:lpwstr>
  </property>
  <property fmtid="{D5CDD505-2E9C-101B-9397-08002B2CF9AE}" pid="4" name="ArticulateGUID">
    <vt:lpwstr>0C8C4131-24D3-4909-A5E0-7472A64E5B91</vt:lpwstr>
  </property>
  <property fmtid="{D5CDD505-2E9C-101B-9397-08002B2CF9AE}" pid="5" name="ArticulatePath">
    <vt:lpwstr>Transfer Order Clarification Supporting Documentation</vt:lpwstr>
  </property>
  <property fmtid="{D5CDD505-2E9C-101B-9397-08002B2CF9AE}" pid="6" name="MediaServiceImageTags">
    <vt:lpwstr/>
  </property>
  <property fmtid="{D5CDD505-2E9C-101B-9397-08002B2CF9AE}" pid="7" name="Order">
    <vt:r8>48635400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SIP_Label_8cf4a652-f7e0-491e-8e13-44afaf9aeba3_Enabled">
    <vt:lpwstr>true</vt:lpwstr>
  </property>
  <property fmtid="{D5CDD505-2E9C-101B-9397-08002B2CF9AE}" pid="15" name="MSIP_Label_8cf4a652-f7e0-491e-8e13-44afaf9aeba3_Method">
    <vt:lpwstr>Standard</vt:lpwstr>
  </property>
  <property fmtid="{D5CDD505-2E9C-101B-9397-08002B2CF9AE}" pid="16" name="MSIP_Label_8cf4a652-f7e0-491e-8e13-44afaf9aeba3_Name">
    <vt:lpwstr>Anyone</vt:lpwstr>
  </property>
  <property fmtid="{D5CDD505-2E9C-101B-9397-08002B2CF9AE}" pid="17" name="MSIP_Label_8cf4a652-f7e0-491e-8e13-44afaf9aeba3_SiteId">
    <vt:lpwstr>a1f43f48-54fe-433f-9378-968b45bc6665</vt:lpwstr>
  </property>
  <property fmtid="{D5CDD505-2E9C-101B-9397-08002B2CF9AE}" pid="18" name="MSIP_Label_8cf4a652-f7e0-491e-8e13-44afaf9aeba3_ActionId">
    <vt:lpwstr>8ee7aa86-4aac-4d3b-8e48-afbf99d6900b</vt:lpwstr>
  </property>
  <property fmtid="{D5CDD505-2E9C-101B-9397-08002B2CF9AE}" pid="19" name="MSIP_Label_8cf4a652-f7e0-491e-8e13-44afaf9aeba3_ContentBits">
    <vt:lpwstr>0</vt:lpwstr>
  </property>
  <property fmtid="{D5CDD505-2E9C-101B-9397-08002B2CF9AE}" pid="20" name="MSIP_Label_8cf4a652-f7e0-491e-8e13-44afaf9aeba3_Tag">
    <vt:lpwstr>10, 3, 0, 2</vt:lpwstr>
  </property>
  <property fmtid="{D5CDD505-2E9C-101B-9397-08002B2CF9AE}" pid="21" name="MSIP_Label_8cf4a652-f7e0-491e-8e13-44afaf9aeba3_SetDate">
    <vt:lpwstr>2026-05-27T19:14:47Z</vt:lpwstr>
  </property>
</Properties>
</file>