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tags/tag2.xml" ContentType="application/vnd.openxmlformats-officedocument.presentationml.tags+xml"/>
  <Override PartName="/ppt/theme/theme5.xml" ContentType="application/vnd.openxmlformats-officedocument.theme+xml"/>
  <Override PartName="/ppt/theme/theme6.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tags/tag13.xml" ContentType="application/vnd.openxmlformats-officedocument.presentationml.tags+xml"/>
  <Override PartName="/ppt/notesSlides/notesSlide11.xml" ContentType="application/vnd.openxmlformats-officedocument.presentationml.notesSlide+xml"/>
  <Override PartName="/ppt/tags/tag14.xml" ContentType="application/vnd.openxmlformats-officedocument.presentationml.tags+xml"/>
  <Override PartName="/ppt/notesSlides/notesSlide12.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13.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14.xml" ContentType="application/vnd.openxmlformats-officedocument.presentationml.notesSlide+xml"/>
  <Override PartName="/ppt/tags/tag23.xml" ContentType="application/vnd.openxmlformats-officedocument.presentationml.tags+xml"/>
  <Override PartName="/ppt/notesSlides/notesSlide15.xml" ContentType="application/vnd.openxmlformats-officedocument.presentationml.notesSlide+xml"/>
  <Override PartName="/ppt/tags/tag24.xml" ContentType="application/vnd.openxmlformats-officedocument.presentationml.tags+xml"/>
  <Override PartName="/ppt/notesSlides/notesSlide16.xml" ContentType="application/vnd.openxmlformats-officedocument.presentationml.notesSlide+xml"/>
  <Override PartName="/ppt/tags/tag25.xml" ContentType="application/vnd.openxmlformats-officedocument.presentationml.tags+xml"/>
  <Override PartName="/ppt/notesSlides/notesSlide1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26.xml" ContentType="application/vnd.openxmlformats-officedocument.presentationml.tags+xml"/>
  <Override PartName="/ppt/notesSlides/notesSlide18.xml" ContentType="application/vnd.openxmlformats-officedocument.presentationml.notesSlide+xml"/>
  <Override PartName="/ppt/tags/tag27.xml" ContentType="application/vnd.openxmlformats-officedocument.presentationml.tags+xml"/>
  <Override PartName="/ppt/notesSlides/notesSlide19.xml" ContentType="application/vnd.openxmlformats-officedocument.presentationml.notesSlide+xml"/>
  <Override PartName="/ppt/tags/tag28.xml" ContentType="application/vnd.openxmlformats-officedocument.presentationml.tags+xml"/>
  <Override PartName="/ppt/notesSlides/notesSlide20.xml" ContentType="application/vnd.openxmlformats-officedocument.presentationml.notesSlide+xml"/>
  <Override PartName="/ppt/tags/tag29.xml" ContentType="application/vnd.openxmlformats-officedocument.presentationml.tags+xml"/>
  <Override PartName="/ppt/notesSlides/notesSlide21.xml" ContentType="application/vnd.openxmlformats-officedocument.presentationml.notesSlide+xml"/>
  <Override PartName="/ppt/tags/tag30.xml" ContentType="application/vnd.openxmlformats-officedocument.presentationml.tags+xml"/>
  <Override PartName="/ppt/notesSlides/notesSlide22.xml" ContentType="application/vnd.openxmlformats-officedocument.presentationml.notesSlide+xml"/>
  <Override PartName="/ppt/tags/tag31.xml" ContentType="application/vnd.openxmlformats-officedocument.presentationml.tags+xml"/>
  <Override PartName="/ppt/notesSlides/notesSlide23.xml" ContentType="application/vnd.openxmlformats-officedocument.presentationml.notesSlide+xml"/>
  <Override PartName="/ppt/tags/tag32.xml" ContentType="application/vnd.openxmlformats-officedocument.presentationml.tags+xml"/>
  <Override PartName="/ppt/notesSlides/notesSlide24.xml" ContentType="application/vnd.openxmlformats-officedocument.presentationml.notesSlide+xml"/>
  <Override PartName="/ppt/tags/tag33.xml" ContentType="application/vnd.openxmlformats-officedocument.presentationml.tags+xml"/>
  <Override PartName="/ppt/notesSlides/notesSlide25.xml" ContentType="application/vnd.openxmlformats-officedocument.presentationml.notesSlide+xml"/>
  <Override PartName="/ppt/tags/tag34.xml" ContentType="application/vnd.openxmlformats-officedocument.presentationml.tags+xml"/>
  <Override PartName="/ppt/notesSlides/notesSlide26.xml" ContentType="application/vnd.openxmlformats-officedocument.presentationml.notesSlide+xml"/>
  <Override PartName="/ppt/tags/tag35.xml" ContentType="application/vnd.openxmlformats-officedocument.presentationml.tags+xml"/>
  <Override PartName="/ppt/notesSlides/notesSlide27.xml" ContentType="application/vnd.openxmlformats-officedocument.presentationml.notesSlide+xml"/>
  <Override PartName="/ppt/tags/tag36.xml" ContentType="application/vnd.openxmlformats-officedocument.presentationml.tags+xml"/>
  <Override PartName="/ppt/notesSlides/notesSlide28.xml" ContentType="application/vnd.openxmlformats-officedocument.presentationml.notesSlide+xml"/>
  <Override PartName="/ppt/tags/tag37.xml" ContentType="application/vnd.openxmlformats-officedocument.presentationml.tags+xml"/>
  <Override PartName="/ppt/notesSlides/notesSlide29.xml" ContentType="application/vnd.openxmlformats-officedocument.presentationml.notesSlide+xml"/>
  <Override PartName="/ppt/tags/tag38.xml" ContentType="application/vnd.openxmlformats-officedocument.presentationml.tags+xml"/>
  <Override PartName="/ppt/notesSlides/notesSlide30.xml" ContentType="application/vnd.openxmlformats-officedocument.presentationml.notesSlide+xml"/>
  <Override PartName="/ppt/tags/tag39.xml" ContentType="application/vnd.openxmlformats-officedocument.presentationml.tags+xml"/>
  <Override PartName="/ppt/notesSlides/notesSlide3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 id="2147483673" r:id="rId6"/>
    <p:sldMasterId id="2147483688" r:id="rId7"/>
    <p:sldMasterId id="2147483701" r:id="rId8"/>
  </p:sldMasterIdLst>
  <p:notesMasterIdLst>
    <p:notesMasterId r:id="rId46"/>
  </p:notesMasterIdLst>
  <p:handoutMasterIdLst>
    <p:handoutMasterId r:id="rId47"/>
  </p:handoutMasterIdLst>
  <p:sldIdLst>
    <p:sldId id="4323" r:id="rId9"/>
    <p:sldId id="4349" r:id="rId10"/>
    <p:sldId id="4347" r:id="rId11"/>
    <p:sldId id="4357" r:id="rId12"/>
    <p:sldId id="2145704779" r:id="rId13"/>
    <p:sldId id="2145704747" r:id="rId14"/>
    <p:sldId id="2145704762" r:id="rId15"/>
    <p:sldId id="2145704777" r:id="rId16"/>
    <p:sldId id="2145704708" r:id="rId17"/>
    <p:sldId id="2145704755" r:id="rId18"/>
    <p:sldId id="2145704784" r:id="rId19"/>
    <p:sldId id="2145704785" r:id="rId20"/>
    <p:sldId id="2145704782" r:id="rId21"/>
    <p:sldId id="2145704783" r:id="rId22"/>
    <p:sldId id="2145704759" r:id="rId23"/>
    <p:sldId id="2145704761" r:id="rId24"/>
    <p:sldId id="2145704758" r:id="rId25"/>
    <p:sldId id="2145704781" r:id="rId26"/>
    <p:sldId id="2145704769" r:id="rId27"/>
    <p:sldId id="2145704770" r:id="rId28"/>
    <p:sldId id="2145704760" r:id="rId29"/>
    <p:sldId id="2145704764" r:id="rId30"/>
    <p:sldId id="2145704771" r:id="rId31"/>
    <p:sldId id="2145704765" r:id="rId32"/>
    <p:sldId id="2145704766" r:id="rId33"/>
    <p:sldId id="2145704774" r:id="rId34"/>
    <p:sldId id="2145704763" r:id="rId35"/>
    <p:sldId id="4355" r:id="rId36"/>
    <p:sldId id="2145704709" r:id="rId37"/>
    <p:sldId id="2145704728" r:id="rId38"/>
    <p:sldId id="2145704786" r:id="rId39"/>
    <p:sldId id="2145704767" r:id="rId40"/>
    <p:sldId id="2145704778" r:id="rId41"/>
    <p:sldId id="2145704737" r:id="rId42"/>
    <p:sldId id="2145704780" r:id="rId43"/>
    <p:sldId id="4363" r:id="rId44"/>
    <p:sldId id="4353" r:id="rId45"/>
  </p:sldIdLst>
  <p:sldSz cx="12192000" cy="6858000"/>
  <p:notesSz cx="6858000" cy="9144000"/>
  <p:custDataLst>
    <p:tags r:id="rId4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2BD2409-4783-94C6-24ED-8F104993044D}" name="Gwen Earp" initials="GE" userId="S::gwen.earp@ncosc.gov::7bfa86de-9fea-4123-abc5-e80c6336bff7" providerId="AD"/>
  <p188:author id="{2641430B-19C4-79B1-E62B-D1A6EE0B05D3}" name="Lena Andrade" initials="LA" userId="S::lena.andrade@ncosc.gov::66f130b5-8f6a-4cce-94d9-10c7f9b5d180" providerId="AD"/>
  <p188:author id="{C218A627-5283-A4F2-9910-44B59D99441F}" name="Frank Newsom" initials="FN" userId="S::frank.newsom@ncosc.gov::ad68d3cd-c08c-4937-a778-120681219286" providerId="AD"/>
  <p188:author id="{23F33246-ECC7-C865-68FE-E434F8A3A64D}" name="Taylor Brumbeloe" initials="TB" userId="S::taylor.brumbeloe@ncosc.gov::99848075-0e08-4b90-82f6-9f892778f08b" providerId="AD"/>
  <p188:author id="{192D196E-ECE6-4E6E-86A1-64861800E523}" name="Frank Newsom" initials="FN" userId="S::Frank.Newsom@ncosc.gov::ad68d3cd-c08c-4937-a778-120681219286" providerId="AD"/>
  <p188:author id="{2DE5A0C3-580F-2F34-7396-755BB9138AE9}" name="Jan Prevo" initials="JP" userId="S::Jan.Prevo@ncosc.gov::a97f2b47-fee0-4f84-a663-b1d45b4d0254" providerId="AD"/>
  <p188:author id="{5FFD5EC7-24BA-7122-E4FE-9FD239624251}" name="Dawn Parrish" initials="" userId="S::dawn.parrish@ncosc.gov::a5329d7b-fb97-402e-a1e0-6006cd4cdd5b" providerId="AD"/>
  <p188:author id="{9C9466CA-2685-3DBB-8AFE-3ED4F8D16A76}" name="Laura Lee" initials="LL" userId="S::Laura.Lee@ncosc.gov::3ca4bf71-309b-40f8-91fc-8d2ab8f2c4fc" providerId="AD"/>
  <p188:author id="{D0C2BECF-410D-4987-EAEF-28990FD44FF9}" name="Newsom, Frank" initials="NF" userId="S::Frank.Newsom@osc.nc.gov::43263cff-9d6c-4aab-839d-9e2757de01af" providerId="AD"/>
  <p188:author id="{CE22EFE6-239D-4DFF-DCD9-5B2B9C65254B}" name="Jan Prevo" initials="JP" userId="S::jan.prevo@ncosc.gov::a97f2b47-fee0-4f84-a663-b1d45b4d0254" providerId="AD"/>
  <p188:author id="{1F223AF6-030B-9F69-965C-2378D7A04DE3}" name="Lena Andrade" initials="LA" userId="S::Lena.Andrade@ncosc.gov::66f130b5-8f6a-4cce-94d9-10c7f9b5d18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loyd, David R" initials="LDR" lastIdx="23" clrIdx="0">
    <p:extLst>
      <p:ext uri="{19B8F6BF-5375-455C-9EA6-DF929625EA0E}">
        <p15:presenceInfo xmlns:p15="http://schemas.microsoft.com/office/powerpoint/2012/main" userId="Lloyd, David 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2B7C"/>
    <a:srgbClr val="DED5D0"/>
    <a:srgbClr val="F8F8F8"/>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DEEF52E-7B08-4EC3-BA31-E75E32759674}" v="10" dt="2026-05-11T18:23:34.94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91" y="62"/>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handoutMaster" Target="handoutMasters/handoutMaster1.xml"/><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tableStyles" Target="tableStyles.xml"/><Relationship Id="rId5" Type="http://schemas.openxmlformats.org/officeDocument/2006/relationships/slideMaster" Target="slideMasters/slide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tags" Target="tags/tag1.xml"/><Relationship Id="rId56" Type="http://schemas.microsoft.com/office/2018/10/relationships/authors" Target="authors.xml"/><Relationship Id="rId8" Type="http://schemas.openxmlformats.org/officeDocument/2006/relationships/slideMaster" Target="slideMasters/slideMaster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notesMaster" Target="notesMasters/notesMaster1.xml"/><Relationship Id="rId20" Type="http://schemas.openxmlformats.org/officeDocument/2006/relationships/slide" Target="slides/slide12.xml"/><Relationship Id="rId41" Type="http://schemas.openxmlformats.org/officeDocument/2006/relationships/slide" Target="slides/slide33.xml"/><Relationship Id="rId54"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pril Durrence" userId="2314a7d0-99d3-4144-8a7f-648170c8b7b7" providerId="ADAL" clId="{EAE80DB9-CB43-4440-9E5C-0B0573E509B3}"/>
    <pc:docChg chg="undo custSel modSld">
      <pc:chgData name="April Durrence" userId="2314a7d0-99d3-4144-8a7f-648170c8b7b7" providerId="ADAL" clId="{EAE80DB9-CB43-4440-9E5C-0B0573E509B3}" dt="2026-05-11T20:11:26.208" v="2391" actId="962"/>
      <pc:docMkLst>
        <pc:docMk/>
      </pc:docMkLst>
      <pc:sldChg chg="modSp mod">
        <pc:chgData name="April Durrence" userId="2314a7d0-99d3-4144-8a7f-648170c8b7b7" providerId="ADAL" clId="{EAE80DB9-CB43-4440-9E5C-0B0573E509B3}" dt="2026-05-07T22:33:42.473" v="248" actId="20577"/>
        <pc:sldMkLst>
          <pc:docMk/>
          <pc:sldMk cId="1584136367" sldId="2145704755"/>
        </pc:sldMkLst>
        <pc:spChg chg="mod">
          <ac:chgData name="April Durrence" userId="2314a7d0-99d3-4144-8a7f-648170c8b7b7" providerId="ADAL" clId="{EAE80DB9-CB43-4440-9E5C-0B0573E509B3}" dt="2026-05-07T22:33:42.473" v="248" actId="20577"/>
          <ac:spMkLst>
            <pc:docMk/>
            <pc:sldMk cId="1584136367" sldId="2145704755"/>
            <ac:spMk id="6" creationId="{EBDCC79B-8348-5523-E303-D865D369A244}"/>
          </ac:spMkLst>
        </pc:spChg>
      </pc:sldChg>
      <pc:sldChg chg="modSp mod">
        <pc:chgData name="April Durrence" userId="2314a7d0-99d3-4144-8a7f-648170c8b7b7" providerId="ADAL" clId="{EAE80DB9-CB43-4440-9E5C-0B0573E509B3}" dt="2026-05-07T22:34:01.611" v="249" actId="20577"/>
        <pc:sldMkLst>
          <pc:docMk/>
          <pc:sldMk cId="1940332760" sldId="2145704758"/>
        </pc:sldMkLst>
        <pc:spChg chg="mod">
          <ac:chgData name="April Durrence" userId="2314a7d0-99d3-4144-8a7f-648170c8b7b7" providerId="ADAL" clId="{EAE80DB9-CB43-4440-9E5C-0B0573E509B3}" dt="2026-05-07T22:34:01.611" v="249" actId="20577"/>
          <ac:spMkLst>
            <pc:docMk/>
            <pc:sldMk cId="1940332760" sldId="2145704758"/>
            <ac:spMk id="3" creationId="{C2676C4D-9683-41D3-9273-433354FB8FCA}"/>
          </ac:spMkLst>
        </pc:spChg>
        <pc:picChg chg="mod">
          <ac:chgData name="April Durrence" userId="2314a7d0-99d3-4144-8a7f-648170c8b7b7" providerId="ADAL" clId="{EAE80DB9-CB43-4440-9E5C-0B0573E509B3}" dt="2026-05-07T22:29:13.881" v="223" actId="962"/>
          <ac:picMkLst>
            <pc:docMk/>
            <pc:sldMk cId="1940332760" sldId="2145704758"/>
            <ac:picMk id="6" creationId="{98EB568A-E9AE-2FD4-90D2-792756BFBA07}"/>
          </ac:picMkLst>
        </pc:picChg>
      </pc:sldChg>
      <pc:sldChg chg="modSp mod">
        <pc:chgData name="April Durrence" userId="2314a7d0-99d3-4144-8a7f-648170c8b7b7" providerId="ADAL" clId="{EAE80DB9-CB43-4440-9E5C-0B0573E509B3}" dt="2026-05-07T22:32:49.077" v="243" actId="20577"/>
        <pc:sldMkLst>
          <pc:docMk/>
          <pc:sldMk cId="2360321540" sldId="2145704759"/>
        </pc:sldMkLst>
        <pc:spChg chg="mod">
          <ac:chgData name="April Durrence" userId="2314a7d0-99d3-4144-8a7f-648170c8b7b7" providerId="ADAL" clId="{EAE80DB9-CB43-4440-9E5C-0B0573E509B3}" dt="2026-05-07T22:32:49.077" v="243" actId="20577"/>
          <ac:spMkLst>
            <pc:docMk/>
            <pc:sldMk cId="2360321540" sldId="2145704759"/>
            <ac:spMk id="3" creationId="{9FEE118B-AF00-7569-B265-FB67AA4BEC5F}"/>
          </ac:spMkLst>
        </pc:spChg>
      </pc:sldChg>
      <pc:sldChg chg="modSp mod">
        <pc:chgData name="April Durrence" userId="2314a7d0-99d3-4144-8a7f-648170c8b7b7" providerId="ADAL" clId="{EAE80DB9-CB43-4440-9E5C-0B0573E509B3}" dt="2026-05-07T22:57:44.759" v="473" actId="962"/>
        <pc:sldMkLst>
          <pc:docMk/>
          <pc:sldMk cId="2271908105" sldId="2145704764"/>
        </pc:sldMkLst>
        <pc:picChg chg="mod">
          <ac:chgData name="April Durrence" userId="2314a7d0-99d3-4144-8a7f-648170c8b7b7" providerId="ADAL" clId="{EAE80DB9-CB43-4440-9E5C-0B0573E509B3}" dt="2026-05-07T22:57:44.759" v="473" actId="962"/>
          <ac:picMkLst>
            <pc:docMk/>
            <pc:sldMk cId="2271908105" sldId="2145704764"/>
            <ac:picMk id="10" creationId="{A4D7351F-85E7-DFCE-6198-6538E635D5C7}"/>
          </ac:picMkLst>
        </pc:picChg>
      </pc:sldChg>
      <pc:sldChg chg="modSp mod">
        <pc:chgData name="April Durrence" userId="2314a7d0-99d3-4144-8a7f-648170c8b7b7" providerId="ADAL" clId="{EAE80DB9-CB43-4440-9E5C-0B0573E509B3}" dt="2026-05-11T20:11:26.208" v="2391" actId="962"/>
        <pc:sldMkLst>
          <pc:docMk/>
          <pc:sldMk cId="468501967" sldId="2145704767"/>
        </pc:sldMkLst>
        <pc:picChg chg="mod">
          <ac:chgData name="April Durrence" userId="2314a7d0-99d3-4144-8a7f-648170c8b7b7" providerId="ADAL" clId="{EAE80DB9-CB43-4440-9E5C-0B0573E509B3}" dt="2026-05-11T20:11:26.208" v="2391" actId="962"/>
          <ac:picMkLst>
            <pc:docMk/>
            <pc:sldMk cId="468501967" sldId="2145704767"/>
            <ac:picMk id="6" creationId="{AB862D3C-659B-DC0D-84D6-A594DCA58E81}"/>
          </ac:picMkLst>
        </pc:picChg>
      </pc:sldChg>
      <pc:sldChg chg="modSp mod">
        <pc:chgData name="April Durrence" userId="2314a7d0-99d3-4144-8a7f-648170c8b7b7" providerId="ADAL" clId="{EAE80DB9-CB43-4440-9E5C-0B0573E509B3}" dt="2026-05-07T22:32:28.872" v="234" actId="20577"/>
        <pc:sldMkLst>
          <pc:docMk/>
          <pc:sldMk cId="3573641229" sldId="2145704769"/>
        </pc:sldMkLst>
        <pc:spChg chg="mod">
          <ac:chgData name="April Durrence" userId="2314a7d0-99d3-4144-8a7f-648170c8b7b7" providerId="ADAL" clId="{EAE80DB9-CB43-4440-9E5C-0B0573E509B3}" dt="2026-05-07T22:32:28.872" v="234" actId="20577"/>
          <ac:spMkLst>
            <pc:docMk/>
            <pc:sldMk cId="3573641229" sldId="2145704769"/>
            <ac:spMk id="3" creationId="{06725D21-41FA-A638-661E-8329EAD5F441}"/>
          </ac:spMkLst>
        </pc:spChg>
      </pc:sldChg>
      <pc:sldChg chg="modSp mod">
        <pc:chgData name="April Durrence" userId="2314a7d0-99d3-4144-8a7f-648170c8b7b7" providerId="ADAL" clId="{EAE80DB9-CB43-4440-9E5C-0B0573E509B3}" dt="2026-05-07T22:34:49.476" v="253" actId="20577"/>
        <pc:sldMkLst>
          <pc:docMk/>
          <pc:sldMk cId="3039621254" sldId="2145704770"/>
        </pc:sldMkLst>
        <pc:spChg chg="mod">
          <ac:chgData name="April Durrence" userId="2314a7d0-99d3-4144-8a7f-648170c8b7b7" providerId="ADAL" clId="{EAE80DB9-CB43-4440-9E5C-0B0573E509B3}" dt="2026-05-07T22:34:49.476" v="253" actId="20577"/>
          <ac:spMkLst>
            <pc:docMk/>
            <pc:sldMk cId="3039621254" sldId="2145704770"/>
            <ac:spMk id="3" creationId="{68FF9FB2-A89E-378C-222C-3C1D752A3414}"/>
          </ac:spMkLst>
        </pc:spChg>
      </pc:sldChg>
      <pc:sldChg chg="addSp modSp mod">
        <pc:chgData name="April Durrence" userId="2314a7d0-99d3-4144-8a7f-648170c8b7b7" providerId="ADAL" clId="{EAE80DB9-CB43-4440-9E5C-0B0573E509B3}" dt="2026-05-11T18:01:17.321" v="642" actId="962"/>
        <pc:sldMkLst>
          <pc:docMk/>
          <pc:sldMk cId="2001943541" sldId="2145704771"/>
        </pc:sldMkLst>
        <pc:spChg chg="mod">
          <ac:chgData name="April Durrence" userId="2314a7d0-99d3-4144-8a7f-648170c8b7b7" providerId="ADAL" clId="{EAE80DB9-CB43-4440-9E5C-0B0573E509B3}" dt="2026-05-11T17:57:24.704" v="531" actId="20577"/>
          <ac:spMkLst>
            <pc:docMk/>
            <pc:sldMk cId="2001943541" sldId="2145704771"/>
            <ac:spMk id="2" creationId="{941606B8-3A68-2DA2-F69A-2F58B3444C51}"/>
          </ac:spMkLst>
        </pc:spChg>
        <pc:graphicFrameChg chg="add mod modGraphic">
          <ac:chgData name="April Durrence" userId="2314a7d0-99d3-4144-8a7f-648170c8b7b7" providerId="ADAL" clId="{EAE80DB9-CB43-4440-9E5C-0B0573E509B3}" dt="2026-05-11T18:00:33.268" v="641" actId="1076"/>
          <ac:graphicFrameMkLst>
            <pc:docMk/>
            <pc:sldMk cId="2001943541" sldId="2145704771"/>
            <ac:graphicFrameMk id="5" creationId="{B5A2D3AA-F0B6-9EA9-33DA-849B56AFF87F}"/>
          </ac:graphicFrameMkLst>
        </pc:graphicFrameChg>
        <pc:graphicFrameChg chg="mod">
          <ac:chgData name="April Durrence" userId="2314a7d0-99d3-4144-8a7f-648170c8b7b7" providerId="ADAL" clId="{EAE80DB9-CB43-4440-9E5C-0B0573E509B3}" dt="2026-05-11T18:01:17.321" v="642" actId="962"/>
          <ac:graphicFrameMkLst>
            <pc:docMk/>
            <pc:sldMk cId="2001943541" sldId="2145704771"/>
            <ac:graphicFrameMk id="10" creationId="{53BEB367-626C-843B-08F9-CD97CA2406FE}"/>
          </ac:graphicFrameMkLst>
        </pc:graphicFrameChg>
      </pc:sldChg>
      <pc:sldChg chg="addSp delSp modSp mod">
        <pc:chgData name="April Durrence" userId="2314a7d0-99d3-4144-8a7f-648170c8b7b7" providerId="ADAL" clId="{EAE80DB9-CB43-4440-9E5C-0B0573E509B3}" dt="2026-05-11T18:38:01.787" v="1961" actId="13244"/>
        <pc:sldMkLst>
          <pc:docMk/>
          <pc:sldMk cId="1936843712" sldId="2145704774"/>
        </pc:sldMkLst>
        <pc:spChg chg="add mod">
          <ac:chgData name="April Durrence" userId="2314a7d0-99d3-4144-8a7f-648170c8b7b7" providerId="ADAL" clId="{EAE80DB9-CB43-4440-9E5C-0B0573E509B3}" dt="2026-05-11T18:36:17.675" v="1957" actId="1076"/>
          <ac:spMkLst>
            <pc:docMk/>
            <pc:sldMk cId="1936843712" sldId="2145704774"/>
            <ac:spMk id="3" creationId="{F5AFE153-29B0-B3F6-64DE-E5F56CA2E542}"/>
          </ac:spMkLst>
        </pc:spChg>
        <pc:spChg chg="mod">
          <ac:chgData name="April Durrence" userId="2314a7d0-99d3-4144-8a7f-648170c8b7b7" providerId="ADAL" clId="{EAE80DB9-CB43-4440-9E5C-0B0573E509B3}" dt="2026-05-11T18:24:44.670" v="753" actId="1076"/>
          <ac:spMkLst>
            <pc:docMk/>
            <pc:sldMk cId="1936843712" sldId="2145704774"/>
            <ac:spMk id="9" creationId="{2B5ECBE8-D0D5-45AA-624D-2A1FFB10605E}"/>
          </ac:spMkLst>
        </pc:spChg>
        <pc:spChg chg="add mod ord">
          <ac:chgData name="April Durrence" userId="2314a7d0-99d3-4144-8a7f-648170c8b7b7" providerId="ADAL" clId="{EAE80DB9-CB43-4440-9E5C-0B0573E509B3}" dt="2026-05-11T18:37:41.100" v="1960" actId="13244"/>
          <ac:spMkLst>
            <pc:docMk/>
            <pc:sldMk cId="1936843712" sldId="2145704774"/>
            <ac:spMk id="10" creationId="{D847C22F-1217-804F-1176-9F4323848097}"/>
          </ac:spMkLst>
        </pc:spChg>
        <pc:spChg chg="mod">
          <ac:chgData name="April Durrence" userId="2314a7d0-99d3-4144-8a7f-648170c8b7b7" providerId="ADAL" clId="{EAE80DB9-CB43-4440-9E5C-0B0573E509B3}" dt="2026-05-11T18:26:04.366" v="780" actId="1076"/>
          <ac:spMkLst>
            <pc:docMk/>
            <pc:sldMk cId="1936843712" sldId="2145704774"/>
            <ac:spMk id="12" creationId="{59CDB33A-2D88-0345-2E57-9E1E32501B8C}"/>
          </ac:spMkLst>
        </pc:spChg>
        <pc:spChg chg="add del mod">
          <ac:chgData name="April Durrence" userId="2314a7d0-99d3-4144-8a7f-648170c8b7b7" providerId="ADAL" clId="{EAE80DB9-CB43-4440-9E5C-0B0573E509B3}" dt="2026-05-11T18:23:14.347" v="722"/>
          <ac:spMkLst>
            <pc:docMk/>
            <pc:sldMk cId="1936843712" sldId="2145704774"/>
            <ac:spMk id="13" creationId="{DA3BA22A-B34B-E3FC-150C-A68D761DB793}"/>
          </ac:spMkLst>
        </pc:spChg>
        <pc:spChg chg="add mod">
          <ac:chgData name="April Durrence" userId="2314a7d0-99d3-4144-8a7f-648170c8b7b7" providerId="ADAL" clId="{EAE80DB9-CB43-4440-9E5C-0B0573E509B3}" dt="2026-05-11T18:27:19.252" v="786" actId="962"/>
          <ac:spMkLst>
            <pc:docMk/>
            <pc:sldMk cId="1936843712" sldId="2145704774"/>
            <ac:spMk id="14" creationId="{5356BF5C-1121-4F6A-EFBA-7F1AEBA6638A}"/>
          </ac:spMkLst>
        </pc:spChg>
        <pc:spChg chg="add mod ord">
          <ac:chgData name="April Durrence" userId="2314a7d0-99d3-4144-8a7f-648170c8b7b7" providerId="ADAL" clId="{EAE80DB9-CB43-4440-9E5C-0B0573E509B3}" dt="2026-05-11T18:38:01.787" v="1961" actId="13244"/>
          <ac:spMkLst>
            <pc:docMk/>
            <pc:sldMk cId="1936843712" sldId="2145704774"/>
            <ac:spMk id="15" creationId="{0B76EB4D-5C05-3A4E-67A3-6961ECCC51BB}"/>
          </ac:spMkLst>
        </pc:spChg>
        <pc:picChg chg="mod">
          <ac:chgData name="April Durrence" userId="2314a7d0-99d3-4144-8a7f-648170c8b7b7" providerId="ADAL" clId="{EAE80DB9-CB43-4440-9E5C-0B0573E509B3}" dt="2026-05-11T18:37:23.445" v="1958" actId="962"/>
          <ac:picMkLst>
            <pc:docMk/>
            <pc:sldMk cId="1936843712" sldId="2145704774"/>
            <ac:picMk id="5" creationId="{DE84BE95-9693-CBF0-3231-1D87ABE54BFC}"/>
          </ac:picMkLst>
        </pc:picChg>
        <pc:picChg chg="mod">
          <ac:chgData name="April Durrence" userId="2314a7d0-99d3-4144-8a7f-648170c8b7b7" providerId="ADAL" clId="{EAE80DB9-CB43-4440-9E5C-0B0573E509B3}" dt="2026-05-11T18:33:31.214" v="1917" actId="962"/>
          <ac:picMkLst>
            <pc:docMk/>
            <pc:sldMk cId="1936843712" sldId="2145704774"/>
            <ac:picMk id="6" creationId="{0D793544-37A1-A27A-B846-5FDE8D3543DB}"/>
          </ac:picMkLst>
        </pc:picChg>
        <pc:picChg chg="add del ord">
          <ac:chgData name="April Durrence" userId="2314a7d0-99d3-4144-8a7f-648170c8b7b7" providerId="ADAL" clId="{EAE80DB9-CB43-4440-9E5C-0B0573E509B3}" dt="2026-05-11T18:18:18.744" v="684" actId="478"/>
          <ac:picMkLst>
            <pc:docMk/>
            <pc:sldMk cId="1936843712" sldId="2145704774"/>
            <ac:picMk id="7" creationId="{425F2059-906B-9F85-C102-C9B882CF6737}"/>
          </ac:picMkLst>
        </pc:picChg>
        <pc:picChg chg="mod">
          <ac:chgData name="April Durrence" userId="2314a7d0-99d3-4144-8a7f-648170c8b7b7" providerId="ADAL" clId="{EAE80DB9-CB43-4440-9E5C-0B0573E509B3}" dt="2026-05-11T18:37:32.192" v="1959" actId="962"/>
          <ac:picMkLst>
            <pc:docMk/>
            <pc:sldMk cId="1936843712" sldId="2145704774"/>
            <ac:picMk id="11" creationId="{05CFC215-4663-94F7-D0D9-35D232B6C60F}"/>
          </ac:picMkLst>
        </pc:picChg>
      </pc:sldChg>
      <pc:sldChg chg="modSp mod">
        <pc:chgData name="April Durrence" userId="2314a7d0-99d3-4144-8a7f-648170c8b7b7" providerId="ADAL" clId="{EAE80DB9-CB43-4440-9E5C-0B0573E509B3}" dt="2026-05-11T20:11:16.036" v="2369" actId="962"/>
        <pc:sldMkLst>
          <pc:docMk/>
          <pc:sldMk cId="432795061" sldId="2145704778"/>
        </pc:sldMkLst>
        <pc:picChg chg="mod">
          <ac:chgData name="April Durrence" userId="2314a7d0-99d3-4144-8a7f-648170c8b7b7" providerId="ADAL" clId="{EAE80DB9-CB43-4440-9E5C-0B0573E509B3}" dt="2026-05-11T20:11:16.036" v="2369" actId="962"/>
          <ac:picMkLst>
            <pc:docMk/>
            <pc:sldMk cId="432795061" sldId="2145704778"/>
            <ac:picMk id="6" creationId="{31EC57F6-4320-175C-D41F-1FF519410EDA}"/>
          </ac:picMkLst>
        </pc:picChg>
      </pc:sldChg>
      <pc:sldChg chg="modSp mod">
        <pc:chgData name="April Durrence" userId="2314a7d0-99d3-4144-8a7f-648170c8b7b7" providerId="ADAL" clId="{EAE80DB9-CB43-4440-9E5C-0B0573E509B3}" dt="2026-05-07T22:34:16.721" v="251" actId="20577"/>
        <pc:sldMkLst>
          <pc:docMk/>
          <pc:sldMk cId="1541482588" sldId="2145704781"/>
        </pc:sldMkLst>
        <pc:spChg chg="mod">
          <ac:chgData name="April Durrence" userId="2314a7d0-99d3-4144-8a7f-648170c8b7b7" providerId="ADAL" clId="{EAE80DB9-CB43-4440-9E5C-0B0573E509B3}" dt="2026-05-07T22:34:16.721" v="251" actId="20577"/>
          <ac:spMkLst>
            <pc:docMk/>
            <pc:sldMk cId="1541482588" sldId="2145704781"/>
            <ac:spMk id="3" creationId="{AE7AD546-CD78-BB5D-949A-492327EFABFD}"/>
          </ac:spMkLst>
        </pc:spChg>
      </pc:sldChg>
      <pc:sldChg chg="modSp mod">
        <pc:chgData name="April Durrence" userId="2314a7d0-99d3-4144-8a7f-648170c8b7b7" providerId="ADAL" clId="{EAE80DB9-CB43-4440-9E5C-0B0573E509B3}" dt="2026-05-07T22:33:11.797" v="245" actId="20577"/>
        <pc:sldMkLst>
          <pc:docMk/>
          <pc:sldMk cId="183206319" sldId="2145704782"/>
        </pc:sldMkLst>
        <pc:spChg chg="mod">
          <ac:chgData name="April Durrence" userId="2314a7d0-99d3-4144-8a7f-648170c8b7b7" providerId="ADAL" clId="{EAE80DB9-CB43-4440-9E5C-0B0573E509B3}" dt="2026-05-07T22:33:11.797" v="245" actId="20577"/>
          <ac:spMkLst>
            <pc:docMk/>
            <pc:sldMk cId="183206319" sldId="2145704782"/>
            <ac:spMk id="3" creationId="{C2676C4D-9683-41D3-9273-433354FB8FCA}"/>
          </ac:spMkLst>
        </pc:spChg>
      </pc:sldChg>
      <pc:sldChg chg="modSp mod">
        <pc:chgData name="April Durrence" userId="2314a7d0-99d3-4144-8a7f-648170c8b7b7" providerId="ADAL" clId="{EAE80DB9-CB43-4440-9E5C-0B0573E509B3}" dt="2026-05-07T22:33:03.416" v="244" actId="20577"/>
        <pc:sldMkLst>
          <pc:docMk/>
          <pc:sldMk cId="3435275986" sldId="2145704783"/>
        </pc:sldMkLst>
        <pc:spChg chg="mod">
          <ac:chgData name="April Durrence" userId="2314a7d0-99d3-4144-8a7f-648170c8b7b7" providerId="ADAL" clId="{EAE80DB9-CB43-4440-9E5C-0B0573E509B3}" dt="2026-05-07T22:33:03.416" v="244" actId="20577"/>
          <ac:spMkLst>
            <pc:docMk/>
            <pc:sldMk cId="3435275986" sldId="2145704783"/>
            <ac:spMk id="3" creationId="{A2CF0FC5-6640-F66B-5D73-7548961987B0}"/>
          </ac:spMkLst>
        </pc:spChg>
      </pc:sldChg>
      <pc:sldChg chg="delSp mod">
        <pc:chgData name="April Durrence" userId="2314a7d0-99d3-4144-8a7f-648170c8b7b7" providerId="ADAL" clId="{EAE80DB9-CB43-4440-9E5C-0B0573E509B3}" dt="2026-05-07T22:33:27.557" v="247" actId="478"/>
        <pc:sldMkLst>
          <pc:docMk/>
          <pc:sldMk cId="2519741424" sldId="2145704784"/>
        </pc:sldMkLst>
      </pc:sldChg>
      <pc:sldChg chg="modSp mod">
        <pc:chgData name="April Durrence" userId="2314a7d0-99d3-4144-8a7f-648170c8b7b7" providerId="ADAL" clId="{EAE80DB9-CB43-4440-9E5C-0B0573E509B3}" dt="2026-05-07T22:33:18.423" v="246" actId="20577"/>
        <pc:sldMkLst>
          <pc:docMk/>
          <pc:sldMk cId="2291695715" sldId="2145704785"/>
        </pc:sldMkLst>
        <pc:spChg chg="mod">
          <ac:chgData name="April Durrence" userId="2314a7d0-99d3-4144-8a7f-648170c8b7b7" providerId="ADAL" clId="{EAE80DB9-CB43-4440-9E5C-0B0573E509B3}" dt="2026-05-07T22:33:18.423" v="246" actId="20577"/>
          <ac:spMkLst>
            <pc:docMk/>
            <pc:sldMk cId="2291695715" sldId="2145704785"/>
            <ac:spMk id="6" creationId="{AED385B9-D6C9-9DEA-D119-388BF097CFF8}"/>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ncosc-my.sharepoint.com/personal/frank_newsom_ncosc_gov/Documents/Desktop/Ticket%20Data/Bi%20Weekly%20for%20Leadership/CCB%2010.28.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4C4-4535-BBC3-8227DFD5528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4C4-4535-BBC3-8227DFD5528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4C4-4535-BBC3-8227DFD5528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4C4-4535-BBC3-8227DFD5528D}"/>
              </c:ext>
            </c:extLst>
          </c:dPt>
          <c:dLbls>
            <c:dLbl>
              <c:idx val="0"/>
              <c:layout>
                <c:manualLayout>
                  <c:x val="1.4403292181069959E-2"/>
                  <c:y val="2.368866328257185E-2"/>
                </c:manualLayout>
              </c:layout>
              <c:tx>
                <c:rich>
                  <a:bodyPr/>
                  <a:lstStyle/>
                  <a:p>
                    <a:fld id="{468A23D8-3F75-4454-975E-7B00EBF426A9}" type="CATEGORYNAME">
                      <a:rPr lang="en-US" sz="1400"/>
                      <a:pPr/>
                      <a:t>[CATEGORY NAME]</a:t>
                    </a:fld>
                    <a:r>
                      <a:rPr lang="en-US" sz="1400" baseline="0"/>
                      <a:t>
</a:t>
                    </a:r>
                    <a:fld id="{C0E960A7-D773-49AC-8D9E-B59C82C887CE}" type="PERCENTAGE">
                      <a:rPr lang="en-US" sz="1400" baseline="0"/>
                      <a:pPr/>
                      <a:t>[PERCENTAGE]</a:t>
                    </a:fld>
                    <a:endParaRPr lang="en-US" sz="1400" baseline="0"/>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4C4-4535-BBC3-8227DFD5528D}"/>
                </c:ext>
              </c:extLst>
            </c:dLbl>
            <c:dLbl>
              <c:idx val="1"/>
              <c:layout>
                <c:manualLayout>
                  <c:x val="-9.4650205761316872E-2"/>
                  <c:y val="-5.0761421319797079E-2"/>
                </c:manualLayout>
              </c:layout>
              <c:tx>
                <c:rich>
                  <a:bodyPr/>
                  <a:lstStyle/>
                  <a:p>
                    <a:fld id="{8C4B32CC-EB9D-4E34-AF8E-E48ACB07AD8E}" type="CATEGORYNAME">
                      <a:rPr lang="en-US" sz="1400"/>
                      <a:pPr/>
                      <a:t>[CATEGORY NAME]</a:t>
                    </a:fld>
                    <a:r>
                      <a:rPr lang="en-US" sz="1400" baseline="0"/>
                      <a:t>
</a:t>
                    </a:r>
                    <a:fld id="{D0934FC7-B214-4922-AC44-A679E520428E}" type="PERCENTAGE">
                      <a:rPr lang="en-US" sz="1400" baseline="0"/>
                      <a:pPr/>
                      <a:t>[PERCENTAGE]</a:t>
                    </a:fld>
                    <a:endParaRPr lang="en-US" sz="1400" baseline="0"/>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44C4-4535-BBC3-8227DFD5528D}"/>
                </c:ext>
              </c:extLst>
            </c:dLbl>
            <c:dLbl>
              <c:idx val="2"/>
              <c:layout>
                <c:manualLayout>
                  <c:x val="-3.7037037037037077E-2"/>
                  <c:y val="-4.7377326565143825E-2"/>
                </c:manualLayout>
              </c:layout>
              <c:tx>
                <c:rich>
                  <a:bodyPr/>
                  <a:lstStyle/>
                  <a:p>
                    <a:fld id="{D5117120-9601-406A-B7C6-DCD9103654AA}" type="CATEGORYNAME">
                      <a:rPr lang="en-US" sz="1400"/>
                      <a:pPr/>
                      <a:t>[CATEGORY NAME]</a:t>
                    </a:fld>
                    <a:r>
                      <a:rPr lang="en-US" baseline="0"/>
                      <a:t>
</a:t>
                    </a:r>
                    <a:fld id="{3F3C8B00-2AFB-4094-AD13-2B4F16510861}" type="PERCENTAGE">
                      <a:rPr lang="en-US" sz="1400" baseline="0"/>
                      <a:pPr/>
                      <a:t>[PERCENTAGE]</a:t>
                    </a:fld>
                    <a:endParaRPr lang="en-US" baseline="0"/>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44C4-4535-BBC3-8227DFD5528D}"/>
                </c:ext>
              </c:extLst>
            </c:dLbl>
            <c:dLbl>
              <c:idx val="3"/>
              <c:layout>
                <c:manualLayout>
                  <c:x val="0.21193415637860075"/>
                  <c:y val="5.0761421319796954E-2"/>
                </c:manualLayout>
              </c:layout>
              <c:tx>
                <c:rich>
                  <a:bodyPr/>
                  <a:lstStyle/>
                  <a:p>
                    <a:fld id="{0F5BDE60-A41F-49E3-B2A1-815267235C39}" type="CATEGORYNAME">
                      <a:rPr lang="en-US" sz="1400"/>
                      <a:pPr/>
                      <a:t>[CATEGORY NAME]</a:t>
                    </a:fld>
                    <a:r>
                      <a:rPr lang="en-US" sz="1400" baseline="0"/>
                      <a:t>
</a:t>
                    </a:r>
                    <a:fld id="{6EFD9CF5-8AF1-40AB-831B-96B6F2A1975B}" type="PERCENTAGE">
                      <a:rPr lang="en-US" sz="1400" baseline="0"/>
                      <a:pPr/>
                      <a:t>[PERCENTAGE]</a:t>
                    </a:fld>
                    <a:endParaRPr lang="en-US" sz="1400" baseline="0"/>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44C4-4535-BBC3-8227DFD5528D}"/>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Sheet3!$A$1:$A$4</c:f>
              <c:strCache>
                <c:ptCount val="4"/>
                <c:pt idx="0">
                  <c:v>OSC - NCFS</c:v>
                </c:pt>
                <c:pt idx="1">
                  <c:v>DAC Manufacturing</c:v>
                </c:pt>
                <c:pt idx="2">
                  <c:v>Agencies</c:v>
                </c:pt>
                <c:pt idx="3">
                  <c:v>Universities</c:v>
                </c:pt>
              </c:strCache>
            </c:strRef>
          </c:cat>
          <c:val>
            <c:numRef>
              <c:f>Sheet3!$B$1:$B$4</c:f>
              <c:numCache>
                <c:formatCode>General</c:formatCode>
                <c:ptCount val="4"/>
                <c:pt idx="0">
                  <c:v>68</c:v>
                </c:pt>
                <c:pt idx="1">
                  <c:v>30</c:v>
                </c:pt>
                <c:pt idx="2">
                  <c:v>34</c:v>
                </c:pt>
                <c:pt idx="3">
                  <c:v>4</c:v>
                </c:pt>
              </c:numCache>
            </c:numRef>
          </c:val>
          <c:extLst>
            <c:ext xmlns:c16="http://schemas.microsoft.com/office/drawing/2014/chart" uri="{C3380CC4-5D6E-409C-BE32-E72D297353CC}">
              <c16:uniqueId val="{00000008-44C4-4535-BBC3-8227DFD5528D}"/>
            </c:ext>
          </c:extLst>
        </c:ser>
        <c:dLbls>
          <c:showLegendKey val="0"/>
          <c:showVal val="0"/>
          <c:showCatName val="0"/>
          <c:showSerName val="0"/>
          <c:showPercent val="0"/>
          <c:showBubbleSize val="0"/>
          <c:showLeaderLines val="0"/>
        </c:dLbls>
        <c:firstSliceAng val="0"/>
      </c:pieChart>
      <c:spPr>
        <a:noFill/>
        <a:ln>
          <a:noFill/>
        </a:ln>
        <a:effectLst/>
      </c:spPr>
    </c:plotArea>
    <c:legend>
      <c:legendPos val="b"/>
      <c:layout>
        <c:manualLayout>
          <c:xMode val="edge"/>
          <c:yMode val="edge"/>
          <c:x val="0.20072583519652637"/>
          <c:y val="0.91920433803642576"/>
          <c:w val="0.56151113055312529"/>
          <c:h val="5.7106998681002441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314C32C-AE17-3E7A-0C83-019943BC53E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8B87B80-0726-14A5-4A7F-C79D96FB84C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A60E931-2B4A-4E7E-AE2D-C45D1133394D}" type="datetimeFigureOut">
              <a:rPr lang="en-US" smtClean="0"/>
              <a:t>5/11/2026</a:t>
            </a:fld>
            <a:endParaRPr lang="en-US"/>
          </a:p>
        </p:txBody>
      </p:sp>
      <p:sp>
        <p:nvSpPr>
          <p:cNvPr id="5" name="Slide Number Placeholder 4">
            <a:extLst>
              <a:ext uri="{FF2B5EF4-FFF2-40B4-BE49-F238E27FC236}">
                <a16:creationId xmlns:a16="http://schemas.microsoft.com/office/drawing/2014/main" id="{28C61309-7EAC-2133-BF55-9BBC9E1A2CA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11F9550-1488-4B78-9548-ED9C1E26BB85}" type="slidenum">
              <a:rPr lang="en-US" smtClean="0"/>
              <a:t>‹#›</a:t>
            </a:fld>
            <a:endParaRPr lang="en-US"/>
          </a:p>
        </p:txBody>
      </p:sp>
    </p:spTree>
    <p:extLst>
      <p:ext uri="{BB962C8B-B14F-4D97-AF65-F5344CB8AC3E}">
        <p14:creationId xmlns:p14="http://schemas.microsoft.com/office/powerpoint/2010/main" val="32798328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89B083-B27B-4FA1-9D02-8E7D72C200D0}" type="datetimeFigureOut">
              <a:rPr lang="en-US" smtClean="0"/>
              <a:t>5/11/2026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8B917A-44FF-4375-AE13-26284F8E84D3}" type="slidenum">
              <a:rPr lang="en-US" smtClean="0"/>
              <a:t>‹#›</a:t>
            </a:fld>
            <a:endParaRPr lang="en-US"/>
          </a:p>
        </p:txBody>
      </p:sp>
    </p:spTree>
    <p:extLst>
      <p:ext uri="{BB962C8B-B14F-4D97-AF65-F5344CB8AC3E}">
        <p14:creationId xmlns:p14="http://schemas.microsoft.com/office/powerpoint/2010/main" val="3254246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A8B917A-44FF-4375-AE13-26284F8E84D3}" type="slidenum">
              <a:rPr lang="en-US" smtClean="0"/>
              <a:t>1</a:t>
            </a:fld>
            <a:endParaRPr lang="en-US"/>
          </a:p>
        </p:txBody>
      </p:sp>
    </p:spTree>
    <p:extLst>
      <p:ext uri="{BB962C8B-B14F-4D97-AF65-F5344CB8AC3E}">
        <p14:creationId xmlns:p14="http://schemas.microsoft.com/office/powerpoint/2010/main" val="15459099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B92BF7-33BD-F001-6E52-E8B66347C2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9D9342-1166-87C1-DF94-97AE1F9CB6C5}"/>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63A9DC6E-7A01-5CF1-FA91-F1789753CC1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a:extLst>
              <a:ext uri="{FF2B5EF4-FFF2-40B4-BE49-F238E27FC236}">
                <a16:creationId xmlns:a16="http://schemas.microsoft.com/office/drawing/2014/main" id="{CD1DFAB3-E236-31C8-798D-BED3C50DB9D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FF7AE6-12DA-4B88-A513-C47EE31B06A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25008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68CBD1-F55C-BA5C-5C26-770F019F65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B112DE-8592-9637-7E55-A22448BCDB94}"/>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EE02CA9A-DF29-1D8B-017A-CF53153042D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a:extLst>
              <a:ext uri="{FF2B5EF4-FFF2-40B4-BE49-F238E27FC236}">
                <a16:creationId xmlns:a16="http://schemas.microsoft.com/office/drawing/2014/main" id="{0180B0C0-7AE1-E0D5-2BC4-984B9143224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FF7AE6-12DA-4B88-A513-C47EE31B06A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54391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E4C221-61BB-8471-7177-4ABC22F718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1D7D00-F173-C760-7901-70DE1583B239}"/>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14F6125D-0895-F87E-D54E-82B916D0830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a:extLst>
              <a:ext uri="{FF2B5EF4-FFF2-40B4-BE49-F238E27FC236}">
                <a16:creationId xmlns:a16="http://schemas.microsoft.com/office/drawing/2014/main" id="{0FB97A37-C180-A8D6-5A58-F976237BB45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FF7AE6-12DA-4B88-A513-C47EE31B06A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70706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781725-2690-0BA1-BEF8-2CEE68480D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B20ED8-EEF3-71FD-8BC5-56D1C7210E4E}"/>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B42D4E27-B433-8B49-F420-3788E2ECF19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824FDB2-A882-7781-AACC-07C900F3691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FF7AE6-12DA-4B88-A513-C47EE31B06A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04787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A8B917A-44FF-4375-AE13-26284F8E84D3}" type="slidenum">
              <a:rPr lang="en-US" smtClean="0"/>
              <a:t>20</a:t>
            </a:fld>
            <a:endParaRPr lang="en-US"/>
          </a:p>
        </p:txBody>
      </p:sp>
    </p:spTree>
    <p:extLst>
      <p:ext uri="{BB962C8B-B14F-4D97-AF65-F5344CB8AC3E}">
        <p14:creationId xmlns:p14="http://schemas.microsoft.com/office/powerpoint/2010/main" val="12665055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CAAA77-D5C4-366F-356A-0B95912315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22BEA8-B61A-D321-4CE7-1DEB6C805ACE}"/>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657E2D99-A3E9-6259-3E96-991EA7E0E59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CCF4983-D03C-A3B1-2182-C2EDB132B5E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FF7AE6-12DA-4B88-A513-C47EE31B06A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82766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952D81-3939-540F-A5E8-0CE55F7521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E54C34-2CE9-3C3E-435C-FD239BA396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BB00F6-87DF-D6CE-8CA6-8CEBF35D6BC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5F968E8-469D-D77E-44DA-71A4C22DA08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FF7AE6-12DA-4B88-A513-C47EE31B06A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38159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57EB29-FAD3-A3F7-0825-A8E614C35B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C0E102-A58D-82D3-EAC8-C26630434143}"/>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A90B5748-9EFA-9A34-53BE-C77692BDFF4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7F89F95-3A49-6531-DEA6-1AF8D2FB3C9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FF7AE6-12DA-4B88-A513-C47EE31B06A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35355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7F6EDA-CC47-C153-431E-D7F1B0DF9D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419133-A165-BEC3-3CC9-401337CE1775}"/>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0D3836F1-B4A7-3975-8515-019DB4D3407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857BE94-E066-2DB4-65DC-9D07B6C3771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FF7AE6-12DA-4B88-A513-C47EE31B06A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53918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DCDF12-5D5E-2DA7-0F30-69C0FC77AB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47DF6A-B100-7EA4-5CB0-914F35BCC33D}"/>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DFA6B8D2-CE85-ACEB-3AFB-3425D104C29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152ECDF-59BF-81F2-1B09-6F72E551D73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FF7AE6-12DA-4B88-A513-C47EE31B06A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4118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A8B917A-44FF-4375-AE13-26284F8E84D3}" type="slidenum">
              <a:rPr lang="en-US" smtClean="0"/>
              <a:t>2</a:t>
            </a:fld>
            <a:endParaRPr lang="en-US"/>
          </a:p>
        </p:txBody>
      </p:sp>
    </p:spTree>
    <p:extLst>
      <p:ext uri="{BB962C8B-B14F-4D97-AF65-F5344CB8AC3E}">
        <p14:creationId xmlns:p14="http://schemas.microsoft.com/office/powerpoint/2010/main" val="11640192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1A49CE-9B28-6687-D2CE-5C8B2A777F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56CFD5-EB73-7E6F-8FFC-B3177F82C9BB}"/>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B66CE955-487F-A074-6DA4-76F0DF18CED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5DFE264-4453-A081-BA60-082E0E83105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FF7AE6-12DA-4B88-A513-C47EE31B06A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72004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EB0D7A-0976-4332-5EE1-085210AD1A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F0EE4C-E0B2-692B-1FDA-32E594280CEC}"/>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93B46246-2E56-C927-A555-E1567EDC567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7B12B6A-D22B-78F2-7ED5-09EF664C1AF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FF7AE6-12DA-4B88-A513-C47EE31B06A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51387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A8B917A-44FF-4375-AE13-26284F8E84D3}" type="slidenum">
              <a:rPr lang="en-US" smtClean="0"/>
              <a:t>28</a:t>
            </a:fld>
            <a:endParaRPr lang="en-US"/>
          </a:p>
        </p:txBody>
      </p:sp>
    </p:spTree>
    <p:extLst>
      <p:ext uri="{BB962C8B-B14F-4D97-AF65-F5344CB8AC3E}">
        <p14:creationId xmlns:p14="http://schemas.microsoft.com/office/powerpoint/2010/main" val="1762411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FF7AE6-12DA-4B88-A513-C47EE31B06A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27242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540DDA-62C7-94AB-D14F-C3A6AB89D6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2C5E6D-6E4F-0F8D-BFA0-6F8F8A4A7E67}"/>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A946FB10-402E-2A5E-EC74-7DBC54D062E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a:extLst>
              <a:ext uri="{FF2B5EF4-FFF2-40B4-BE49-F238E27FC236}">
                <a16:creationId xmlns:a16="http://schemas.microsoft.com/office/drawing/2014/main" id="{935588F4-60A7-46BB-DCAB-CF43EBDC97D3}"/>
              </a:ext>
            </a:extLst>
          </p:cNvPr>
          <p:cNvSpPr>
            <a:spLocks noGrp="1"/>
          </p:cNvSpPr>
          <p:nvPr>
            <p:ph type="sldNum" sz="quarter" idx="5"/>
          </p:nvPr>
        </p:nvSpPr>
        <p:spPr/>
        <p:txBody>
          <a:bodyPr/>
          <a:lstStyle/>
          <a:p>
            <a:fld id="{1A8B917A-44FF-4375-AE13-26284F8E84D3}" type="slidenum">
              <a:rPr lang="en-US" smtClean="0"/>
              <a:t>30</a:t>
            </a:fld>
            <a:endParaRPr lang="en-US"/>
          </a:p>
        </p:txBody>
      </p:sp>
    </p:spTree>
    <p:extLst>
      <p:ext uri="{BB962C8B-B14F-4D97-AF65-F5344CB8AC3E}">
        <p14:creationId xmlns:p14="http://schemas.microsoft.com/office/powerpoint/2010/main" val="14156648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80341A-A2F4-DD32-ADC6-6804549FDC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59E0F2-DE48-59D9-F06C-2D4307ABEE32}"/>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EF2A0082-0129-F668-716D-06E0F7BA9E7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a:extLst>
              <a:ext uri="{FF2B5EF4-FFF2-40B4-BE49-F238E27FC236}">
                <a16:creationId xmlns:a16="http://schemas.microsoft.com/office/drawing/2014/main" id="{A685ABD7-E79E-4E5C-9A08-2DF5D723CA39}"/>
              </a:ext>
            </a:extLst>
          </p:cNvPr>
          <p:cNvSpPr>
            <a:spLocks noGrp="1"/>
          </p:cNvSpPr>
          <p:nvPr>
            <p:ph type="sldNum" sz="quarter" idx="5"/>
          </p:nvPr>
        </p:nvSpPr>
        <p:spPr/>
        <p:txBody>
          <a:bodyPr/>
          <a:lstStyle/>
          <a:p>
            <a:fld id="{1A8B917A-44FF-4375-AE13-26284F8E84D3}" type="slidenum">
              <a:rPr lang="en-US" smtClean="0"/>
              <a:t>31</a:t>
            </a:fld>
            <a:endParaRPr lang="en-US"/>
          </a:p>
        </p:txBody>
      </p:sp>
    </p:spTree>
    <p:extLst>
      <p:ext uri="{BB962C8B-B14F-4D97-AF65-F5344CB8AC3E}">
        <p14:creationId xmlns:p14="http://schemas.microsoft.com/office/powerpoint/2010/main" val="7046609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D0117-4874-7FA4-49AF-1DC36CC85E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2D4B95-0B27-7C3B-8DE5-2D61A0A2D06F}"/>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B33D7339-92DD-6B30-0296-4B82C29D5AC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80FE4EA-4314-4F30-3419-FC69513FD6D7}"/>
              </a:ext>
            </a:extLst>
          </p:cNvPr>
          <p:cNvSpPr>
            <a:spLocks noGrp="1"/>
          </p:cNvSpPr>
          <p:nvPr>
            <p:ph type="sldNum" sz="quarter" idx="5"/>
          </p:nvPr>
        </p:nvSpPr>
        <p:spPr/>
        <p:txBody>
          <a:bodyPr/>
          <a:lstStyle/>
          <a:p>
            <a:fld id="{1A8B917A-44FF-4375-AE13-26284F8E84D3}" type="slidenum">
              <a:rPr lang="en-US" smtClean="0"/>
              <a:t>32</a:t>
            </a:fld>
            <a:endParaRPr lang="en-US"/>
          </a:p>
        </p:txBody>
      </p:sp>
    </p:spTree>
    <p:extLst>
      <p:ext uri="{BB962C8B-B14F-4D97-AF65-F5344CB8AC3E}">
        <p14:creationId xmlns:p14="http://schemas.microsoft.com/office/powerpoint/2010/main" val="32320722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110929-0F00-CC43-BCEC-E843565E5A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427D8C-74A3-5B9A-CC01-01846758B5FC}"/>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F5633D4B-351C-A811-D0B1-0B7492A5650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45506DE-1943-C59C-B260-0422394C7B5A}"/>
              </a:ext>
            </a:extLst>
          </p:cNvPr>
          <p:cNvSpPr>
            <a:spLocks noGrp="1"/>
          </p:cNvSpPr>
          <p:nvPr>
            <p:ph type="sldNum" sz="quarter" idx="5"/>
          </p:nvPr>
        </p:nvSpPr>
        <p:spPr/>
        <p:txBody>
          <a:bodyPr/>
          <a:lstStyle/>
          <a:p>
            <a:fld id="{1A8B917A-44FF-4375-AE13-26284F8E84D3}" type="slidenum">
              <a:rPr lang="en-US" smtClean="0"/>
              <a:t>33</a:t>
            </a:fld>
            <a:endParaRPr lang="en-US"/>
          </a:p>
        </p:txBody>
      </p:sp>
    </p:spTree>
    <p:extLst>
      <p:ext uri="{BB962C8B-B14F-4D97-AF65-F5344CB8AC3E}">
        <p14:creationId xmlns:p14="http://schemas.microsoft.com/office/powerpoint/2010/main" val="40192130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ABEBC3-1A0D-FD74-BB3A-8069AB3FC4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C28F3D-94B9-482D-1746-1AF141B0EFC5}"/>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71F7D9A3-1844-1848-0FEE-1539CCF4994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C559CF4-6183-52B8-2054-1707D0950ACB}"/>
              </a:ext>
            </a:extLst>
          </p:cNvPr>
          <p:cNvSpPr>
            <a:spLocks noGrp="1"/>
          </p:cNvSpPr>
          <p:nvPr>
            <p:ph type="sldNum" sz="quarter" idx="5"/>
          </p:nvPr>
        </p:nvSpPr>
        <p:spPr/>
        <p:txBody>
          <a:bodyPr/>
          <a:lstStyle/>
          <a:p>
            <a:fld id="{1A8B917A-44FF-4375-AE13-26284F8E84D3}" type="slidenum">
              <a:rPr lang="en-US" smtClean="0"/>
              <a:t>34</a:t>
            </a:fld>
            <a:endParaRPr lang="en-US"/>
          </a:p>
        </p:txBody>
      </p:sp>
    </p:spTree>
    <p:extLst>
      <p:ext uri="{BB962C8B-B14F-4D97-AF65-F5344CB8AC3E}">
        <p14:creationId xmlns:p14="http://schemas.microsoft.com/office/powerpoint/2010/main" val="19731238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057152-F0FE-7A09-F1EE-EB61555A41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50572D-802F-3CDE-B190-2661FC871FFF}"/>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755A2DD5-2F58-CD6D-48DF-1BD90634B99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D2AA9F3-B825-5832-1579-3B05DD05F21D}"/>
              </a:ext>
            </a:extLst>
          </p:cNvPr>
          <p:cNvSpPr>
            <a:spLocks noGrp="1"/>
          </p:cNvSpPr>
          <p:nvPr>
            <p:ph type="sldNum" sz="quarter" idx="5"/>
          </p:nvPr>
        </p:nvSpPr>
        <p:spPr/>
        <p:txBody>
          <a:bodyPr/>
          <a:lstStyle/>
          <a:p>
            <a:fld id="{1A8B917A-44FF-4375-AE13-26284F8E84D3}" type="slidenum">
              <a:rPr lang="en-US" smtClean="0"/>
              <a:t>35</a:t>
            </a:fld>
            <a:endParaRPr lang="en-US"/>
          </a:p>
        </p:txBody>
      </p:sp>
    </p:spTree>
    <p:extLst>
      <p:ext uri="{BB962C8B-B14F-4D97-AF65-F5344CB8AC3E}">
        <p14:creationId xmlns:p14="http://schemas.microsoft.com/office/powerpoint/2010/main" val="4826617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A8B917A-44FF-4375-AE13-26284F8E84D3}" type="slidenum">
              <a:rPr lang="en-US" smtClean="0"/>
              <a:t>3</a:t>
            </a:fld>
            <a:endParaRPr lang="en-US"/>
          </a:p>
        </p:txBody>
      </p:sp>
    </p:spTree>
    <p:extLst>
      <p:ext uri="{BB962C8B-B14F-4D97-AF65-F5344CB8AC3E}">
        <p14:creationId xmlns:p14="http://schemas.microsoft.com/office/powerpoint/2010/main" val="22635539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ED91FE-6D38-6401-A9C4-8ED3A8AE42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F54BBF-64C9-D426-4C7C-8E544ED6D06B}"/>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6B2FD9ED-943F-EA04-DFC4-4CC8196787A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C658F35-FEE1-9855-09E0-2D68B15B7E6A}"/>
              </a:ext>
            </a:extLst>
          </p:cNvPr>
          <p:cNvSpPr>
            <a:spLocks noGrp="1"/>
          </p:cNvSpPr>
          <p:nvPr>
            <p:ph type="sldNum" sz="quarter" idx="5"/>
          </p:nvPr>
        </p:nvSpPr>
        <p:spPr/>
        <p:txBody>
          <a:bodyPr/>
          <a:lstStyle/>
          <a:p>
            <a:fld id="{1A8B917A-44FF-4375-AE13-26284F8E84D3}" type="slidenum">
              <a:rPr lang="en-US" smtClean="0"/>
              <a:t>36</a:t>
            </a:fld>
            <a:endParaRPr lang="en-US"/>
          </a:p>
        </p:txBody>
      </p:sp>
    </p:spTree>
    <p:extLst>
      <p:ext uri="{BB962C8B-B14F-4D97-AF65-F5344CB8AC3E}">
        <p14:creationId xmlns:p14="http://schemas.microsoft.com/office/powerpoint/2010/main" val="33175060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A8B917A-44FF-4375-AE13-26284F8E84D3}" type="slidenum">
              <a:rPr lang="en-US" smtClean="0"/>
              <a:t>37</a:t>
            </a:fld>
            <a:endParaRPr lang="en-US"/>
          </a:p>
        </p:txBody>
      </p:sp>
    </p:spTree>
    <p:extLst>
      <p:ext uri="{BB962C8B-B14F-4D97-AF65-F5344CB8AC3E}">
        <p14:creationId xmlns:p14="http://schemas.microsoft.com/office/powerpoint/2010/main" val="562707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indent="0">
              <a:buFontTx/>
              <a:buNone/>
            </a:pPr>
            <a:endParaRPr lang="en-US"/>
          </a:p>
        </p:txBody>
      </p:sp>
      <p:sp>
        <p:nvSpPr>
          <p:cNvPr id="4" name="Slide Number Placeholder 3"/>
          <p:cNvSpPr>
            <a:spLocks noGrp="1"/>
          </p:cNvSpPr>
          <p:nvPr>
            <p:ph type="sldNum" sz="quarter" idx="5"/>
          </p:nvPr>
        </p:nvSpPr>
        <p:spPr/>
        <p:txBody>
          <a:bodyPr/>
          <a:lstStyle/>
          <a:p>
            <a:fld id="{7392DD4A-3BDD-4D5C-9F20-AD0723098B99}" type="slidenum">
              <a:rPr lang="en-US" smtClean="0"/>
              <a:t>4</a:t>
            </a:fld>
            <a:endParaRPr lang="en-US"/>
          </a:p>
        </p:txBody>
      </p:sp>
    </p:spTree>
    <p:extLst>
      <p:ext uri="{BB962C8B-B14F-4D97-AF65-F5344CB8AC3E}">
        <p14:creationId xmlns:p14="http://schemas.microsoft.com/office/powerpoint/2010/main" val="661644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8E49D7-2FA8-95A2-FC98-3ED3D66DA3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B876E0-DA56-80A4-A8D3-49732B59F098}"/>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EF7E8D8B-3D8D-7AA8-AFFB-27316265CAA8}"/>
              </a:ext>
            </a:extLst>
          </p:cNvPr>
          <p:cNvSpPr>
            <a:spLocks noGrp="1"/>
          </p:cNvSpPr>
          <p:nvPr>
            <p:ph type="body" idx="1"/>
          </p:nvPr>
        </p:nvSpPr>
        <p:spPr/>
        <p:txBody>
          <a:bodyPr/>
          <a:lstStyle/>
          <a:p>
            <a:pPr marL="0" indent="0">
              <a:buFontTx/>
              <a:buNone/>
            </a:pPr>
            <a:endParaRPr lang="en-US"/>
          </a:p>
        </p:txBody>
      </p:sp>
      <p:sp>
        <p:nvSpPr>
          <p:cNvPr id="4" name="Slide Number Placeholder 3">
            <a:extLst>
              <a:ext uri="{FF2B5EF4-FFF2-40B4-BE49-F238E27FC236}">
                <a16:creationId xmlns:a16="http://schemas.microsoft.com/office/drawing/2014/main" id="{5C9C540E-5C68-51EE-4C28-EFCB495961E1}"/>
              </a:ext>
            </a:extLst>
          </p:cNvPr>
          <p:cNvSpPr>
            <a:spLocks noGrp="1"/>
          </p:cNvSpPr>
          <p:nvPr>
            <p:ph type="sldNum" sz="quarter" idx="5"/>
          </p:nvPr>
        </p:nvSpPr>
        <p:spPr/>
        <p:txBody>
          <a:bodyPr/>
          <a:lstStyle/>
          <a:p>
            <a:fld id="{7392DD4A-3BDD-4D5C-9F20-AD0723098B99}" type="slidenum">
              <a:rPr lang="en-US" smtClean="0"/>
              <a:t>5</a:t>
            </a:fld>
            <a:endParaRPr lang="en-US"/>
          </a:p>
        </p:txBody>
      </p:sp>
    </p:spTree>
    <p:extLst>
      <p:ext uri="{BB962C8B-B14F-4D97-AF65-F5344CB8AC3E}">
        <p14:creationId xmlns:p14="http://schemas.microsoft.com/office/powerpoint/2010/main" val="1094683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F2A081-8209-0CB3-779A-F020CF9501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08C697-7382-BD7B-4711-2B80D36AEF38}"/>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3D329107-42CC-7A68-4975-F4AEED6C6B76}"/>
              </a:ext>
            </a:extLst>
          </p:cNvPr>
          <p:cNvSpPr>
            <a:spLocks noGrp="1"/>
          </p:cNvSpPr>
          <p:nvPr>
            <p:ph type="body" idx="1"/>
          </p:nvPr>
        </p:nvSpPr>
        <p:spPr/>
        <p:txBody>
          <a:bodyPr/>
          <a:lstStyle/>
          <a:p>
            <a:pPr marL="0" indent="0">
              <a:buFontTx/>
              <a:buNone/>
            </a:pPr>
            <a:endParaRPr lang="en-US"/>
          </a:p>
        </p:txBody>
      </p:sp>
      <p:sp>
        <p:nvSpPr>
          <p:cNvPr id="4" name="Slide Number Placeholder 3">
            <a:extLst>
              <a:ext uri="{FF2B5EF4-FFF2-40B4-BE49-F238E27FC236}">
                <a16:creationId xmlns:a16="http://schemas.microsoft.com/office/drawing/2014/main" id="{367238CD-049D-4DB3-4256-EDB78735C70F}"/>
              </a:ext>
            </a:extLst>
          </p:cNvPr>
          <p:cNvSpPr>
            <a:spLocks noGrp="1"/>
          </p:cNvSpPr>
          <p:nvPr>
            <p:ph type="sldNum" sz="quarter" idx="5"/>
          </p:nvPr>
        </p:nvSpPr>
        <p:spPr/>
        <p:txBody>
          <a:bodyPr/>
          <a:lstStyle/>
          <a:p>
            <a:fld id="{7392DD4A-3BDD-4D5C-9F20-AD0723098B99}" type="slidenum">
              <a:rPr lang="en-US" smtClean="0"/>
              <a:t>6</a:t>
            </a:fld>
            <a:endParaRPr lang="en-US"/>
          </a:p>
        </p:txBody>
      </p:sp>
    </p:spTree>
    <p:extLst>
      <p:ext uri="{BB962C8B-B14F-4D97-AF65-F5344CB8AC3E}">
        <p14:creationId xmlns:p14="http://schemas.microsoft.com/office/powerpoint/2010/main" val="29068831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2980B2-A90C-FBB6-72A4-E27ACD91EB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56480C-096D-6696-E3B1-C3108A9297FD}"/>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2DDADEEE-33C5-834B-ADC8-148E1016624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5233538-7548-CDB3-7C60-B30365484CA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FF7AE6-12DA-4B88-A513-C47EE31B06A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36144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6D50CF-5974-6448-C6E4-CBEB163E30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14DCE5-F80F-D404-1CCC-7FC18DCEABE7}"/>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E76108BD-DD07-30DC-8F03-3BBD833D192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89EA7C3-6950-355B-E4D0-A675283AFFF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FF7AE6-12DA-4B88-A513-C47EE31B06A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00316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FF7AE6-12DA-4B88-A513-C47EE31B06A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27242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4.xml"/><Relationship Id="rId1" Type="http://schemas.openxmlformats.org/officeDocument/2006/relationships/tags" Target="../tags/tag2.xml"/><Relationship Id="rId4" Type="http://schemas.openxmlformats.org/officeDocument/2006/relationships/image" Target="../media/image3.emf"/></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600200"/>
            <a:ext cx="9692640" cy="1277109"/>
          </a:xfrm>
        </p:spPr>
        <p:txBody>
          <a:bodyPr anchor="b"/>
          <a:lstStyle>
            <a:lvl1pPr algn="l">
              <a:defRPr sz="4800"/>
            </a:lvl1pPr>
          </a:lstStyle>
          <a:p>
            <a:r>
              <a:rPr lang="en-US"/>
              <a:t>Click to edit Master title style</a:t>
            </a:r>
          </a:p>
        </p:txBody>
      </p:sp>
      <p:sp>
        <p:nvSpPr>
          <p:cNvPr id="3" name="Subtitle 2"/>
          <p:cNvSpPr>
            <a:spLocks noGrp="1"/>
          </p:cNvSpPr>
          <p:nvPr>
            <p:ph type="subTitle" idx="1"/>
          </p:nvPr>
        </p:nvSpPr>
        <p:spPr>
          <a:xfrm>
            <a:off x="1512915" y="3169157"/>
            <a:ext cx="9681555" cy="1655763"/>
          </a:xfrm>
        </p:spPr>
        <p:txBody>
          <a:bodyPr>
            <a:normAutofit/>
          </a:bodyPr>
          <a:lstStyle>
            <a:lvl1pPr marL="0" indent="0" algn="l">
              <a:buNone/>
              <a:defRPr sz="2800" b="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cxnSp>
        <p:nvCxnSpPr>
          <p:cNvPr id="7" name="Straight Connector 6">
            <a:extLst>
              <a:ext uri="{FF2B5EF4-FFF2-40B4-BE49-F238E27FC236}">
                <a16:creationId xmlns:a16="http://schemas.microsoft.com/office/drawing/2014/main" id="{6D1613E9-4864-49B9-9B75-7F065C1974CB}"/>
              </a:ext>
            </a:extLst>
          </p:cNvPr>
          <p:cNvCxnSpPr/>
          <p:nvPr userDrawn="1"/>
        </p:nvCxnSpPr>
        <p:spPr>
          <a:xfrm>
            <a:off x="1512915" y="2967011"/>
            <a:ext cx="9692640" cy="0"/>
          </a:xfrm>
          <a:prstGeom prst="line">
            <a:avLst/>
          </a:prstGeom>
          <a:ln w="19050">
            <a:solidFill>
              <a:srgbClr val="972200"/>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D8A6571A-D1BC-45D9-8BBE-1E74645F13D0}"/>
              </a:ext>
            </a:extLst>
          </p:cNvPr>
          <p:cNvSpPr/>
          <p:nvPr userDrawn="1"/>
        </p:nvSpPr>
        <p:spPr>
          <a:xfrm>
            <a:off x="949378" y="939385"/>
            <a:ext cx="10982793" cy="3097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269025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117A040-FBDA-4F05-9CE2-7DE46C19EADF}"/>
              </a:ext>
            </a:extLst>
          </p:cNvPr>
          <p:cNvSpPr/>
          <p:nvPr userDrawn="1"/>
        </p:nvSpPr>
        <p:spPr>
          <a:xfrm>
            <a:off x="949378" y="939385"/>
            <a:ext cx="10982793" cy="3097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Slide Number Placeholder 5">
            <a:extLst>
              <a:ext uri="{FF2B5EF4-FFF2-40B4-BE49-F238E27FC236}">
                <a16:creationId xmlns:a16="http://schemas.microsoft.com/office/drawing/2014/main" id="{F5A24D57-317F-402E-9CC2-8C442CCAEF60}"/>
              </a:ext>
            </a:extLst>
          </p:cNvPr>
          <p:cNvSpPr>
            <a:spLocks noGrp="1"/>
          </p:cNvSpPr>
          <p:nvPr>
            <p:ph type="sldNum" sz="quarter" idx="12"/>
          </p:nvPr>
        </p:nvSpPr>
        <p:spPr>
          <a:xfrm>
            <a:off x="0" y="6361321"/>
            <a:ext cx="548640" cy="432567"/>
          </a:xfrm>
          <a:prstGeom prst="rect">
            <a:avLst/>
          </a:prstGeom>
          <a:ln>
            <a:solidFill>
              <a:srgbClr val="232B7C"/>
            </a:solidFill>
          </a:ln>
        </p:spPr>
        <p:txBody>
          <a:bodyPr anchor="ctr"/>
          <a:lstStyle>
            <a:lvl1pPr algn="ctr">
              <a:defRPr sz="1333">
                <a:solidFill>
                  <a:schemeClr val="bg1"/>
                </a:solidFill>
              </a:defRPr>
            </a:lvl1pPr>
          </a:lstStyle>
          <a:p>
            <a:fld id="{205155C8-06EF-4D76-B723-5863044CF28B}" type="slidenum">
              <a:rPr lang="en-US" smtClean="0"/>
              <a:pPr/>
              <a:t>‹#›</a:t>
            </a:fld>
            <a:endParaRPr lang="en-US"/>
          </a:p>
        </p:txBody>
      </p:sp>
    </p:spTree>
    <p:extLst>
      <p:ext uri="{BB962C8B-B14F-4D97-AF65-F5344CB8AC3E}">
        <p14:creationId xmlns:p14="http://schemas.microsoft.com/office/powerpoint/2010/main" val="13675261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AF4D37-08B2-4F9D-9B70-EFE5268C5C96}"/>
              </a:ext>
            </a:extLst>
          </p:cNvPr>
          <p:cNvSpPr/>
          <p:nvPr userDrawn="1"/>
        </p:nvSpPr>
        <p:spPr>
          <a:xfrm>
            <a:off x="949378" y="939385"/>
            <a:ext cx="10982793" cy="3097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itle 1"/>
          <p:cNvSpPr>
            <a:spLocks noGrp="1"/>
          </p:cNvSpPr>
          <p:nvPr>
            <p:ph type="title"/>
          </p:nvPr>
        </p:nvSpPr>
        <p:spPr>
          <a:xfrm>
            <a:off x="839788" y="42672"/>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7" y="572898"/>
            <a:ext cx="6748983" cy="53457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1642873"/>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9" name="Slide Number Placeholder 5">
            <a:extLst>
              <a:ext uri="{FF2B5EF4-FFF2-40B4-BE49-F238E27FC236}">
                <a16:creationId xmlns:a16="http://schemas.microsoft.com/office/drawing/2014/main" id="{6981F61A-27C4-4D43-9ED7-91C2AB61A1F9}"/>
              </a:ext>
            </a:extLst>
          </p:cNvPr>
          <p:cNvSpPr>
            <a:spLocks noGrp="1"/>
          </p:cNvSpPr>
          <p:nvPr>
            <p:ph type="sldNum" sz="quarter" idx="12"/>
          </p:nvPr>
        </p:nvSpPr>
        <p:spPr>
          <a:xfrm>
            <a:off x="0" y="6361321"/>
            <a:ext cx="548640" cy="432567"/>
          </a:xfrm>
          <a:prstGeom prst="rect">
            <a:avLst/>
          </a:prstGeom>
          <a:ln>
            <a:solidFill>
              <a:srgbClr val="232B7C"/>
            </a:solidFill>
          </a:ln>
        </p:spPr>
        <p:txBody>
          <a:bodyPr anchor="ctr"/>
          <a:lstStyle>
            <a:lvl1pPr algn="ctr">
              <a:defRPr sz="1333">
                <a:solidFill>
                  <a:schemeClr val="bg1"/>
                </a:solidFill>
              </a:defRPr>
            </a:lvl1pPr>
          </a:lstStyle>
          <a:p>
            <a:fld id="{205155C8-06EF-4D76-B723-5863044CF28B}" type="slidenum">
              <a:rPr lang="en-US" smtClean="0"/>
              <a:pPr/>
              <a:t>‹#›</a:t>
            </a:fld>
            <a:endParaRPr lang="en-US"/>
          </a:p>
        </p:txBody>
      </p:sp>
    </p:spTree>
    <p:extLst>
      <p:ext uri="{BB962C8B-B14F-4D97-AF65-F5344CB8AC3E}">
        <p14:creationId xmlns:p14="http://schemas.microsoft.com/office/powerpoint/2010/main" val="11602745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E9E8F7B-9A6A-48B8-8818-98E7F5C9BCB4}"/>
              </a:ext>
            </a:extLst>
          </p:cNvPr>
          <p:cNvSpPr/>
          <p:nvPr userDrawn="1"/>
        </p:nvSpPr>
        <p:spPr>
          <a:xfrm>
            <a:off x="949378" y="939385"/>
            <a:ext cx="10982793" cy="3097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itle 1"/>
          <p:cNvSpPr>
            <a:spLocks noGrp="1"/>
          </p:cNvSpPr>
          <p:nvPr>
            <p:ph type="title"/>
          </p:nvPr>
        </p:nvSpPr>
        <p:spPr>
          <a:xfrm>
            <a:off x="839788" y="54864"/>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7" y="585090"/>
            <a:ext cx="6748984"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p:cNvSpPr>
            <a:spLocks noGrp="1"/>
          </p:cNvSpPr>
          <p:nvPr>
            <p:ph type="body" sz="half" idx="2"/>
          </p:nvPr>
        </p:nvSpPr>
        <p:spPr>
          <a:xfrm>
            <a:off x="839788" y="1655065"/>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9" name="Slide Number Placeholder 5">
            <a:extLst>
              <a:ext uri="{FF2B5EF4-FFF2-40B4-BE49-F238E27FC236}">
                <a16:creationId xmlns:a16="http://schemas.microsoft.com/office/drawing/2014/main" id="{4E4DAB48-7C31-425F-8874-C2CBA51849B8}"/>
              </a:ext>
            </a:extLst>
          </p:cNvPr>
          <p:cNvSpPr>
            <a:spLocks noGrp="1"/>
          </p:cNvSpPr>
          <p:nvPr>
            <p:ph type="sldNum" sz="quarter" idx="12"/>
          </p:nvPr>
        </p:nvSpPr>
        <p:spPr>
          <a:xfrm>
            <a:off x="0" y="6361321"/>
            <a:ext cx="548640" cy="432567"/>
          </a:xfrm>
          <a:prstGeom prst="rect">
            <a:avLst/>
          </a:prstGeom>
          <a:ln>
            <a:solidFill>
              <a:srgbClr val="232B7C"/>
            </a:solidFill>
          </a:ln>
        </p:spPr>
        <p:txBody>
          <a:bodyPr anchor="ctr"/>
          <a:lstStyle>
            <a:lvl1pPr algn="ctr">
              <a:defRPr sz="1333">
                <a:solidFill>
                  <a:schemeClr val="bg1"/>
                </a:solidFill>
              </a:defRPr>
            </a:lvl1pPr>
          </a:lstStyle>
          <a:p>
            <a:fld id="{205155C8-06EF-4D76-B723-5863044CF28B}" type="slidenum">
              <a:rPr lang="en-US" smtClean="0"/>
              <a:pPr/>
              <a:t>‹#›</a:t>
            </a:fld>
            <a:endParaRPr lang="en-US"/>
          </a:p>
        </p:txBody>
      </p:sp>
    </p:spTree>
    <p:extLst>
      <p:ext uri="{BB962C8B-B14F-4D97-AF65-F5344CB8AC3E}">
        <p14:creationId xmlns:p14="http://schemas.microsoft.com/office/powerpoint/2010/main" val="10396266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7A5CB-0212-4F66-A5A9-2AFE9A7944F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DA9F07-FE9C-429F-B8E9-17B52957473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7" name="Group 6">
            <a:extLst>
              <a:ext uri="{FF2B5EF4-FFF2-40B4-BE49-F238E27FC236}">
                <a16:creationId xmlns:a16="http://schemas.microsoft.com/office/drawing/2014/main" id="{DEE720BD-DC3C-4A5D-AE23-9EFCCFA719F4}"/>
              </a:ext>
            </a:extLst>
          </p:cNvPr>
          <p:cNvGrpSpPr/>
          <p:nvPr userDrawn="1"/>
        </p:nvGrpSpPr>
        <p:grpSpPr>
          <a:xfrm>
            <a:off x="0" y="0"/>
            <a:ext cx="548640" cy="6858000"/>
            <a:chOff x="0" y="0"/>
            <a:chExt cx="411480" cy="5143500"/>
          </a:xfrm>
        </p:grpSpPr>
        <p:sp>
          <p:nvSpPr>
            <p:cNvPr id="8" name="Rectangle 7">
              <a:extLst>
                <a:ext uri="{FF2B5EF4-FFF2-40B4-BE49-F238E27FC236}">
                  <a16:creationId xmlns:a16="http://schemas.microsoft.com/office/drawing/2014/main" id="{5A2B9FF8-EABB-4A92-BAE7-83065A100422}"/>
                </a:ext>
              </a:extLst>
            </p:cNvPr>
            <p:cNvSpPr/>
            <p:nvPr/>
          </p:nvSpPr>
          <p:spPr>
            <a:xfrm>
              <a:off x="0" y="0"/>
              <a:ext cx="411480" cy="5143500"/>
            </a:xfrm>
            <a:prstGeom prst="rect">
              <a:avLst/>
            </a:prstGeom>
            <a:solidFill>
              <a:srgbClr val="232B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sz="1800">
                <a:solidFill>
                  <a:prstClr val="white"/>
                </a:solidFill>
                <a:latin typeface="Calibri" panose="020F0502020204030204"/>
              </a:endParaRPr>
            </a:p>
          </p:txBody>
        </p:sp>
        <p:sp>
          <p:nvSpPr>
            <p:cNvPr id="9" name="Rectangle 8">
              <a:extLst>
                <a:ext uri="{FF2B5EF4-FFF2-40B4-BE49-F238E27FC236}">
                  <a16:creationId xmlns:a16="http://schemas.microsoft.com/office/drawing/2014/main" id="{CFFF9E74-9D88-43BD-B4F7-757454DC62D3}"/>
                </a:ext>
              </a:extLst>
            </p:cNvPr>
            <p:cNvSpPr/>
            <p:nvPr/>
          </p:nvSpPr>
          <p:spPr>
            <a:xfrm>
              <a:off x="0" y="0"/>
              <a:ext cx="411480" cy="2087880"/>
            </a:xfrm>
            <a:prstGeom prst="rect">
              <a:avLst/>
            </a:prstGeom>
            <a:gradFill>
              <a:gsLst>
                <a:gs pos="0">
                  <a:srgbClr val="C00000"/>
                </a:gs>
                <a:gs pos="100000">
                  <a:srgbClr val="232B7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sz="1800">
                <a:solidFill>
                  <a:prstClr val="white"/>
                </a:solidFill>
                <a:latin typeface="Calibri" panose="020F0502020204030204"/>
              </a:endParaRPr>
            </a:p>
          </p:txBody>
        </p:sp>
      </p:grpSp>
    </p:spTree>
    <p:extLst>
      <p:ext uri="{BB962C8B-B14F-4D97-AF65-F5344CB8AC3E}">
        <p14:creationId xmlns:p14="http://schemas.microsoft.com/office/powerpoint/2010/main" val="7119938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7A5CB-0212-4F66-A5A9-2AFE9A7944F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DA9F07-FE9C-429F-B8E9-17B52957473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052543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DA9F07-FE9C-429F-B8E9-17B52957473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a:extLst>
              <a:ext uri="{FF2B5EF4-FFF2-40B4-BE49-F238E27FC236}">
                <a16:creationId xmlns:a16="http://schemas.microsoft.com/office/drawing/2014/main" id="{193CD8DC-F01F-43A9-A88F-D7FAD5C346E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583" t="23994" r="10834" b="17178"/>
          <a:stretch/>
        </p:blipFill>
        <p:spPr>
          <a:xfrm>
            <a:off x="10237640" y="6069769"/>
            <a:ext cx="1892272" cy="731520"/>
          </a:xfrm>
          <a:prstGeom prst="rect">
            <a:avLst/>
          </a:prstGeom>
        </p:spPr>
      </p:pic>
      <p:pic>
        <p:nvPicPr>
          <p:cNvPr id="5" name="Picture 4">
            <a:extLst>
              <a:ext uri="{FF2B5EF4-FFF2-40B4-BE49-F238E27FC236}">
                <a16:creationId xmlns:a16="http://schemas.microsoft.com/office/drawing/2014/main" id="{C37D37F2-B98D-46E9-807C-C7CA32A4FF63}"/>
              </a:ext>
            </a:extLst>
          </p:cNvPr>
          <p:cNvPicPr>
            <a:picLocks noChangeAspect="1"/>
          </p:cNvPicPr>
          <p:nvPr userDrawn="1"/>
        </p:nvPicPr>
        <p:blipFill rotWithShape="1">
          <a:blip r:embed="rId3"/>
          <a:srcRect t="7683" b="23372"/>
          <a:stretch/>
        </p:blipFill>
        <p:spPr>
          <a:xfrm>
            <a:off x="774408" y="6023190"/>
            <a:ext cx="1445888" cy="611412"/>
          </a:xfrm>
          <a:prstGeom prst="rect">
            <a:avLst/>
          </a:prstGeom>
        </p:spPr>
      </p:pic>
      <p:cxnSp>
        <p:nvCxnSpPr>
          <p:cNvPr id="7" name="Straight Connector 6">
            <a:extLst>
              <a:ext uri="{FF2B5EF4-FFF2-40B4-BE49-F238E27FC236}">
                <a16:creationId xmlns:a16="http://schemas.microsoft.com/office/drawing/2014/main" id="{AE17F2B6-5153-4E5E-8CA0-F42DDE6B6E89}"/>
              </a:ext>
            </a:extLst>
          </p:cNvPr>
          <p:cNvCxnSpPr/>
          <p:nvPr userDrawn="1"/>
        </p:nvCxnSpPr>
        <p:spPr>
          <a:xfrm>
            <a:off x="931163" y="1046771"/>
            <a:ext cx="10881360" cy="0"/>
          </a:xfrm>
          <a:prstGeom prst="line">
            <a:avLst/>
          </a:prstGeom>
          <a:ln w="19050">
            <a:solidFill>
              <a:srgbClr val="9722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96880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DA9F07-FE9C-429F-B8E9-17B52957473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AE17F2B6-5153-4E5E-8CA0-F42DDE6B6E89}"/>
              </a:ext>
            </a:extLst>
          </p:cNvPr>
          <p:cNvCxnSpPr/>
          <p:nvPr userDrawn="1"/>
        </p:nvCxnSpPr>
        <p:spPr>
          <a:xfrm>
            <a:off x="931163" y="1046771"/>
            <a:ext cx="10881360" cy="0"/>
          </a:xfrm>
          <a:prstGeom prst="line">
            <a:avLst/>
          </a:prstGeom>
          <a:ln w="19050">
            <a:solidFill>
              <a:srgbClr val="972200"/>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519D3147-4909-4A58-8757-4F4E165D7F8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583" t="23994" r="10834" b="17178"/>
          <a:stretch/>
        </p:blipFill>
        <p:spPr>
          <a:xfrm>
            <a:off x="10189970" y="140208"/>
            <a:ext cx="1892272" cy="731520"/>
          </a:xfrm>
          <a:prstGeom prst="rect">
            <a:avLst/>
          </a:prstGeom>
        </p:spPr>
      </p:pic>
    </p:spTree>
    <p:extLst>
      <p:ext uri="{BB962C8B-B14F-4D97-AF65-F5344CB8AC3E}">
        <p14:creationId xmlns:p14="http://schemas.microsoft.com/office/powerpoint/2010/main" val="23658707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221FF-10B0-4502-ABD4-913EB4D184D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D47A85-F48C-4A0A-BA98-136216371F8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DA665F0-0612-410B-B617-CB88D31B9E24}"/>
              </a:ext>
            </a:extLst>
          </p:cNvPr>
          <p:cNvSpPr>
            <a:spLocks noGrp="1"/>
          </p:cNvSpPr>
          <p:nvPr>
            <p:ph type="dt" sz="half" idx="10"/>
          </p:nvPr>
        </p:nvSpPr>
        <p:spPr/>
        <p:txBody>
          <a:bodyPr/>
          <a:lstStyle/>
          <a:p>
            <a:fld id="{53A0B608-F8E5-410E-B5E6-0B9847FC23F0}" type="datetimeFigureOut">
              <a:rPr lang="en-US" smtClean="0"/>
              <a:t>5/11/2026</a:t>
            </a:fld>
            <a:endParaRPr lang="en-US"/>
          </a:p>
        </p:txBody>
      </p:sp>
      <p:sp>
        <p:nvSpPr>
          <p:cNvPr id="5" name="Footer Placeholder 4">
            <a:extLst>
              <a:ext uri="{FF2B5EF4-FFF2-40B4-BE49-F238E27FC236}">
                <a16:creationId xmlns:a16="http://schemas.microsoft.com/office/drawing/2014/main" id="{FA7041AF-48B4-4901-A982-45680E0D3B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4C0490-1BD2-4169-9723-BD2B1CFDD3C8}"/>
              </a:ext>
            </a:extLst>
          </p:cNvPr>
          <p:cNvSpPr>
            <a:spLocks noGrp="1"/>
          </p:cNvSpPr>
          <p:nvPr>
            <p:ph type="sldNum" sz="quarter" idx="12"/>
          </p:nvPr>
        </p:nvSpPr>
        <p:spPr/>
        <p:txBody>
          <a:bodyPr/>
          <a:lstStyle/>
          <a:p>
            <a:fld id="{BCC90B1C-A2C2-48AE-A9F3-811389379A5A}" type="slidenum">
              <a:rPr lang="en-US" smtClean="0"/>
              <a:t>‹#›</a:t>
            </a:fld>
            <a:endParaRPr lang="en-US"/>
          </a:p>
        </p:txBody>
      </p:sp>
    </p:spTree>
    <p:extLst>
      <p:ext uri="{BB962C8B-B14F-4D97-AF65-F5344CB8AC3E}">
        <p14:creationId xmlns:p14="http://schemas.microsoft.com/office/powerpoint/2010/main" val="34704486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E5FD3-66FF-4C90-91EF-CEF4C7E0F8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1AB0571-8B06-45C1-9F97-FE312E61672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6997B24-CF8A-4EB7-A959-E4946AF7AF2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9D1301C-B098-4501-9844-704DDF9E9BC3}"/>
              </a:ext>
            </a:extLst>
          </p:cNvPr>
          <p:cNvSpPr>
            <a:spLocks noGrp="1"/>
          </p:cNvSpPr>
          <p:nvPr>
            <p:ph type="dt" sz="half" idx="10"/>
          </p:nvPr>
        </p:nvSpPr>
        <p:spPr/>
        <p:txBody>
          <a:bodyPr/>
          <a:lstStyle/>
          <a:p>
            <a:fld id="{53A0B608-F8E5-410E-B5E6-0B9847FC23F0}" type="datetimeFigureOut">
              <a:rPr lang="en-US" smtClean="0"/>
              <a:t>5/11/2026</a:t>
            </a:fld>
            <a:endParaRPr lang="en-US"/>
          </a:p>
        </p:txBody>
      </p:sp>
      <p:sp>
        <p:nvSpPr>
          <p:cNvPr id="6" name="Footer Placeholder 5">
            <a:extLst>
              <a:ext uri="{FF2B5EF4-FFF2-40B4-BE49-F238E27FC236}">
                <a16:creationId xmlns:a16="http://schemas.microsoft.com/office/drawing/2014/main" id="{CF040428-0428-4692-BA8B-2E43053BF2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658E96-B9A9-4607-BB6D-0C1E14C0972C}"/>
              </a:ext>
            </a:extLst>
          </p:cNvPr>
          <p:cNvSpPr>
            <a:spLocks noGrp="1"/>
          </p:cNvSpPr>
          <p:nvPr>
            <p:ph type="sldNum" sz="quarter" idx="12"/>
          </p:nvPr>
        </p:nvSpPr>
        <p:spPr/>
        <p:txBody>
          <a:bodyPr/>
          <a:lstStyle/>
          <a:p>
            <a:fld id="{BCC90B1C-A2C2-48AE-A9F3-811389379A5A}" type="slidenum">
              <a:rPr lang="en-US" smtClean="0"/>
              <a:t>‹#›</a:t>
            </a:fld>
            <a:endParaRPr lang="en-US"/>
          </a:p>
        </p:txBody>
      </p:sp>
    </p:spTree>
    <p:extLst>
      <p:ext uri="{BB962C8B-B14F-4D97-AF65-F5344CB8AC3E}">
        <p14:creationId xmlns:p14="http://schemas.microsoft.com/office/powerpoint/2010/main" val="24968633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367B8-A203-4AEF-B355-5663C4FEA12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61355EE-9C5D-4079-B0A6-CE369876DAB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E92BAD5-43F0-4DAE-88EB-E35951E4A8F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71CA66E-4438-4A66-9622-E05DC340EF4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30173E-F8D3-489E-8A7D-72470E3EEC1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4DB9B2B-0AA3-40F9-822D-1703E128F09E}"/>
              </a:ext>
            </a:extLst>
          </p:cNvPr>
          <p:cNvSpPr>
            <a:spLocks noGrp="1"/>
          </p:cNvSpPr>
          <p:nvPr>
            <p:ph type="dt" sz="half" idx="10"/>
          </p:nvPr>
        </p:nvSpPr>
        <p:spPr/>
        <p:txBody>
          <a:bodyPr/>
          <a:lstStyle/>
          <a:p>
            <a:fld id="{53A0B608-F8E5-410E-B5E6-0B9847FC23F0}" type="datetimeFigureOut">
              <a:rPr lang="en-US" smtClean="0"/>
              <a:t>5/11/2026</a:t>
            </a:fld>
            <a:endParaRPr lang="en-US"/>
          </a:p>
        </p:txBody>
      </p:sp>
      <p:sp>
        <p:nvSpPr>
          <p:cNvPr id="8" name="Footer Placeholder 7">
            <a:extLst>
              <a:ext uri="{FF2B5EF4-FFF2-40B4-BE49-F238E27FC236}">
                <a16:creationId xmlns:a16="http://schemas.microsoft.com/office/drawing/2014/main" id="{62544601-787D-4800-B436-913A824B201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8952744-FE8E-43A6-B592-DCB0481F35FB}"/>
              </a:ext>
            </a:extLst>
          </p:cNvPr>
          <p:cNvSpPr>
            <a:spLocks noGrp="1"/>
          </p:cNvSpPr>
          <p:nvPr>
            <p:ph type="sldNum" sz="quarter" idx="12"/>
          </p:nvPr>
        </p:nvSpPr>
        <p:spPr/>
        <p:txBody>
          <a:bodyPr/>
          <a:lstStyle/>
          <a:p>
            <a:fld id="{BCC90B1C-A2C2-48AE-A9F3-811389379A5A}" type="slidenum">
              <a:rPr lang="en-US" smtClean="0"/>
              <a:t>‹#›</a:t>
            </a:fld>
            <a:endParaRPr lang="en-US"/>
          </a:p>
        </p:txBody>
      </p:sp>
    </p:spTree>
    <p:extLst>
      <p:ext uri="{BB962C8B-B14F-4D97-AF65-F5344CB8AC3E}">
        <p14:creationId xmlns:p14="http://schemas.microsoft.com/office/powerpoint/2010/main" val="2720771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0" y="6361321"/>
            <a:ext cx="548640" cy="432567"/>
          </a:xfrm>
          <a:prstGeom prst="rect">
            <a:avLst/>
          </a:prstGeom>
          <a:ln>
            <a:solidFill>
              <a:srgbClr val="232B7C"/>
            </a:solidFill>
          </a:ln>
        </p:spPr>
        <p:txBody>
          <a:bodyPr anchor="ctr"/>
          <a:lstStyle>
            <a:lvl1pPr algn="ctr">
              <a:defRPr sz="1333">
                <a:solidFill>
                  <a:schemeClr val="bg1"/>
                </a:solidFill>
              </a:defRPr>
            </a:lvl1pPr>
          </a:lstStyle>
          <a:p>
            <a:fld id="{205155C8-06EF-4D76-B723-5863044CF28B}" type="slidenum">
              <a:rPr lang="en-US" smtClean="0"/>
              <a:pPr/>
              <a:t>‹#›</a:t>
            </a:fld>
            <a:endParaRPr lang="en-US"/>
          </a:p>
        </p:txBody>
      </p:sp>
    </p:spTree>
    <p:extLst>
      <p:ext uri="{BB962C8B-B14F-4D97-AF65-F5344CB8AC3E}">
        <p14:creationId xmlns:p14="http://schemas.microsoft.com/office/powerpoint/2010/main" val="22273557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7BB45-7D27-4925-9F46-EC657594861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3014124-F527-4C53-8BE1-99357BB7F17B}"/>
              </a:ext>
            </a:extLst>
          </p:cNvPr>
          <p:cNvSpPr>
            <a:spLocks noGrp="1"/>
          </p:cNvSpPr>
          <p:nvPr>
            <p:ph type="dt" sz="half" idx="10"/>
          </p:nvPr>
        </p:nvSpPr>
        <p:spPr/>
        <p:txBody>
          <a:bodyPr/>
          <a:lstStyle/>
          <a:p>
            <a:fld id="{53A0B608-F8E5-410E-B5E6-0B9847FC23F0}" type="datetimeFigureOut">
              <a:rPr lang="en-US" smtClean="0"/>
              <a:t>5/11/2026</a:t>
            </a:fld>
            <a:endParaRPr lang="en-US"/>
          </a:p>
        </p:txBody>
      </p:sp>
      <p:sp>
        <p:nvSpPr>
          <p:cNvPr id="4" name="Footer Placeholder 3">
            <a:extLst>
              <a:ext uri="{FF2B5EF4-FFF2-40B4-BE49-F238E27FC236}">
                <a16:creationId xmlns:a16="http://schemas.microsoft.com/office/drawing/2014/main" id="{A9B73DBC-A030-49C2-87F0-7F8D02A3CE1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5310C4F-8343-48AF-B76F-A6D8A1209A77}"/>
              </a:ext>
            </a:extLst>
          </p:cNvPr>
          <p:cNvSpPr>
            <a:spLocks noGrp="1"/>
          </p:cNvSpPr>
          <p:nvPr>
            <p:ph type="sldNum" sz="quarter" idx="12"/>
          </p:nvPr>
        </p:nvSpPr>
        <p:spPr/>
        <p:txBody>
          <a:bodyPr/>
          <a:lstStyle/>
          <a:p>
            <a:fld id="{BCC90B1C-A2C2-48AE-A9F3-811389379A5A}" type="slidenum">
              <a:rPr lang="en-US" smtClean="0"/>
              <a:t>‹#›</a:t>
            </a:fld>
            <a:endParaRPr lang="en-US"/>
          </a:p>
        </p:txBody>
      </p:sp>
    </p:spTree>
    <p:extLst>
      <p:ext uri="{BB962C8B-B14F-4D97-AF65-F5344CB8AC3E}">
        <p14:creationId xmlns:p14="http://schemas.microsoft.com/office/powerpoint/2010/main" val="26566596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DB51D22-CE2F-41E0-BD89-DEF11E148D40}"/>
              </a:ext>
            </a:extLst>
          </p:cNvPr>
          <p:cNvSpPr>
            <a:spLocks noGrp="1"/>
          </p:cNvSpPr>
          <p:nvPr>
            <p:ph type="dt" sz="half" idx="10"/>
          </p:nvPr>
        </p:nvSpPr>
        <p:spPr/>
        <p:txBody>
          <a:bodyPr/>
          <a:lstStyle/>
          <a:p>
            <a:fld id="{53A0B608-F8E5-410E-B5E6-0B9847FC23F0}" type="datetimeFigureOut">
              <a:rPr lang="en-US" smtClean="0"/>
              <a:t>5/11/2026</a:t>
            </a:fld>
            <a:endParaRPr lang="en-US"/>
          </a:p>
        </p:txBody>
      </p:sp>
      <p:sp>
        <p:nvSpPr>
          <p:cNvPr id="3" name="Footer Placeholder 2">
            <a:extLst>
              <a:ext uri="{FF2B5EF4-FFF2-40B4-BE49-F238E27FC236}">
                <a16:creationId xmlns:a16="http://schemas.microsoft.com/office/drawing/2014/main" id="{CDF50C6D-0448-4F76-BE9D-89DFB639687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BA153C9-CF10-4A3E-9076-CAE32CF29480}"/>
              </a:ext>
            </a:extLst>
          </p:cNvPr>
          <p:cNvSpPr>
            <a:spLocks noGrp="1"/>
          </p:cNvSpPr>
          <p:nvPr>
            <p:ph type="sldNum" sz="quarter" idx="12"/>
          </p:nvPr>
        </p:nvSpPr>
        <p:spPr/>
        <p:txBody>
          <a:bodyPr/>
          <a:lstStyle/>
          <a:p>
            <a:fld id="{BCC90B1C-A2C2-48AE-A9F3-811389379A5A}" type="slidenum">
              <a:rPr lang="en-US" smtClean="0"/>
              <a:t>‹#›</a:t>
            </a:fld>
            <a:endParaRPr lang="en-US"/>
          </a:p>
        </p:txBody>
      </p:sp>
    </p:spTree>
    <p:extLst>
      <p:ext uri="{BB962C8B-B14F-4D97-AF65-F5344CB8AC3E}">
        <p14:creationId xmlns:p14="http://schemas.microsoft.com/office/powerpoint/2010/main" val="24976260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F849E-F474-4507-82F5-732AB7F780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09CD832-D32E-40DD-83FA-347FA19B1C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D784064-BBBD-4F5A-9CEB-A19D57B185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F487AC-DD38-44AD-B4AC-BDBC40C6440B}"/>
              </a:ext>
            </a:extLst>
          </p:cNvPr>
          <p:cNvSpPr>
            <a:spLocks noGrp="1"/>
          </p:cNvSpPr>
          <p:nvPr>
            <p:ph type="dt" sz="half" idx="10"/>
          </p:nvPr>
        </p:nvSpPr>
        <p:spPr/>
        <p:txBody>
          <a:bodyPr/>
          <a:lstStyle/>
          <a:p>
            <a:fld id="{53A0B608-F8E5-410E-B5E6-0B9847FC23F0}" type="datetimeFigureOut">
              <a:rPr lang="en-US" smtClean="0"/>
              <a:t>5/11/2026</a:t>
            </a:fld>
            <a:endParaRPr lang="en-US"/>
          </a:p>
        </p:txBody>
      </p:sp>
      <p:sp>
        <p:nvSpPr>
          <p:cNvPr id="6" name="Footer Placeholder 5">
            <a:extLst>
              <a:ext uri="{FF2B5EF4-FFF2-40B4-BE49-F238E27FC236}">
                <a16:creationId xmlns:a16="http://schemas.microsoft.com/office/drawing/2014/main" id="{E0AAE3F1-7D6E-4D11-808A-ADAF32F8CA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451C00-3E77-4ED9-90AB-556D5AC7F407}"/>
              </a:ext>
            </a:extLst>
          </p:cNvPr>
          <p:cNvSpPr>
            <a:spLocks noGrp="1"/>
          </p:cNvSpPr>
          <p:nvPr>
            <p:ph type="sldNum" sz="quarter" idx="12"/>
          </p:nvPr>
        </p:nvSpPr>
        <p:spPr/>
        <p:txBody>
          <a:bodyPr/>
          <a:lstStyle/>
          <a:p>
            <a:fld id="{BCC90B1C-A2C2-48AE-A9F3-811389379A5A}" type="slidenum">
              <a:rPr lang="en-US" smtClean="0"/>
              <a:t>‹#›</a:t>
            </a:fld>
            <a:endParaRPr lang="en-US"/>
          </a:p>
        </p:txBody>
      </p:sp>
    </p:spTree>
    <p:extLst>
      <p:ext uri="{BB962C8B-B14F-4D97-AF65-F5344CB8AC3E}">
        <p14:creationId xmlns:p14="http://schemas.microsoft.com/office/powerpoint/2010/main" val="14662549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90E84-635B-4E81-B60F-75C33DBDC9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591AACE-3E4D-462D-A8D1-938C61CC24D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F1F36E5-5CB1-4542-BD50-7B66AAE69A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559401-71C4-4B03-B21A-2B1CD1A82393}"/>
              </a:ext>
            </a:extLst>
          </p:cNvPr>
          <p:cNvSpPr>
            <a:spLocks noGrp="1"/>
          </p:cNvSpPr>
          <p:nvPr>
            <p:ph type="dt" sz="half" idx="10"/>
          </p:nvPr>
        </p:nvSpPr>
        <p:spPr/>
        <p:txBody>
          <a:bodyPr/>
          <a:lstStyle/>
          <a:p>
            <a:fld id="{53A0B608-F8E5-410E-B5E6-0B9847FC23F0}" type="datetimeFigureOut">
              <a:rPr lang="en-US" smtClean="0"/>
              <a:t>5/11/2026</a:t>
            </a:fld>
            <a:endParaRPr lang="en-US"/>
          </a:p>
        </p:txBody>
      </p:sp>
      <p:sp>
        <p:nvSpPr>
          <p:cNvPr id="6" name="Footer Placeholder 5">
            <a:extLst>
              <a:ext uri="{FF2B5EF4-FFF2-40B4-BE49-F238E27FC236}">
                <a16:creationId xmlns:a16="http://schemas.microsoft.com/office/drawing/2014/main" id="{64281259-7341-4EB2-878B-88A76D4221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A20175-E191-4CAA-AAFF-49643FA6C715}"/>
              </a:ext>
            </a:extLst>
          </p:cNvPr>
          <p:cNvSpPr>
            <a:spLocks noGrp="1"/>
          </p:cNvSpPr>
          <p:nvPr>
            <p:ph type="sldNum" sz="quarter" idx="12"/>
          </p:nvPr>
        </p:nvSpPr>
        <p:spPr/>
        <p:txBody>
          <a:bodyPr/>
          <a:lstStyle/>
          <a:p>
            <a:fld id="{BCC90B1C-A2C2-48AE-A9F3-811389379A5A}" type="slidenum">
              <a:rPr lang="en-US" smtClean="0"/>
              <a:t>‹#›</a:t>
            </a:fld>
            <a:endParaRPr lang="en-US"/>
          </a:p>
        </p:txBody>
      </p:sp>
    </p:spTree>
    <p:extLst>
      <p:ext uri="{BB962C8B-B14F-4D97-AF65-F5344CB8AC3E}">
        <p14:creationId xmlns:p14="http://schemas.microsoft.com/office/powerpoint/2010/main" val="22985803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E2ADD-0A36-47E1-A25B-B1A0F3880F1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EA879B7-C408-474F-BCC0-1320AC99B3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514C40-9F37-4EC6-B846-4DEE32D19753}"/>
              </a:ext>
            </a:extLst>
          </p:cNvPr>
          <p:cNvSpPr>
            <a:spLocks noGrp="1"/>
          </p:cNvSpPr>
          <p:nvPr>
            <p:ph type="dt" sz="half" idx="10"/>
          </p:nvPr>
        </p:nvSpPr>
        <p:spPr/>
        <p:txBody>
          <a:bodyPr/>
          <a:lstStyle/>
          <a:p>
            <a:fld id="{53A0B608-F8E5-410E-B5E6-0B9847FC23F0}" type="datetimeFigureOut">
              <a:rPr lang="en-US" smtClean="0"/>
              <a:t>5/11/2026</a:t>
            </a:fld>
            <a:endParaRPr lang="en-US"/>
          </a:p>
        </p:txBody>
      </p:sp>
      <p:sp>
        <p:nvSpPr>
          <p:cNvPr id="5" name="Footer Placeholder 4">
            <a:extLst>
              <a:ext uri="{FF2B5EF4-FFF2-40B4-BE49-F238E27FC236}">
                <a16:creationId xmlns:a16="http://schemas.microsoft.com/office/drawing/2014/main" id="{0E4BBDDE-3E7B-40F3-AE77-5AA9A12D9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120BC0-B866-47BB-9CFF-31F328D7009D}"/>
              </a:ext>
            </a:extLst>
          </p:cNvPr>
          <p:cNvSpPr>
            <a:spLocks noGrp="1"/>
          </p:cNvSpPr>
          <p:nvPr>
            <p:ph type="sldNum" sz="quarter" idx="12"/>
          </p:nvPr>
        </p:nvSpPr>
        <p:spPr/>
        <p:txBody>
          <a:bodyPr/>
          <a:lstStyle/>
          <a:p>
            <a:fld id="{BCC90B1C-A2C2-48AE-A9F3-811389379A5A}" type="slidenum">
              <a:rPr lang="en-US" smtClean="0"/>
              <a:t>‹#›</a:t>
            </a:fld>
            <a:endParaRPr lang="en-US"/>
          </a:p>
        </p:txBody>
      </p:sp>
    </p:spTree>
    <p:extLst>
      <p:ext uri="{BB962C8B-B14F-4D97-AF65-F5344CB8AC3E}">
        <p14:creationId xmlns:p14="http://schemas.microsoft.com/office/powerpoint/2010/main" val="24936381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48A47F-82DF-4227-9727-42B6479269E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AA8FAD6-57E3-4F03-99CA-6CF2638EFA4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AAB334-BCAE-4268-B689-9F7191A5B5A1}"/>
              </a:ext>
            </a:extLst>
          </p:cNvPr>
          <p:cNvSpPr>
            <a:spLocks noGrp="1"/>
          </p:cNvSpPr>
          <p:nvPr>
            <p:ph type="dt" sz="half" idx="10"/>
          </p:nvPr>
        </p:nvSpPr>
        <p:spPr/>
        <p:txBody>
          <a:bodyPr/>
          <a:lstStyle/>
          <a:p>
            <a:fld id="{53A0B608-F8E5-410E-B5E6-0B9847FC23F0}" type="datetimeFigureOut">
              <a:rPr lang="en-US" smtClean="0"/>
              <a:t>5/11/2026</a:t>
            </a:fld>
            <a:endParaRPr lang="en-US"/>
          </a:p>
        </p:txBody>
      </p:sp>
      <p:sp>
        <p:nvSpPr>
          <p:cNvPr id="5" name="Footer Placeholder 4">
            <a:extLst>
              <a:ext uri="{FF2B5EF4-FFF2-40B4-BE49-F238E27FC236}">
                <a16:creationId xmlns:a16="http://schemas.microsoft.com/office/drawing/2014/main" id="{8F46AE58-9111-4005-9E75-D172665D9F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25989D-D369-4AC8-BB05-BFCA1CB4CA84}"/>
              </a:ext>
            </a:extLst>
          </p:cNvPr>
          <p:cNvSpPr>
            <a:spLocks noGrp="1"/>
          </p:cNvSpPr>
          <p:nvPr>
            <p:ph type="sldNum" sz="quarter" idx="12"/>
          </p:nvPr>
        </p:nvSpPr>
        <p:spPr/>
        <p:txBody>
          <a:bodyPr/>
          <a:lstStyle/>
          <a:p>
            <a:fld id="{BCC90B1C-A2C2-48AE-A9F3-811389379A5A}" type="slidenum">
              <a:rPr lang="en-US" smtClean="0"/>
              <a:t>‹#›</a:t>
            </a:fld>
            <a:endParaRPr lang="en-US"/>
          </a:p>
        </p:txBody>
      </p:sp>
    </p:spTree>
    <p:extLst>
      <p:ext uri="{BB962C8B-B14F-4D97-AF65-F5344CB8AC3E}">
        <p14:creationId xmlns:p14="http://schemas.microsoft.com/office/powerpoint/2010/main" val="14576469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600200"/>
            <a:ext cx="9692640" cy="1277109"/>
          </a:xfrm>
        </p:spPr>
        <p:txBody>
          <a:bodyPr anchor="b"/>
          <a:lstStyle>
            <a:lvl1pPr algn="l">
              <a:defRPr sz="4800"/>
            </a:lvl1pPr>
          </a:lstStyle>
          <a:p>
            <a:r>
              <a:rPr lang="en-US"/>
              <a:t>Click to edit Master title style</a:t>
            </a:r>
          </a:p>
        </p:txBody>
      </p:sp>
      <p:sp>
        <p:nvSpPr>
          <p:cNvPr id="3" name="Subtitle 2"/>
          <p:cNvSpPr>
            <a:spLocks noGrp="1"/>
          </p:cNvSpPr>
          <p:nvPr>
            <p:ph type="subTitle" idx="1"/>
          </p:nvPr>
        </p:nvSpPr>
        <p:spPr>
          <a:xfrm>
            <a:off x="1512915" y="3169157"/>
            <a:ext cx="9681555" cy="1655763"/>
          </a:xfrm>
        </p:spPr>
        <p:txBody>
          <a:bodyPr>
            <a:normAutofit/>
          </a:bodyPr>
          <a:lstStyle>
            <a:lvl1pPr marL="0" indent="0" algn="l">
              <a:buNone/>
              <a:defRPr sz="2800" b="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cxnSp>
        <p:nvCxnSpPr>
          <p:cNvPr id="7" name="Straight Connector 6">
            <a:extLst>
              <a:ext uri="{FF2B5EF4-FFF2-40B4-BE49-F238E27FC236}">
                <a16:creationId xmlns:a16="http://schemas.microsoft.com/office/drawing/2014/main" id="{6D1613E9-4864-49B9-9B75-7F065C1974CB}"/>
              </a:ext>
            </a:extLst>
          </p:cNvPr>
          <p:cNvCxnSpPr/>
          <p:nvPr userDrawn="1"/>
        </p:nvCxnSpPr>
        <p:spPr>
          <a:xfrm>
            <a:off x="1512915" y="2967011"/>
            <a:ext cx="9692640" cy="0"/>
          </a:xfrm>
          <a:prstGeom prst="line">
            <a:avLst/>
          </a:prstGeom>
          <a:ln w="19050">
            <a:solidFill>
              <a:srgbClr val="972200"/>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D8A6571A-D1BC-45D9-8BBE-1E74645F13D0}"/>
              </a:ext>
            </a:extLst>
          </p:cNvPr>
          <p:cNvSpPr/>
          <p:nvPr userDrawn="1"/>
        </p:nvSpPr>
        <p:spPr>
          <a:xfrm>
            <a:off x="949378" y="939385"/>
            <a:ext cx="10982793" cy="3097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269025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0" y="6361321"/>
            <a:ext cx="548640" cy="432567"/>
          </a:xfrm>
          <a:prstGeom prst="rect">
            <a:avLst/>
          </a:prstGeom>
          <a:ln>
            <a:solidFill>
              <a:srgbClr val="232B7C"/>
            </a:solidFill>
          </a:ln>
        </p:spPr>
        <p:txBody>
          <a:bodyPr anchor="ctr"/>
          <a:lstStyle>
            <a:lvl1pPr algn="ctr">
              <a:defRPr sz="1333">
                <a:solidFill>
                  <a:schemeClr val="bg1"/>
                </a:solidFill>
              </a:defRPr>
            </a:lvl1pPr>
          </a:lstStyle>
          <a:p>
            <a:fld id="{205155C8-06EF-4D76-B723-5863044CF28B}" type="slidenum">
              <a:rPr lang="en-US" smtClean="0"/>
              <a:pPr/>
              <a:t>‹#›</a:t>
            </a:fld>
            <a:endParaRPr lang="en-US"/>
          </a:p>
        </p:txBody>
      </p:sp>
    </p:spTree>
    <p:extLst>
      <p:ext uri="{BB962C8B-B14F-4D97-AF65-F5344CB8AC3E}">
        <p14:creationId xmlns:p14="http://schemas.microsoft.com/office/powerpoint/2010/main" val="22273557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D33472C-1771-4D3B-926A-AC34B4A17B73}"/>
              </a:ext>
            </a:extLst>
          </p:cNvPr>
          <p:cNvSpPr/>
          <p:nvPr userDrawn="1"/>
        </p:nvSpPr>
        <p:spPr>
          <a:xfrm>
            <a:off x="642679" y="5803393"/>
            <a:ext cx="1786271" cy="9904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a:extLst>
              <a:ext uri="{FF2B5EF4-FFF2-40B4-BE49-F238E27FC236}">
                <a16:creationId xmlns:a16="http://schemas.microsoft.com/office/drawing/2014/main" id="{5EAD31AA-A215-4AD4-8513-DE9542D0462B}"/>
              </a:ext>
            </a:extLst>
          </p:cNvPr>
          <p:cNvSpPr/>
          <p:nvPr userDrawn="1"/>
        </p:nvSpPr>
        <p:spPr>
          <a:xfrm>
            <a:off x="10497313" y="5803392"/>
            <a:ext cx="1584929"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itle 1"/>
          <p:cNvSpPr>
            <a:spLocks noGrp="1"/>
          </p:cNvSpPr>
          <p:nvPr>
            <p:ph type="title"/>
          </p:nvPr>
        </p:nvSpPr>
        <p:spPr>
          <a:xfrm>
            <a:off x="838200" y="365125"/>
            <a:ext cx="9312349" cy="634219"/>
          </a:xfrm>
        </p:spPr>
        <p:txBody>
          <a:bodyPr/>
          <a:lstStyle/>
          <a:p>
            <a:r>
              <a:rPr lang="en-US"/>
              <a:t>Click to edit Master title style</a:t>
            </a:r>
          </a:p>
        </p:txBody>
      </p:sp>
      <p:sp>
        <p:nvSpPr>
          <p:cNvPr id="3" name="Content Placeholder 2"/>
          <p:cNvSpPr>
            <a:spLocks noGrp="1"/>
          </p:cNvSpPr>
          <p:nvPr>
            <p:ph idx="1"/>
          </p:nvPr>
        </p:nvSpPr>
        <p:spPr>
          <a:xfrm>
            <a:off x="838200" y="1253330"/>
            <a:ext cx="10974323" cy="52395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282B0CDB-D6D0-446A-A742-38E325BB991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583" t="23994" r="10834" b="17178"/>
          <a:stretch/>
        </p:blipFill>
        <p:spPr>
          <a:xfrm>
            <a:off x="10237640" y="140208"/>
            <a:ext cx="1892272" cy="731520"/>
          </a:xfrm>
          <a:prstGeom prst="rect">
            <a:avLst/>
          </a:prstGeom>
        </p:spPr>
      </p:pic>
      <p:sp>
        <p:nvSpPr>
          <p:cNvPr id="9" name="Slide Number Placeholder 5">
            <a:extLst>
              <a:ext uri="{FF2B5EF4-FFF2-40B4-BE49-F238E27FC236}">
                <a16:creationId xmlns:a16="http://schemas.microsoft.com/office/drawing/2014/main" id="{67DA7167-FFE4-4582-A328-DC802BCFC19D}"/>
              </a:ext>
            </a:extLst>
          </p:cNvPr>
          <p:cNvSpPr>
            <a:spLocks noGrp="1"/>
          </p:cNvSpPr>
          <p:nvPr>
            <p:ph type="sldNum" sz="quarter" idx="12"/>
          </p:nvPr>
        </p:nvSpPr>
        <p:spPr>
          <a:xfrm>
            <a:off x="0" y="6361321"/>
            <a:ext cx="548640" cy="432567"/>
          </a:xfrm>
          <a:prstGeom prst="rect">
            <a:avLst/>
          </a:prstGeom>
          <a:ln>
            <a:solidFill>
              <a:srgbClr val="232B7C"/>
            </a:solidFill>
          </a:ln>
        </p:spPr>
        <p:txBody>
          <a:bodyPr anchor="ctr"/>
          <a:lstStyle>
            <a:lvl1pPr algn="ctr">
              <a:defRPr sz="1333">
                <a:solidFill>
                  <a:schemeClr val="bg1"/>
                </a:solidFill>
              </a:defRPr>
            </a:lvl1pPr>
          </a:lstStyle>
          <a:p>
            <a:fld id="{205155C8-06EF-4D76-B723-5863044CF28B}" type="slidenum">
              <a:rPr lang="en-US" smtClean="0"/>
              <a:pPr/>
              <a:t>‹#›</a:t>
            </a:fld>
            <a:endParaRPr lang="en-US"/>
          </a:p>
        </p:txBody>
      </p:sp>
    </p:spTree>
    <p:extLst>
      <p:ext uri="{BB962C8B-B14F-4D97-AF65-F5344CB8AC3E}">
        <p14:creationId xmlns:p14="http://schemas.microsoft.com/office/powerpoint/2010/main" val="38485867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C5F4692-503D-41FF-A59B-420308C26EFC}"/>
              </a:ext>
            </a:extLst>
          </p:cNvPr>
          <p:cNvSpPr/>
          <p:nvPr userDrawn="1"/>
        </p:nvSpPr>
        <p:spPr>
          <a:xfrm>
            <a:off x="642679" y="5803393"/>
            <a:ext cx="1786271" cy="9904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4FC78BCB-4C1E-4004-80F9-2353C2D34872}"/>
              </a:ext>
            </a:extLst>
          </p:cNvPr>
          <p:cNvSpPr/>
          <p:nvPr userDrawn="1"/>
        </p:nvSpPr>
        <p:spPr>
          <a:xfrm>
            <a:off x="10497313" y="5803392"/>
            <a:ext cx="1584929"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Text Placeholder 2"/>
          <p:cNvSpPr>
            <a:spLocks noGrp="1"/>
          </p:cNvSpPr>
          <p:nvPr>
            <p:ph type="body" idx="1"/>
          </p:nvPr>
        </p:nvSpPr>
        <p:spPr>
          <a:xfrm>
            <a:off x="854547" y="4439307"/>
            <a:ext cx="9692640" cy="1500187"/>
          </a:xfrm>
        </p:spPr>
        <p:txBody>
          <a:bodyPr>
            <a:normAutofit/>
          </a:bodyPr>
          <a:lstStyle>
            <a:lvl1pPr marL="0" indent="0">
              <a:buFont typeface="Arial" panose="020B0604020202020204" pitchFamily="34" charset="0"/>
              <a:buNone/>
              <a:defRPr sz="28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cxnSp>
        <p:nvCxnSpPr>
          <p:cNvPr id="8" name="Straight Connector 7">
            <a:extLst>
              <a:ext uri="{FF2B5EF4-FFF2-40B4-BE49-F238E27FC236}">
                <a16:creationId xmlns:a16="http://schemas.microsoft.com/office/drawing/2014/main" id="{44F1852F-034B-47AA-A456-9F982E877863}"/>
              </a:ext>
            </a:extLst>
          </p:cNvPr>
          <p:cNvCxnSpPr/>
          <p:nvPr userDrawn="1"/>
        </p:nvCxnSpPr>
        <p:spPr>
          <a:xfrm>
            <a:off x="854547" y="4322413"/>
            <a:ext cx="9692640" cy="0"/>
          </a:xfrm>
          <a:prstGeom prst="line">
            <a:avLst/>
          </a:prstGeom>
          <a:ln w="19050">
            <a:solidFill>
              <a:srgbClr val="972200"/>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B8C1A067-A893-4279-B308-9FFC75BAE3A7}"/>
              </a:ext>
            </a:extLst>
          </p:cNvPr>
          <p:cNvSpPr/>
          <p:nvPr userDrawn="1"/>
        </p:nvSpPr>
        <p:spPr>
          <a:xfrm>
            <a:off x="949378" y="939385"/>
            <a:ext cx="10982793" cy="3097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itle 1"/>
          <p:cNvSpPr>
            <a:spLocks noGrp="1"/>
          </p:cNvSpPr>
          <p:nvPr>
            <p:ph type="title"/>
          </p:nvPr>
        </p:nvSpPr>
        <p:spPr>
          <a:xfrm>
            <a:off x="854547" y="1992103"/>
            <a:ext cx="9692640" cy="2273319"/>
          </a:xfrm>
        </p:spPr>
        <p:txBody>
          <a:bodyPr anchor="b"/>
          <a:lstStyle>
            <a:lvl1pPr>
              <a:defRPr sz="4800"/>
            </a:lvl1pPr>
          </a:lstStyle>
          <a:p>
            <a:r>
              <a:rPr lang="en-US"/>
              <a:t>Click to edit Master title style</a:t>
            </a:r>
          </a:p>
        </p:txBody>
      </p:sp>
      <p:sp>
        <p:nvSpPr>
          <p:cNvPr id="13" name="Slide Number Placeholder 5">
            <a:extLst>
              <a:ext uri="{FF2B5EF4-FFF2-40B4-BE49-F238E27FC236}">
                <a16:creationId xmlns:a16="http://schemas.microsoft.com/office/drawing/2014/main" id="{92A48370-7C5A-4169-8F25-83F3E0011A48}"/>
              </a:ext>
            </a:extLst>
          </p:cNvPr>
          <p:cNvSpPr>
            <a:spLocks noGrp="1"/>
          </p:cNvSpPr>
          <p:nvPr>
            <p:ph type="sldNum" sz="quarter" idx="12"/>
          </p:nvPr>
        </p:nvSpPr>
        <p:spPr>
          <a:xfrm>
            <a:off x="0" y="6361321"/>
            <a:ext cx="548640" cy="432567"/>
          </a:xfrm>
          <a:prstGeom prst="rect">
            <a:avLst/>
          </a:prstGeom>
          <a:ln>
            <a:solidFill>
              <a:srgbClr val="232B7C"/>
            </a:solidFill>
          </a:ln>
        </p:spPr>
        <p:txBody>
          <a:bodyPr anchor="ctr"/>
          <a:lstStyle>
            <a:lvl1pPr algn="ctr">
              <a:defRPr sz="1333">
                <a:solidFill>
                  <a:schemeClr val="bg1"/>
                </a:solidFill>
              </a:defRPr>
            </a:lvl1pPr>
          </a:lstStyle>
          <a:p>
            <a:fld id="{205155C8-06EF-4D76-B723-5863044CF28B}" type="slidenum">
              <a:rPr lang="en-US" smtClean="0"/>
              <a:pPr/>
              <a:t>‹#›</a:t>
            </a:fld>
            <a:endParaRPr lang="en-US"/>
          </a:p>
        </p:txBody>
      </p:sp>
      <p:pic>
        <p:nvPicPr>
          <p:cNvPr id="6" name="Picture 5">
            <a:extLst>
              <a:ext uri="{FF2B5EF4-FFF2-40B4-BE49-F238E27FC236}">
                <a16:creationId xmlns:a16="http://schemas.microsoft.com/office/drawing/2014/main" id="{9C13B26E-07ED-40EB-ADD6-4035AB4D6A1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583" t="23994" r="10834" b="17178"/>
          <a:stretch/>
        </p:blipFill>
        <p:spPr>
          <a:xfrm>
            <a:off x="10237640" y="323456"/>
            <a:ext cx="1892272" cy="731520"/>
          </a:xfrm>
          <a:prstGeom prst="rect">
            <a:avLst/>
          </a:prstGeom>
        </p:spPr>
      </p:pic>
    </p:spTree>
    <p:extLst>
      <p:ext uri="{BB962C8B-B14F-4D97-AF65-F5344CB8AC3E}">
        <p14:creationId xmlns:p14="http://schemas.microsoft.com/office/powerpoint/2010/main" val="1048183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D33472C-1771-4D3B-926A-AC34B4A17B73}"/>
              </a:ext>
            </a:extLst>
          </p:cNvPr>
          <p:cNvSpPr/>
          <p:nvPr userDrawn="1"/>
        </p:nvSpPr>
        <p:spPr>
          <a:xfrm>
            <a:off x="642679" y="5803393"/>
            <a:ext cx="1786271" cy="9904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a:extLst>
              <a:ext uri="{FF2B5EF4-FFF2-40B4-BE49-F238E27FC236}">
                <a16:creationId xmlns:a16="http://schemas.microsoft.com/office/drawing/2014/main" id="{5EAD31AA-A215-4AD4-8513-DE9542D0462B}"/>
              </a:ext>
            </a:extLst>
          </p:cNvPr>
          <p:cNvSpPr/>
          <p:nvPr userDrawn="1"/>
        </p:nvSpPr>
        <p:spPr>
          <a:xfrm>
            <a:off x="9920377" y="5803392"/>
            <a:ext cx="2161865" cy="10546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itle 1"/>
          <p:cNvSpPr>
            <a:spLocks noGrp="1"/>
          </p:cNvSpPr>
          <p:nvPr>
            <p:ph type="title"/>
          </p:nvPr>
        </p:nvSpPr>
        <p:spPr>
          <a:xfrm>
            <a:off x="838200" y="365125"/>
            <a:ext cx="9312349" cy="634219"/>
          </a:xfrm>
        </p:spPr>
        <p:txBody>
          <a:bodyPr/>
          <a:lstStyle/>
          <a:p>
            <a:r>
              <a:rPr lang="en-US"/>
              <a:t>Click to edit Master title style</a:t>
            </a:r>
          </a:p>
        </p:txBody>
      </p:sp>
      <p:sp>
        <p:nvSpPr>
          <p:cNvPr id="3" name="Content Placeholder 2"/>
          <p:cNvSpPr>
            <a:spLocks noGrp="1"/>
          </p:cNvSpPr>
          <p:nvPr>
            <p:ph idx="1"/>
          </p:nvPr>
        </p:nvSpPr>
        <p:spPr>
          <a:xfrm>
            <a:off x="838200" y="1253330"/>
            <a:ext cx="10974323" cy="52395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282B0CDB-D6D0-446A-A742-38E325BB991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583" t="23994" r="10834" b="17178"/>
          <a:stretch/>
        </p:blipFill>
        <p:spPr>
          <a:xfrm>
            <a:off x="10189970" y="140208"/>
            <a:ext cx="1892272" cy="731520"/>
          </a:xfrm>
          <a:prstGeom prst="rect">
            <a:avLst/>
          </a:prstGeom>
        </p:spPr>
      </p:pic>
      <p:sp>
        <p:nvSpPr>
          <p:cNvPr id="9" name="Slide Number Placeholder 5">
            <a:extLst>
              <a:ext uri="{FF2B5EF4-FFF2-40B4-BE49-F238E27FC236}">
                <a16:creationId xmlns:a16="http://schemas.microsoft.com/office/drawing/2014/main" id="{67DA7167-FFE4-4582-A328-DC802BCFC19D}"/>
              </a:ext>
            </a:extLst>
          </p:cNvPr>
          <p:cNvSpPr>
            <a:spLocks noGrp="1"/>
          </p:cNvSpPr>
          <p:nvPr>
            <p:ph type="sldNum" sz="quarter" idx="12"/>
          </p:nvPr>
        </p:nvSpPr>
        <p:spPr>
          <a:xfrm>
            <a:off x="0" y="6361321"/>
            <a:ext cx="548640" cy="432567"/>
          </a:xfrm>
          <a:prstGeom prst="rect">
            <a:avLst/>
          </a:prstGeom>
          <a:ln>
            <a:solidFill>
              <a:srgbClr val="232B7C"/>
            </a:solidFill>
          </a:ln>
        </p:spPr>
        <p:txBody>
          <a:bodyPr anchor="ctr"/>
          <a:lstStyle>
            <a:lvl1pPr algn="ctr">
              <a:defRPr sz="1333">
                <a:solidFill>
                  <a:schemeClr val="bg1"/>
                </a:solidFill>
              </a:defRPr>
            </a:lvl1pPr>
          </a:lstStyle>
          <a:p>
            <a:fld id="{205155C8-06EF-4D76-B723-5863044CF28B}" type="slidenum">
              <a:rPr lang="en-US" smtClean="0"/>
              <a:pPr/>
              <a:t>‹#›</a:t>
            </a:fld>
            <a:endParaRPr lang="en-US"/>
          </a:p>
        </p:txBody>
      </p:sp>
    </p:spTree>
    <p:extLst>
      <p:ext uri="{BB962C8B-B14F-4D97-AF65-F5344CB8AC3E}">
        <p14:creationId xmlns:p14="http://schemas.microsoft.com/office/powerpoint/2010/main" val="38485867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C1A067-A893-4279-B308-9FFC75BAE3A7}"/>
              </a:ext>
            </a:extLst>
          </p:cNvPr>
          <p:cNvSpPr/>
          <p:nvPr userDrawn="1"/>
        </p:nvSpPr>
        <p:spPr>
          <a:xfrm>
            <a:off x="949378" y="939385"/>
            <a:ext cx="10982793" cy="3097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Slide Number Placeholder 5">
            <a:extLst>
              <a:ext uri="{FF2B5EF4-FFF2-40B4-BE49-F238E27FC236}">
                <a16:creationId xmlns:a16="http://schemas.microsoft.com/office/drawing/2014/main" id="{C11D8551-CBB1-4F04-A097-C0DCEEE68F9F}"/>
              </a:ext>
            </a:extLst>
          </p:cNvPr>
          <p:cNvSpPr>
            <a:spLocks noGrp="1"/>
          </p:cNvSpPr>
          <p:nvPr>
            <p:ph type="sldNum" sz="quarter" idx="12"/>
          </p:nvPr>
        </p:nvSpPr>
        <p:spPr>
          <a:xfrm>
            <a:off x="0" y="6361321"/>
            <a:ext cx="548640" cy="432567"/>
          </a:xfrm>
          <a:prstGeom prst="rect">
            <a:avLst/>
          </a:prstGeom>
          <a:ln>
            <a:solidFill>
              <a:srgbClr val="232B7C"/>
            </a:solidFill>
          </a:ln>
        </p:spPr>
        <p:txBody>
          <a:bodyPr anchor="ctr"/>
          <a:lstStyle>
            <a:lvl1pPr algn="ctr">
              <a:defRPr sz="1333">
                <a:solidFill>
                  <a:schemeClr val="bg1"/>
                </a:solidFill>
              </a:defRPr>
            </a:lvl1pPr>
          </a:lstStyle>
          <a:p>
            <a:fld id="{205155C8-06EF-4D76-B723-5863044CF28B}" type="slidenum">
              <a:rPr lang="en-US" smtClean="0"/>
              <a:pPr/>
              <a:t>‹#›</a:t>
            </a:fld>
            <a:endParaRPr lang="en-US"/>
          </a:p>
        </p:txBody>
      </p:sp>
      <p:sp>
        <p:nvSpPr>
          <p:cNvPr id="17" name="Text Placeholder 2">
            <a:extLst>
              <a:ext uri="{FF2B5EF4-FFF2-40B4-BE49-F238E27FC236}">
                <a16:creationId xmlns:a16="http://schemas.microsoft.com/office/drawing/2014/main" id="{FAA56947-F4DF-41F0-812C-E2DBB09280C2}"/>
              </a:ext>
            </a:extLst>
          </p:cNvPr>
          <p:cNvSpPr>
            <a:spLocks noGrp="1"/>
          </p:cNvSpPr>
          <p:nvPr>
            <p:ph type="body" idx="1"/>
          </p:nvPr>
        </p:nvSpPr>
        <p:spPr>
          <a:xfrm>
            <a:off x="854547" y="4439307"/>
            <a:ext cx="9692640" cy="1500187"/>
          </a:xfrm>
        </p:spPr>
        <p:txBody>
          <a:bodyPr>
            <a:normAutofit/>
          </a:bodyPr>
          <a:lstStyle>
            <a:lvl1pPr marL="0" indent="0">
              <a:buFont typeface="Arial" panose="020B0604020202020204" pitchFamily="34" charset="0"/>
              <a:buNone/>
              <a:defRPr sz="28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cxnSp>
        <p:nvCxnSpPr>
          <p:cNvPr id="18" name="Straight Connector 17">
            <a:extLst>
              <a:ext uri="{FF2B5EF4-FFF2-40B4-BE49-F238E27FC236}">
                <a16:creationId xmlns:a16="http://schemas.microsoft.com/office/drawing/2014/main" id="{B7FE0038-5839-49A8-8B57-4F9050F1D961}"/>
              </a:ext>
            </a:extLst>
          </p:cNvPr>
          <p:cNvCxnSpPr/>
          <p:nvPr userDrawn="1"/>
        </p:nvCxnSpPr>
        <p:spPr>
          <a:xfrm>
            <a:off x="854547" y="4322413"/>
            <a:ext cx="9692640" cy="0"/>
          </a:xfrm>
          <a:prstGeom prst="line">
            <a:avLst/>
          </a:prstGeom>
          <a:ln w="19050">
            <a:solidFill>
              <a:srgbClr val="972200"/>
            </a:solidFill>
          </a:ln>
        </p:spPr>
        <p:style>
          <a:lnRef idx="1">
            <a:schemeClr val="accent1"/>
          </a:lnRef>
          <a:fillRef idx="0">
            <a:schemeClr val="accent1"/>
          </a:fillRef>
          <a:effectRef idx="0">
            <a:schemeClr val="accent1"/>
          </a:effectRef>
          <a:fontRef idx="minor">
            <a:schemeClr val="tx1"/>
          </a:fontRef>
        </p:style>
      </p:cxnSp>
      <p:sp>
        <p:nvSpPr>
          <p:cNvPr id="19" name="Title 1">
            <a:extLst>
              <a:ext uri="{FF2B5EF4-FFF2-40B4-BE49-F238E27FC236}">
                <a16:creationId xmlns:a16="http://schemas.microsoft.com/office/drawing/2014/main" id="{E2D679D9-06B7-460E-9B28-A9C4B7223A4E}"/>
              </a:ext>
            </a:extLst>
          </p:cNvPr>
          <p:cNvSpPr>
            <a:spLocks noGrp="1"/>
          </p:cNvSpPr>
          <p:nvPr>
            <p:ph type="title"/>
          </p:nvPr>
        </p:nvSpPr>
        <p:spPr>
          <a:xfrm>
            <a:off x="854547" y="1992103"/>
            <a:ext cx="9692640" cy="2273319"/>
          </a:xfrm>
        </p:spPr>
        <p:txBody>
          <a:bodyPr anchor="b"/>
          <a:lstStyle>
            <a:lvl1pPr>
              <a:defRPr sz="4800"/>
            </a:lvl1pPr>
          </a:lstStyle>
          <a:p>
            <a:r>
              <a:rPr lang="en-US"/>
              <a:t>Click to edit Master title style</a:t>
            </a:r>
          </a:p>
        </p:txBody>
      </p:sp>
    </p:spTree>
    <p:extLst>
      <p:ext uri="{BB962C8B-B14F-4D97-AF65-F5344CB8AC3E}">
        <p14:creationId xmlns:p14="http://schemas.microsoft.com/office/powerpoint/2010/main" val="33950412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255777"/>
            <a:ext cx="5181600" cy="45841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611112" y="1255777"/>
            <a:ext cx="5181600" cy="45841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2DEEBEAB-2AEE-49D4-BDC3-BD9DF50C1C6D}"/>
              </a:ext>
            </a:extLst>
          </p:cNvPr>
          <p:cNvSpPr>
            <a:spLocks noGrp="1"/>
          </p:cNvSpPr>
          <p:nvPr>
            <p:ph type="sldNum" sz="quarter" idx="12"/>
          </p:nvPr>
        </p:nvSpPr>
        <p:spPr>
          <a:xfrm>
            <a:off x="0" y="6361321"/>
            <a:ext cx="548640" cy="432567"/>
          </a:xfrm>
          <a:prstGeom prst="rect">
            <a:avLst/>
          </a:prstGeom>
          <a:ln>
            <a:solidFill>
              <a:srgbClr val="232B7C"/>
            </a:solidFill>
          </a:ln>
        </p:spPr>
        <p:txBody>
          <a:bodyPr anchor="ctr"/>
          <a:lstStyle>
            <a:lvl1pPr algn="ctr">
              <a:defRPr sz="1333">
                <a:solidFill>
                  <a:schemeClr val="bg1"/>
                </a:solidFill>
              </a:defRPr>
            </a:lvl1pPr>
          </a:lstStyle>
          <a:p>
            <a:fld id="{205155C8-06EF-4D76-B723-5863044CF28B}" type="slidenum">
              <a:rPr lang="en-US" smtClean="0"/>
              <a:pPr/>
              <a:t>‹#›</a:t>
            </a:fld>
            <a:endParaRPr lang="en-US"/>
          </a:p>
        </p:txBody>
      </p:sp>
    </p:spTree>
    <p:extLst>
      <p:ext uri="{BB962C8B-B14F-4D97-AF65-F5344CB8AC3E}">
        <p14:creationId xmlns:p14="http://schemas.microsoft.com/office/powerpoint/2010/main" val="33888458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7" y="172465"/>
            <a:ext cx="10925492" cy="823912"/>
          </a:xfrm>
        </p:spPr>
        <p:txBody>
          <a:bodyPr anchor="b"/>
          <a:lstStyle/>
          <a:p>
            <a:r>
              <a:rPr lang="en-US"/>
              <a:t>Click to edit Master title style</a:t>
            </a:r>
          </a:p>
        </p:txBody>
      </p:sp>
      <p:sp>
        <p:nvSpPr>
          <p:cNvPr id="3" name="Text Placeholder 2"/>
          <p:cNvSpPr>
            <a:spLocks noGrp="1"/>
          </p:cNvSpPr>
          <p:nvPr>
            <p:ph type="body" idx="1"/>
          </p:nvPr>
        </p:nvSpPr>
        <p:spPr>
          <a:xfrm>
            <a:off x="839789" y="1144715"/>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1968627"/>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01385" y="1144715"/>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01385" y="1968627"/>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4AF3D789-74FA-4753-B245-B364323F4071}"/>
              </a:ext>
            </a:extLst>
          </p:cNvPr>
          <p:cNvSpPr>
            <a:spLocks noGrp="1"/>
          </p:cNvSpPr>
          <p:nvPr>
            <p:ph type="sldNum" sz="quarter" idx="12"/>
          </p:nvPr>
        </p:nvSpPr>
        <p:spPr>
          <a:xfrm>
            <a:off x="0" y="6361321"/>
            <a:ext cx="548640" cy="432567"/>
          </a:xfrm>
          <a:prstGeom prst="rect">
            <a:avLst/>
          </a:prstGeom>
          <a:ln>
            <a:solidFill>
              <a:srgbClr val="232B7C"/>
            </a:solidFill>
          </a:ln>
        </p:spPr>
        <p:txBody>
          <a:bodyPr anchor="ctr"/>
          <a:lstStyle>
            <a:lvl1pPr algn="ctr">
              <a:defRPr sz="1333">
                <a:solidFill>
                  <a:schemeClr val="bg1"/>
                </a:solidFill>
              </a:defRPr>
            </a:lvl1pPr>
          </a:lstStyle>
          <a:p>
            <a:fld id="{205155C8-06EF-4D76-B723-5863044CF28B}" type="slidenum">
              <a:rPr lang="en-US" smtClean="0"/>
              <a:pPr/>
              <a:t>‹#›</a:t>
            </a:fld>
            <a:endParaRPr lang="en-US"/>
          </a:p>
        </p:txBody>
      </p:sp>
    </p:spTree>
    <p:extLst>
      <p:ext uri="{BB962C8B-B14F-4D97-AF65-F5344CB8AC3E}">
        <p14:creationId xmlns:p14="http://schemas.microsoft.com/office/powerpoint/2010/main" val="2753949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Slide Number Placeholder 5">
            <a:extLst>
              <a:ext uri="{FF2B5EF4-FFF2-40B4-BE49-F238E27FC236}">
                <a16:creationId xmlns:a16="http://schemas.microsoft.com/office/drawing/2014/main" id="{14500833-DD81-433B-AEFB-26C61E21BECE}"/>
              </a:ext>
            </a:extLst>
          </p:cNvPr>
          <p:cNvSpPr>
            <a:spLocks noGrp="1"/>
          </p:cNvSpPr>
          <p:nvPr>
            <p:ph type="sldNum" sz="quarter" idx="12"/>
          </p:nvPr>
        </p:nvSpPr>
        <p:spPr>
          <a:xfrm>
            <a:off x="0" y="6361321"/>
            <a:ext cx="548640" cy="432567"/>
          </a:xfrm>
          <a:prstGeom prst="rect">
            <a:avLst/>
          </a:prstGeom>
          <a:ln>
            <a:solidFill>
              <a:srgbClr val="232B7C"/>
            </a:solidFill>
          </a:ln>
        </p:spPr>
        <p:txBody>
          <a:bodyPr anchor="ctr"/>
          <a:lstStyle>
            <a:lvl1pPr algn="ctr">
              <a:defRPr sz="1333">
                <a:solidFill>
                  <a:schemeClr val="bg1"/>
                </a:solidFill>
              </a:defRPr>
            </a:lvl1pPr>
          </a:lstStyle>
          <a:p>
            <a:fld id="{205155C8-06EF-4D76-B723-5863044CF28B}" type="slidenum">
              <a:rPr lang="en-US" smtClean="0"/>
              <a:pPr/>
              <a:t>‹#›</a:t>
            </a:fld>
            <a:endParaRPr lang="en-US"/>
          </a:p>
        </p:txBody>
      </p:sp>
    </p:spTree>
    <p:extLst>
      <p:ext uri="{BB962C8B-B14F-4D97-AF65-F5344CB8AC3E}">
        <p14:creationId xmlns:p14="http://schemas.microsoft.com/office/powerpoint/2010/main" val="23267904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B330FE5-D279-49E2-BA0B-8057E5EEFBDE}"/>
              </a:ext>
            </a:extLst>
          </p:cNvPr>
          <p:cNvSpPr/>
          <p:nvPr userDrawn="1"/>
        </p:nvSpPr>
        <p:spPr>
          <a:xfrm>
            <a:off x="10497313" y="5803392"/>
            <a:ext cx="1584929"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itle 1"/>
          <p:cNvSpPr>
            <a:spLocks noGrp="1"/>
          </p:cNvSpPr>
          <p:nvPr>
            <p:ph type="title"/>
          </p:nvPr>
        </p:nvSpPr>
        <p:spPr>
          <a:xfrm>
            <a:off x="838200" y="365125"/>
            <a:ext cx="9528925" cy="634219"/>
          </a:xfrm>
        </p:spPr>
        <p:txBody>
          <a:bodyPr/>
          <a:lstStyle/>
          <a:p>
            <a:r>
              <a:rPr lang="en-US"/>
              <a:t>Click to edit Master title style</a:t>
            </a:r>
          </a:p>
        </p:txBody>
      </p:sp>
      <p:pic>
        <p:nvPicPr>
          <p:cNvPr id="7" name="Picture 6">
            <a:extLst>
              <a:ext uri="{FF2B5EF4-FFF2-40B4-BE49-F238E27FC236}">
                <a16:creationId xmlns:a16="http://schemas.microsoft.com/office/drawing/2014/main" id="{FE5DE318-13A6-471E-AE4F-2C86C9804CA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583" t="23994" r="10834" b="17178"/>
          <a:stretch/>
        </p:blipFill>
        <p:spPr>
          <a:xfrm>
            <a:off x="10237640" y="140208"/>
            <a:ext cx="1892272" cy="731520"/>
          </a:xfrm>
          <a:prstGeom prst="rect">
            <a:avLst/>
          </a:prstGeom>
        </p:spPr>
      </p:pic>
      <p:sp>
        <p:nvSpPr>
          <p:cNvPr id="8" name="Slide Number Placeholder 5">
            <a:extLst>
              <a:ext uri="{FF2B5EF4-FFF2-40B4-BE49-F238E27FC236}">
                <a16:creationId xmlns:a16="http://schemas.microsoft.com/office/drawing/2014/main" id="{87825C70-D5A5-436D-AACB-4CFC723B82D7}"/>
              </a:ext>
            </a:extLst>
          </p:cNvPr>
          <p:cNvSpPr>
            <a:spLocks noGrp="1"/>
          </p:cNvSpPr>
          <p:nvPr>
            <p:ph type="sldNum" sz="quarter" idx="12"/>
          </p:nvPr>
        </p:nvSpPr>
        <p:spPr>
          <a:xfrm>
            <a:off x="0" y="6361321"/>
            <a:ext cx="548640" cy="432567"/>
          </a:xfrm>
          <a:prstGeom prst="rect">
            <a:avLst/>
          </a:prstGeom>
          <a:ln>
            <a:solidFill>
              <a:srgbClr val="232B7C"/>
            </a:solidFill>
          </a:ln>
        </p:spPr>
        <p:txBody>
          <a:bodyPr anchor="ctr"/>
          <a:lstStyle>
            <a:lvl1pPr algn="ctr">
              <a:defRPr sz="1333">
                <a:solidFill>
                  <a:schemeClr val="bg1"/>
                </a:solidFill>
              </a:defRPr>
            </a:lvl1pPr>
          </a:lstStyle>
          <a:p>
            <a:fld id="{205155C8-06EF-4D76-B723-5863044CF28B}" type="slidenum">
              <a:rPr lang="en-US" smtClean="0"/>
              <a:pPr/>
              <a:t>‹#›</a:t>
            </a:fld>
            <a:endParaRPr lang="en-US"/>
          </a:p>
        </p:txBody>
      </p:sp>
      <p:sp>
        <p:nvSpPr>
          <p:cNvPr id="3" name="Rectangle 2">
            <a:extLst>
              <a:ext uri="{FF2B5EF4-FFF2-40B4-BE49-F238E27FC236}">
                <a16:creationId xmlns:a16="http://schemas.microsoft.com/office/drawing/2014/main" id="{0FC0D0A5-FC9D-4348-9178-F276FF1F7944}"/>
              </a:ext>
            </a:extLst>
          </p:cNvPr>
          <p:cNvSpPr/>
          <p:nvPr userDrawn="1"/>
        </p:nvSpPr>
        <p:spPr>
          <a:xfrm>
            <a:off x="838201" y="5916429"/>
            <a:ext cx="1584929" cy="941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39200119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117A040-FBDA-4F05-9CE2-7DE46C19EADF}"/>
              </a:ext>
            </a:extLst>
          </p:cNvPr>
          <p:cNvSpPr/>
          <p:nvPr userDrawn="1"/>
        </p:nvSpPr>
        <p:spPr>
          <a:xfrm>
            <a:off x="949378" y="939385"/>
            <a:ext cx="10982793" cy="3097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Slide Number Placeholder 5">
            <a:extLst>
              <a:ext uri="{FF2B5EF4-FFF2-40B4-BE49-F238E27FC236}">
                <a16:creationId xmlns:a16="http://schemas.microsoft.com/office/drawing/2014/main" id="{F5A24D57-317F-402E-9CC2-8C442CCAEF60}"/>
              </a:ext>
            </a:extLst>
          </p:cNvPr>
          <p:cNvSpPr>
            <a:spLocks noGrp="1"/>
          </p:cNvSpPr>
          <p:nvPr>
            <p:ph type="sldNum" sz="quarter" idx="12"/>
          </p:nvPr>
        </p:nvSpPr>
        <p:spPr>
          <a:xfrm>
            <a:off x="0" y="6361321"/>
            <a:ext cx="548640" cy="432567"/>
          </a:xfrm>
          <a:prstGeom prst="rect">
            <a:avLst/>
          </a:prstGeom>
          <a:ln>
            <a:solidFill>
              <a:srgbClr val="232B7C"/>
            </a:solidFill>
          </a:ln>
        </p:spPr>
        <p:txBody>
          <a:bodyPr anchor="ctr"/>
          <a:lstStyle>
            <a:lvl1pPr algn="ctr">
              <a:defRPr sz="1333">
                <a:solidFill>
                  <a:schemeClr val="bg1"/>
                </a:solidFill>
              </a:defRPr>
            </a:lvl1pPr>
          </a:lstStyle>
          <a:p>
            <a:fld id="{205155C8-06EF-4D76-B723-5863044CF28B}" type="slidenum">
              <a:rPr lang="en-US" smtClean="0"/>
              <a:pPr/>
              <a:t>‹#›</a:t>
            </a:fld>
            <a:endParaRPr lang="en-US"/>
          </a:p>
        </p:txBody>
      </p:sp>
    </p:spTree>
    <p:extLst>
      <p:ext uri="{BB962C8B-B14F-4D97-AF65-F5344CB8AC3E}">
        <p14:creationId xmlns:p14="http://schemas.microsoft.com/office/powerpoint/2010/main" val="13675261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AF4D37-08B2-4F9D-9B70-EFE5268C5C96}"/>
              </a:ext>
            </a:extLst>
          </p:cNvPr>
          <p:cNvSpPr/>
          <p:nvPr userDrawn="1"/>
        </p:nvSpPr>
        <p:spPr>
          <a:xfrm>
            <a:off x="949378" y="939385"/>
            <a:ext cx="10982793" cy="3097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itle 1"/>
          <p:cNvSpPr>
            <a:spLocks noGrp="1"/>
          </p:cNvSpPr>
          <p:nvPr>
            <p:ph type="title"/>
          </p:nvPr>
        </p:nvSpPr>
        <p:spPr>
          <a:xfrm>
            <a:off x="839788" y="42672"/>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7" y="572898"/>
            <a:ext cx="6748983" cy="53457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1642873"/>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9" name="Slide Number Placeholder 5">
            <a:extLst>
              <a:ext uri="{FF2B5EF4-FFF2-40B4-BE49-F238E27FC236}">
                <a16:creationId xmlns:a16="http://schemas.microsoft.com/office/drawing/2014/main" id="{6981F61A-27C4-4D43-9ED7-91C2AB61A1F9}"/>
              </a:ext>
            </a:extLst>
          </p:cNvPr>
          <p:cNvSpPr>
            <a:spLocks noGrp="1"/>
          </p:cNvSpPr>
          <p:nvPr>
            <p:ph type="sldNum" sz="quarter" idx="12"/>
          </p:nvPr>
        </p:nvSpPr>
        <p:spPr>
          <a:xfrm>
            <a:off x="0" y="6361321"/>
            <a:ext cx="548640" cy="432567"/>
          </a:xfrm>
          <a:prstGeom prst="rect">
            <a:avLst/>
          </a:prstGeom>
          <a:ln>
            <a:solidFill>
              <a:srgbClr val="232B7C"/>
            </a:solidFill>
          </a:ln>
        </p:spPr>
        <p:txBody>
          <a:bodyPr anchor="ctr"/>
          <a:lstStyle>
            <a:lvl1pPr algn="ctr">
              <a:defRPr sz="1333">
                <a:solidFill>
                  <a:schemeClr val="bg1"/>
                </a:solidFill>
              </a:defRPr>
            </a:lvl1pPr>
          </a:lstStyle>
          <a:p>
            <a:fld id="{205155C8-06EF-4D76-B723-5863044CF28B}" type="slidenum">
              <a:rPr lang="en-US" smtClean="0"/>
              <a:pPr/>
              <a:t>‹#›</a:t>
            </a:fld>
            <a:endParaRPr lang="en-US"/>
          </a:p>
        </p:txBody>
      </p:sp>
    </p:spTree>
    <p:extLst>
      <p:ext uri="{BB962C8B-B14F-4D97-AF65-F5344CB8AC3E}">
        <p14:creationId xmlns:p14="http://schemas.microsoft.com/office/powerpoint/2010/main" val="11602745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E9E8F7B-9A6A-48B8-8818-98E7F5C9BCB4}"/>
              </a:ext>
            </a:extLst>
          </p:cNvPr>
          <p:cNvSpPr/>
          <p:nvPr userDrawn="1"/>
        </p:nvSpPr>
        <p:spPr>
          <a:xfrm>
            <a:off x="949378" y="939385"/>
            <a:ext cx="10982793" cy="3097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itle 1"/>
          <p:cNvSpPr>
            <a:spLocks noGrp="1"/>
          </p:cNvSpPr>
          <p:nvPr>
            <p:ph type="title"/>
          </p:nvPr>
        </p:nvSpPr>
        <p:spPr>
          <a:xfrm>
            <a:off x="839788" y="54864"/>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7" y="585090"/>
            <a:ext cx="6748984"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p:cNvSpPr>
            <a:spLocks noGrp="1"/>
          </p:cNvSpPr>
          <p:nvPr>
            <p:ph type="body" sz="half" idx="2"/>
          </p:nvPr>
        </p:nvSpPr>
        <p:spPr>
          <a:xfrm>
            <a:off x="839788" y="1655065"/>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9" name="Slide Number Placeholder 5">
            <a:extLst>
              <a:ext uri="{FF2B5EF4-FFF2-40B4-BE49-F238E27FC236}">
                <a16:creationId xmlns:a16="http://schemas.microsoft.com/office/drawing/2014/main" id="{4E4DAB48-7C31-425F-8874-C2CBA51849B8}"/>
              </a:ext>
            </a:extLst>
          </p:cNvPr>
          <p:cNvSpPr>
            <a:spLocks noGrp="1"/>
          </p:cNvSpPr>
          <p:nvPr>
            <p:ph type="sldNum" sz="quarter" idx="12"/>
          </p:nvPr>
        </p:nvSpPr>
        <p:spPr>
          <a:xfrm>
            <a:off x="0" y="6361321"/>
            <a:ext cx="548640" cy="432567"/>
          </a:xfrm>
          <a:prstGeom prst="rect">
            <a:avLst/>
          </a:prstGeom>
          <a:ln>
            <a:solidFill>
              <a:srgbClr val="232B7C"/>
            </a:solidFill>
          </a:ln>
        </p:spPr>
        <p:txBody>
          <a:bodyPr anchor="ctr"/>
          <a:lstStyle>
            <a:lvl1pPr algn="ctr">
              <a:defRPr sz="1333">
                <a:solidFill>
                  <a:schemeClr val="bg1"/>
                </a:solidFill>
              </a:defRPr>
            </a:lvl1pPr>
          </a:lstStyle>
          <a:p>
            <a:fld id="{205155C8-06EF-4D76-B723-5863044CF28B}" type="slidenum">
              <a:rPr lang="en-US" smtClean="0"/>
              <a:pPr/>
              <a:t>‹#›</a:t>
            </a:fld>
            <a:endParaRPr lang="en-US"/>
          </a:p>
        </p:txBody>
      </p:sp>
    </p:spTree>
    <p:extLst>
      <p:ext uri="{BB962C8B-B14F-4D97-AF65-F5344CB8AC3E}">
        <p14:creationId xmlns:p14="http://schemas.microsoft.com/office/powerpoint/2010/main" val="10396266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600200"/>
            <a:ext cx="9692640" cy="1277109"/>
          </a:xfrm>
        </p:spPr>
        <p:txBody>
          <a:bodyPr anchor="b"/>
          <a:lstStyle>
            <a:lvl1pPr algn="l">
              <a:defRPr sz="4800"/>
            </a:lvl1pPr>
          </a:lstStyle>
          <a:p>
            <a:r>
              <a:rPr lang="en-US"/>
              <a:t>Click to edit Master title style</a:t>
            </a:r>
          </a:p>
        </p:txBody>
      </p:sp>
      <p:sp>
        <p:nvSpPr>
          <p:cNvPr id="3" name="Subtitle 2"/>
          <p:cNvSpPr>
            <a:spLocks noGrp="1"/>
          </p:cNvSpPr>
          <p:nvPr>
            <p:ph type="subTitle" idx="1"/>
          </p:nvPr>
        </p:nvSpPr>
        <p:spPr>
          <a:xfrm>
            <a:off x="1512915" y="3169157"/>
            <a:ext cx="9681555" cy="1655763"/>
          </a:xfrm>
        </p:spPr>
        <p:txBody>
          <a:bodyPr>
            <a:normAutofit/>
          </a:bodyPr>
          <a:lstStyle>
            <a:lvl1pPr marL="0" indent="0" algn="l">
              <a:buNone/>
              <a:defRPr sz="2800" b="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cxnSp>
        <p:nvCxnSpPr>
          <p:cNvPr id="7" name="Straight Connector 6">
            <a:extLst>
              <a:ext uri="{FF2B5EF4-FFF2-40B4-BE49-F238E27FC236}">
                <a16:creationId xmlns:a16="http://schemas.microsoft.com/office/drawing/2014/main" id="{6D1613E9-4864-49B9-9B75-7F065C1974CB}"/>
              </a:ext>
            </a:extLst>
          </p:cNvPr>
          <p:cNvCxnSpPr/>
          <p:nvPr userDrawn="1"/>
        </p:nvCxnSpPr>
        <p:spPr>
          <a:xfrm>
            <a:off x="1512915" y="2967011"/>
            <a:ext cx="9692640" cy="0"/>
          </a:xfrm>
          <a:prstGeom prst="line">
            <a:avLst/>
          </a:prstGeom>
          <a:ln w="19050">
            <a:solidFill>
              <a:srgbClr val="972200"/>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D8A6571A-D1BC-45D9-8BBE-1E74645F13D0}"/>
              </a:ext>
            </a:extLst>
          </p:cNvPr>
          <p:cNvSpPr/>
          <p:nvPr userDrawn="1"/>
        </p:nvSpPr>
        <p:spPr>
          <a:xfrm>
            <a:off x="949378" y="939385"/>
            <a:ext cx="10982793" cy="3097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6489800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0" y="6361321"/>
            <a:ext cx="548640" cy="432567"/>
          </a:xfrm>
          <a:prstGeom prst="rect">
            <a:avLst/>
          </a:prstGeom>
          <a:ln>
            <a:solidFill>
              <a:srgbClr val="232B7C"/>
            </a:solidFill>
          </a:ln>
        </p:spPr>
        <p:txBody>
          <a:bodyPr anchor="ctr"/>
          <a:lstStyle>
            <a:lvl1pPr algn="ctr">
              <a:defRPr sz="1333">
                <a:solidFill>
                  <a:schemeClr val="bg1"/>
                </a:solidFill>
              </a:defRPr>
            </a:lvl1pPr>
          </a:lstStyle>
          <a:p>
            <a:fld id="{205155C8-06EF-4D76-B723-5863044CF28B}" type="slidenum">
              <a:rPr lang="en-US" smtClean="0"/>
              <a:pPr/>
              <a:t>‹#›</a:t>
            </a:fld>
            <a:endParaRPr lang="en-US"/>
          </a:p>
        </p:txBody>
      </p:sp>
    </p:spTree>
    <p:extLst>
      <p:ext uri="{BB962C8B-B14F-4D97-AF65-F5344CB8AC3E}">
        <p14:creationId xmlns:p14="http://schemas.microsoft.com/office/powerpoint/2010/main" val="356081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C5F4692-503D-41FF-A59B-420308C26EFC}"/>
              </a:ext>
            </a:extLst>
          </p:cNvPr>
          <p:cNvSpPr/>
          <p:nvPr userDrawn="1"/>
        </p:nvSpPr>
        <p:spPr>
          <a:xfrm>
            <a:off x="642679" y="5803393"/>
            <a:ext cx="1786271" cy="9904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4FC78BCB-4C1E-4004-80F9-2353C2D34872}"/>
              </a:ext>
            </a:extLst>
          </p:cNvPr>
          <p:cNvSpPr/>
          <p:nvPr userDrawn="1"/>
        </p:nvSpPr>
        <p:spPr>
          <a:xfrm>
            <a:off x="10189971" y="5803392"/>
            <a:ext cx="1892271" cy="10546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Text Placeholder 2"/>
          <p:cNvSpPr>
            <a:spLocks noGrp="1"/>
          </p:cNvSpPr>
          <p:nvPr>
            <p:ph type="body" idx="1"/>
          </p:nvPr>
        </p:nvSpPr>
        <p:spPr>
          <a:xfrm>
            <a:off x="854547" y="4439307"/>
            <a:ext cx="9692640" cy="1500187"/>
          </a:xfrm>
        </p:spPr>
        <p:txBody>
          <a:bodyPr>
            <a:normAutofit/>
          </a:bodyPr>
          <a:lstStyle>
            <a:lvl1pPr marL="0" indent="0">
              <a:buFont typeface="Arial" panose="020B0604020202020204" pitchFamily="34" charset="0"/>
              <a:buNone/>
              <a:defRPr sz="28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cxnSp>
        <p:nvCxnSpPr>
          <p:cNvPr id="8" name="Straight Connector 7">
            <a:extLst>
              <a:ext uri="{FF2B5EF4-FFF2-40B4-BE49-F238E27FC236}">
                <a16:creationId xmlns:a16="http://schemas.microsoft.com/office/drawing/2014/main" id="{44F1852F-034B-47AA-A456-9F982E877863}"/>
              </a:ext>
            </a:extLst>
          </p:cNvPr>
          <p:cNvCxnSpPr/>
          <p:nvPr userDrawn="1"/>
        </p:nvCxnSpPr>
        <p:spPr>
          <a:xfrm>
            <a:off x="854547" y="4322413"/>
            <a:ext cx="9692640" cy="0"/>
          </a:xfrm>
          <a:prstGeom prst="line">
            <a:avLst/>
          </a:prstGeom>
          <a:ln w="19050">
            <a:solidFill>
              <a:srgbClr val="972200"/>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B8C1A067-A893-4279-B308-9FFC75BAE3A7}"/>
              </a:ext>
            </a:extLst>
          </p:cNvPr>
          <p:cNvSpPr/>
          <p:nvPr userDrawn="1"/>
        </p:nvSpPr>
        <p:spPr>
          <a:xfrm>
            <a:off x="949378" y="939385"/>
            <a:ext cx="10982793" cy="3097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itle 1"/>
          <p:cNvSpPr>
            <a:spLocks noGrp="1"/>
          </p:cNvSpPr>
          <p:nvPr>
            <p:ph type="title"/>
          </p:nvPr>
        </p:nvSpPr>
        <p:spPr>
          <a:xfrm>
            <a:off x="854547" y="1992103"/>
            <a:ext cx="9692640" cy="2273319"/>
          </a:xfrm>
        </p:spPr>
        <p:txBody>
          <a:bodyPr anchor="b"/>
          <a:lstStyle>
            <a:lvl1pPr>
              <a:defRPr sz="4800"/>
            </a:lvl1pPr>
          </a:lstStyle>
          <a:p>
            <a:r>
              <a:rPr lang="en-US"/>
              <a:t>Click to edit Master title style</a:t>
            </a:r>
          </a:p>
        </p:txBody>
      </p:sp>
      <p:sp>
        <p:nvSpPr>
          <p:cNvPr id="13" name="Slide Number Placeholder 5">
            <a:extLst>
              <a:ext uri="{FF2B5EF4-FFF2-40B4-BE49-F238E27FC236}">
                <a16:creationId xmlns:a16="http://schemas.microsoft.com/office/drawing/2014/main" id="{92A48370-7C5A-4169-8F25-83F3E0011A48}"/>
              </a:ext>
            </a:extLst>
          </p:cNvPr>
          <p:cNvSpPr>
            <a:spLocks noGrp="1"/>
          </p:cNvSpPr>
          <p:nvPr>
            <p:ph type="sldNum" sz="quarter" idx="12"/>
          </p:nvPr>
        </p:nvSpPr>
        <p:spPr>
          <a:xfrm>
            <a:off x="0" y="6361321"/>
            <a:ext cx="548640" cy="432567"/>
          </a:xfrm>
          <a:prstGeom prst="rect">
            <a:avLst/>
          </a:prstGeom>
          <a:ln>
            <a:solidFill>
              <a:srgbClr val="232B7C"/>
            </a:solidFill>
          </a:ln>
        </p:spPr>
        <p:txBody>
          <a:bodyPr anchor="ctr"/>
          <a:lstStyle>
            <a:lvl1pPr algn="ctr">
              <a:defRPr sz="1333">
                <a:solidFill>
                  <a:schemeClr val="bg1"/>
                </a:solidFill>
              </a:defRPr>
            </a:lvl1pPr>
          </a:lstStyle>
          <a:p>
            <a:fld id="{205155C8-06EF-4D76-B723-5863044CF28B}" type="slidenum">
              <a:rPr lang="en-US" smtClean="0"/>
              <a:pPr/>
              <a:t>‹#›</a:t>
            </a:fld>
            <a:endParaRPr lang="en-US"/>
          </a:p>
        </p:txBody>
      </p:sp>
      <p:pic>
        <p:nvPicPr>
          <p:cNvPr id="6" name="Picture 5">
            <a:extLst>
              <a:ext uri="{FF2B5EF4-FFF2-40B4-BE49-F238E27FC236}">
                <a16:creationId xmlns:a16="http://schemas.microsoft.com/office/drawing/2014/main" id="{9C13B26E-07ED-40EB-ADD6-4035AB4D6A1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583" t="23994" r="10834" b="17178"/>
          <a:stretch/>
        </p:blipFill>
        <p:spPr>
          <a:xfrm>
            <a:off x="10237640" y="323456"/>
            <a:ext cx="1892272" cy="731520"/>
          </a:xfrm>
          <a:prstGeom prst="rect">
            <a:avLst/>
          </a:prstGeom>
        </p:spPr>
      </p:pic>
    </p:spTree>
    <p:extLst>
      <p:ext uri="{BB962C8B-B14F-4D97-AF65-F5344CB8AC3E}">
        <p14:creationId xmlns:p14="http://schemas.microsoft.com/office/powerpoint/2010/main" val="10481838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D33472C-1771-4D3B-926A-AC34B4A17B73}"/>
              </a:ext>
            </a:extLst>
          </p:cNvPr>
          <p:cNvSpPr/>
          <p:nvPr userDrawn="1"/>
        </p:nvSpPr>
        <p:spPr>
          <a:xfrm>
            <a:off x="642679" y="5803393"/>
            <a:ext cx="1786271" cy="9904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a:extLst>
              <a:ext uri="{FF2B5EF4-FFF2-40B4-BE49-F238E27FC236}">
                <a16:creationId xmlns:a16="http://schemas.microsoft.com/office/drawing/2014/main" id="{5EAD31AA-A215-4AD4-8513-DE9542D0462B}"/>
              </a:ext>
            </a:extLst>
          </p:cNvPr>
          <p:cNvSpPr/>
          <p:nvPr userDrawn="1"/>
        </p:nvSpPr>
        <p:spPr>
          <a:xfrm>
            <a:off x="10237641" y="5803391"/>
            <a:ext cx="1844602" cy="9904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itle 1"/>
          <p:cNvSpPr>
            <a:spLocks noGrp="1"/>
          </p:cNvSpPr>
          <p:nvPr>
            <p:ph type="title"/>
          </p:nvPr>
        </p:nvSpPr>
        <p:spPr>
          <a:xfrm>
            <a:off x="838200" y="365125"/>
            <a:ext cx="9312349" cy="634219"/>
          </a:xfrm>
        </p:spPr>
        <p:txBody>
          <a:bodyPr/>
          <a:lstStyle/>
          <a:p>
            <a:r>
              <a:rPr lang="en-US"/>
              <a:t>Click to edit Master title style</a:t>
            </a:r>
          </a:p>
        </p:txBody>
      </p:sp>
      <p:sp>
        <p:nvSpPr>
          <p:cNvPr id="3" name="Content Placeholder 2"/>
          <p:cNvSpPr>
            <a:spLocks noGrp="1"/>
          </p:cNvSpPr>
          <p:nvPr>
            <p:ph idx="1"/>
          </p:nvPr>
        </p:nvSpPr>
        <p:spPr>
          <a:xfrm>
            <a:off x="838200" y="1253330"/>
            <a:ext cx="10974323" cy="52395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a:extLst>
              <a:ext uri="{FF2B5EF4-FFF2-40B4-BE49-F238E27FC236}">
                <a16:creationId xmlns:a16="http://schemas.microsoft.com/office/drawing/2014/main" id="{67DA7167-FFE4-4582-A328-DC802BCFC19D}"/>
              </a:ext>
            </a:extLst>
          </p:cNvPr>
          <p:cNvSpPr>
            <a:spLocks noGrp="1"/>
          </p:cNvSpPr>
          <p:nvPr>
            <p:ph type="sldNum" sz="quarter" idx="12"/>
          </p:nvPr>
        </p:nvSpPr>
        <p:spPr>
          <a:xfrm>
            <a:off x="-3721" y="6328168"/>
            <a:ext cx="548640" cy="432567"/>
          </a:xfrm>
          <a:prstGeom prst="rect">
            <a:avLst/>
          </a:prstGeom>
          <a:ln>
            <a:solidFill>
              <a:srgbClr val="232B7C"/>
            </a:solidFill>
          </a:ln>
        </p:spPr>
        <p:txBody>
          <a:bodyPr anchor="ctr"/>
          <a:lstStyle>
            <a:lvl1pPr algn="ctr">
              <a:defRPr sz="1333">
                <a:solidFill>
                  <a:schemeClr val="bg1"/>
                </a:solidFill>
              </a:defRPr>
            </a:lvl1pPr>
          </a:lstStyle>
          <a:p>
            <a:fld id="{205155C8-06EF-4D76-B723-5863044CF28B}" type="slidenum">
              <a:rPr lang="en-US" smtClean="0"/>
              <a:pPr/>
              <a:t>‹#›</a:t>
            </a:fld>
            <a:endParaRPr lang="en-US"/>
          </a:p>
        </p:txBody>
      </p:sp>
    </p:spTree>
    <p:extLst>
      <p:ext uri="{BB962C8B-B14F-4D97-AF65-F5344CB8AC3E}">
        <p14:creationId xmlns:p14="http://schemas.microsoft.com/office/powerpoint/2010/main" val="36052829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C5F4692-503D-41FF-A59B-420308C26EFC}"/>
              </a:ext>
            </a:extLst>
          </p:cNvPr>
          <p:cNvSpPr/>
          <p:nvPr userDrawn="1"/>
        </p:nvSpPr>
        <p:spPr>
          <a:xfrm>
            <a:off x="642679" y="5803393"/>
            <a:ext cx="1786271" cy="9904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4FC78BCB-4C1E-4004-80F9-2353C2D34872}"/>
              </a:ext>
            </a:extLst>
          </p:cNvPr>
          <p:cNvSpPr/>
          <p:nvPr userDrawn="1"/>
        </p:nvSpPr>
        <p:spPr>
          <a:xfrm>
            <a:off x="10497313" y="5803392"/>
            <a:ext cx="1584929"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Text Placeholder 2"/>
          <p:cNvSpPr>
            <a:spLocks noGrp="1"/>
          </p:cNvSpPr>
          <p:nvPr>
            <p:ph type="body" idx="1"/>
          </p:nvPr>
        </p:nvSpPr>
        <p:spPr>
          <a:xfrm>
            <a:off x="854547" y="4439307"/>
            <a:ext cx="9692640" cy="1500187"/>
          </a:xfrm>
        </p:spPr>
        <p:txBody>
          <a:bodyPr>
            <a:normAutofit/>
          </a:bodyPr>
          <a:lstStyle>
            <a:lvl1pPr marL="0" indent="0">
              <a:buFont typeface="Arial" panose="020B0604020202020204" pitchFamily="34" charset="0"/>
              <a:buNone/>
              <a:defRPr sz="28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cxnSp>
        <p:nvCxnSpPr>
          <p:cNvPr id="8" name="Straight Connector 7">
            <a:extLst>
              <a:ext uri="{FF2B5EF4-FFF2-40B4-BE49-F238E27FC236}">
                <a16:creationId xmlns:a16="http://schemas.microsoft.com/office/drawing/2014/main" id="{44F1852F-034B-47AA-A456-9F982E877863}"/>
              </a:ext>
            </a:extLst>
          </p:cNvPr>
          <p:cNvCxnSpPr/>
          <p:nvPr userDrawn="1"/>
        </p:nvCxnSpPr>
        <p:spPr>
          <a:xfrm>
            <a:off x="854547" y="4322413"/>
            <a:ext cx="9692640" cy="0"/>
          </a:xfrm>
          <a:prstGeom prst="line">
            <a:avLst/>
          </a:prstGeom>
          <a:ln w="19050">
            <a:solidFill>
              <a:srgbClr val="972200"/>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B8C1A067-A893-4279-B308-9FFC75BAE3A7}"/>
              </a:ext>
            </a:extLst>
          </p:cNvPr>
          <p:cNvSpPr/>
          <p:nvPr userDrawn="1"/>
        </p:nvSpPr>
        <p:spPr>
          <a:xfrm>
            <a:off x="949378" y="939385"/>
            <a:ext cx="10982793" cy="3097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itle 1"/>
          <p:cNvSpPr>
            <a:spLocks noGrp="1"/>
          </p:cNvSpPr>
          <p:nvPr>
            <p:ph type="title"/>
          </p:nvPr>
        </p:nvSpPr>
        <p:spPr>
          <a:xfrm>
            <a:off x="854547" y="1992103"/>
            <a:ext cx="9692640" cy="2273319"/>
          </a:xfrm>
        </p:spPr>
        <p:txBody>
          <a:bodyPr anchor="b"/>
          <a:lstStyle>
            <a:lvl1pPr>
              <a:defRPr sz="4800"/>
            </a:lvl1pPr>
          </a:lstStyle>
          <a:p>
            <a:r>
              <a:rPr lang="en-US"/>
              <a:t>Click to edit Master title style</a:t>
            </a:r>
          </a:p>
        </p:txBody>
      </p:sp>
      <p:sp>
        <p:nvSpPr>
          <p:cNvPr id="13" name="Slide Number Placeholder 5">
            <a:extLst>
              <a:ext uri="{FF2B5EF4-FFF2-40B4-BE49-F238E27FC236}">
                <a16:creationId xmlns:a16="http://schemas.microsoft.com/office/drawing/2014/main" id="{92A48370-7C5A-4169-8F25-83F3E0011A48}"/>
              </a:ext>
            </a:extLst>
          </p:cNvPr>
          <p:cNvSpPr>
            <a:spLocks noGrp="1"/>
          </p:cNvSpPr>
          <p:nvPr>
            <p:ph type="sldNum" sz="quarter" idx="12"/>
          </p:nvPr>
        </p:nvSpPr>
        <p:spPr>
          <a:xfrm>
            <a:off x="0" y="6361321"/>
            <a:ext cx="548640" cy="432567"/>
          </a:xfrm>
          <a:prstGeom prst="rect">
            <a:avLst/>
          </a:prstGeom>
          <a:ln>
            <a:solidFill>
              <a:srgbClr val="232B7C"/>
            </a:solidFill>
          </a:ln>
        </p:spPr>
        <p:txBody>
          <a:bodyPr anchor="ctr"/>
          <a:lstStyle>
            <a:lvl1pPr algn="ctr">
              <a:defRPr sz="1333">
                <a:solidFill>
                  <a:schemeClr val="bg1"/>
                </a:solidFill>
              </a:defRPr>
            </a:lvl1pPr>
          </a:lstStyle>
          <a:p>
            <a:fld id="{205155C8-06EF-4D76-B723-5863044CF28B}" type="slidenum">
              <a:rPr lang="en-US" smtClean="0"/>
              <a:pPr/>
              <a:t>‹#›</a:t>
            </a:fld>
            <a:endParaRPr lang="en-US"/>
          </a:p>
        </p:txBody>
      </p:sp>
      <p:pic>
        <p:nvPicPr>
          <p:cNvPr id="7" name="Picture 6">
            <a:extLst>
              <a:ext uri="{FF2B5EF4-FFF2-40B4-BE49-F238E27FC236}">
                <a16:creationId xmlns:a16="http://schemas.microsoft.com/office/drawing/2014/main" id="{B40E8A1B-9494-4948-B4D7-33394FA2EA7C}"/>
              </a:ext>
            </a:extLst>
          </p:cNvPr>
          <p:cNvPicPr>
            <a:picLocks noChangeAspect="1"/>
          </p:cNvPicPr>
          <p:nvPr userDrawn="1"/>
        </p:nvPicPr>
        <p:blipFill rotWithShape="1">
          <a:blip r:embed="rId2"/>
          <a:srcRect t="7683" b="23372"/>
          <a:stretch/>
        </p:blipFill>
        <p:spPr>
          <a:xfrm>
            <a:off x="774408" y="276877"/>
            <a:ext cx="1445888" cy="611412"/>
          </a:xfrm>
          <a:prstGeom prst="rect">
            <a:avLst/>
          </a:prstGeom>
        </p:spPr>
      </p:pic>
    </p:spTree>
    <p:extLst>
      <p:ext uri="{BB962C8B-B14F-4D97-AF65-F5344CB8AC3E}">
        <p14:creationId xmlns:p14="http://schemas.microsoft.com/office/powerpoint/2010/main" val="386312660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C1A067-A893-4279-B308-9FFC75BAE3A7}"/>
              </a:ext>
            </a:extLst>
          </p:cNvPr>
          <p:cNvSpPr/>
          <p:nvPr userDrawn="1"/>
        </p:nvSpPr>
        <p:spPr>
          <a:xfrm>
            <a:off x="949378" y="939385"/>
            <a:ext cx="10982793" cy="3097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Slide Number Placeholder 5">
            <a:extLst>
              <a:ext uri="{FF2B5EF4-FFF2-40B4-BE49-F238E27FC236}">
                <a16:creationId xmlns:a16="http://schemas.microsoft.com/office/drawing/2014/main" id="{C11D8551-CBB1-4F04-A097-C0DCEEE68F9F}"/>
              </a:ext>
            </a:extLst>
          </p:cNvPr>
          <p:cNvSpPr>
            <a:spLocks noGrp="1"/>
          </p:cNvSpPr>
          <p:nvPr>
            <p:ph type="sldNum" sz="quarter" idx="12"/>
          </p:nvPr>
        </p:nvSpPr>
        <p:spPr>
          <a:xfrm>
            <a:off x="0" y="6361321"/>
            <a:ext cx="548640" cy="432567"/>
          </a:xfrm>
          <a:prstGeom prst="rect">
            <a:avLst/>
          </a:prstGeom>
          <a:ln>
            <a:solidFill>
              <a:srgbClr val="232B7C"/>
            </a:solidFill>
          </a:ln>
        </p:spPr>
        <p:txBody>
          <a:bodyPr anchor="ctr"/>
          <a:lstStyle>
            <a:lvl1pPr algn="ctr">
              <a:defRPr sz="1333">
                <a:solidFill>
                  <a:schemeClr val="bg1"/>
                </a:solidFill>
              </a:defRPr>
            </a:lvl1pPr>
          </a:lstStyle>
          <a:p>
            <a:fld id="{205155C8-06EF-4D76-B723-5863044CF28B}" type="slidenum">
              <a:rPr lang="en-US" smtClean="0"/>
              <a:pPr/>
              <a:t>‹#›</a:t>
            </a:fld>
            <a:endParaRPr lang="en-US"/>
          </a:p>
        </p:txBody>
      </p:sp>
      <p:sp>
        <p:nvSpPr>
          <p:cNvPr id="17" name="Text Placeholder 2">
            <a:extLst>
              <a:ext uri="{FF2B5EF4-FFF2-40B4-BE49-F238E27FC236}">
                <a16:creationId xmlns:a16="http://schemas.microsoft.com/office/drawing/2014/main" id="{FAA56947-F4DF-41F0-812C-E2DBB09280C2}"/>
              </a:ext>
            </a:extLst>
          </p:cNvPr>
          <p:cNvSpPr>
            <a:spLocks noGrp="1"/>
          </p:cNvSpPr>
          <p:nvPr>
            <p:ph type="body" idx="1"/>
          </p:nvPr>
        </p:nvSpPr>
        <p:spPr>
          <a:xfrm>
            <a:off x="854547" y="4439307"/>
            <a:ext cx="9692640" cy="1500187"/>
          </a:xfrm>
        </p:spPr>
        <p:txBody>
          <a:bodyPr>
            <a:normAutofit/>
          </a:bodyPr>
          <a:lstStyle>
            <a:lvl1pPr marL="0" indent="0">
              <a:buFont typeface="Arial" panose="020B0604020202020204" pitchFamily="34" charset="0"/>
              <a:buNone/>
              <a:defRPr sz="28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cxnSp>
        <p:nvCxnSpPr>
          <p:cNvPr id="18" name="Straight Connector 17">
            <a:extLst>
              <a:ext uri="{FF2B5EF4-FFF2-40B4-BE49-F238E27FC236}">
                <a16:creationId xmlns:a16="http://schemas.microsoft.com/office/drawing/2014/main" id="{B7FE0038-5839-49A8-8B57-4F9050F1D961}"/>
              </a:ext>
            </a:extLst>
          </p:cNvPr>
          <p:cNvCxnSpPr/>
          <p:nvPr userDrawn="1"/>
        </p:nvCxnSpPr>
        <p:spPr>
          <a:xfrm>
            <a:off x="854547" y="4322413"/>
            <a:ext cx="9692640" cy="0"/>
          </a:xfrm>
          <a:prstGeom prst="line">
            <a:avLst/>
          </a:prstGeom>
          <a:ln w="19050">
            <a:solidFill>
              <a:srgbClr val="972200"/>
            </a:solidFill>
          </a:ln>
        </p:spPr>
        <p:style>
          <a:lnRef idx="1">
            <a:schemeClr val="accent1"/>
          </a:lnRef>
          <a:fillRef idx="0">
            <a:schemeClr val="accent1"/>
          </a:fillRef>
          <a:effectRef idx="0">
            <a:schemeClr val="accent1"/>
          </a:effectRef>
          <a:fontRef idx="minor">
            <a:schemeClr val="tx1"/>
          </a:fontRef>
        </p:style>
      </p:cxnSp>
      <p:sp>
        <p:nvSpPr>
          <p:cNvPr id="19" name="Title 1">
            <a:extLst>
              <a:ext uri="{FF2B5EF4-FFF2-40B4-BE49-F238E27FC236}">
                <a16:creationId xmlns:a16="http://schemas.microsoft.com/office/drawing/2014/main" id="{E2D679D9-06B7-460E-9B28-A9C4B7223A4E}"/>
              </a:ext>
            </a:extLst>
          </p:cNvPr>
          <p:cNvSpPr>
            <a:spLocks noGrp="1"/>
          </p:cNvSpPr>
          <p:nvPr>
            <p:ph type="title"/>
          </p:nvPr>
        </p:nvSpPr>
        <p:spPr>
          <a:xfrm>
            <a:off x="854547" y="1992103"/>
            <a:ext cx="9692640" cy="2273319"/>
          </a:xfrm>
        </p:spPr>
        <p:txBody>
          <a:bodyPr anchor="b"/>
          <a:lstStyle>
            <a:lvl1pPr>
              <a:defRPr sz="4800"/>
            </a:lvl1pPr>
          </a:lstStyle>
          <a:p>
            <a:r>
              <a:rPr lang="en-US"/>
              <a:t>Click to edit Master title style</a:t>
            </a:r>
          </a:p>
        </p:txBody>
      </p:sp>
    </p:spTree>
    <p:extLst>
      <p:ext uri="{BB962C8B-B14F-4D97-AF65-F5344CB8AC3E}">
        <p14:creationId xmlns:p14="http://schemas.microsoft.com/office/powerpoint/2010/main" val="247632291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255777"/>
            <a:ext cx="5181600" cy="45841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611112" y="1255777"/>
            <a:ext cx="5181600" cy="45841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2DEEBEAB-2AEE-49D4-BDC3-BD9DF50C1C6D}"/>
              </a:ext>
            </a:extLst>
          </p:cNvPr>
          <p:cNvSpPr>
            <a:spLocks noGrp="1"/>
          </p:cNvSpPr>
          <p:nvPr>
            <p:ph type="sldNum" sz="quarter" idx="12"/>
          </p:nvPr>
        </p:nvSpPr>
        <p:spPr>
          <a:xfrm>
            <a:off x="0" y="6361321"/>
            <a:ext cx="548640" cy="432567"/>
          </a:xfrm>
          <a:prstGeom prst="rect">
            <a:avLst/>
          </a:prstGeom>
          <a:ln>
            <a:solidFill>
              <a:srgbClr val="232B7C"/>
            </a:solidFill>
          </a:ln>
        </p:spPr>
        <p:txBody>
          <a:bodyPr anchor="ctr"/>
          <a:lstStyle>
            <a:lvl1pPr algn="ctr">
              <a:defRPr sz="1333">
                <a:solidFill>
                  <a:schemeClr val="bg1"/>
                </a:solidFill>
              </a:defRPr>
            </a:lvl1pPr>
          </a:lstStyle>
          <a:p>
            <a:fld id="{205155C8-06EF-4D76-B723-5863044CF28B}" type="slidenum">
              <a:rPr lang="en-US" smtClean="0"/>
              <a:pPr/>
              <a:t>‹#›</a:t>
            </a:fld>
            <a:endParaRPr lang="en-US"/>
          </a:p>
        </p:txBody>
      </p:sp>
    </p:spTree>
    <p:extLst>
      <p:ext uri="{BB962C8B-B14F-4D97-AF65-F5344CB8AC3E}">
        <p14:creationId xmlns:p14="http://schemas.microsoft.com/office/powerpoint/2010/main" val="302809015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7" y="172465"/>
            <a:ext cx="10925492" cy="823912"/>
          </a:xfrm>
        </p:spPr>
        <p:txBody>
          <a:bodyPr anchor="b"/>
          <a:lstStyle/>
          <a:p>
            <a:r>
              <a:rPr lang="en-US"/>
              <a:t>Click to edit Master title style</a:t>
            </a:r>
          </a:p>
        </p:txBody>
      </p:sp>
      <p:sp>
        <p:nvSpPr>
          <p:cNvPr id="3" name="Text Placeholder 2"/>
          <p:cNvSpPr>
            <a:spLocks noGrp="1"/>
          </p:cNvSpPr>
          <p:nvPr>
            <p:ph type="body" idx="1"/>
          </p:nvPr>
        </p:nvSpPr>
        <p:spPr>
          <a:xfrm>
            <a:off x="839789" y="1144715"/>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1968627"/>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01385" y="1144715"/>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01385" y="1968627"/>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4AF3D789-74FA-4753-B245-B364323F4071}"/>
              </a:ext>
            </a:extLst>
          </p:cNvPr>
          <p:cNvSpPr>
            <a:spLocks noGrp="1"/>
          </p:cNvSpPr>
          <p:nvPr>
            <p:ph type="sldNum" sz="quarter" idx="12"/>
          </p:nvPr>
        </p:nvSpPr>
        <p:spPr>
          <a:xfrm>
            <a:off x="0" y="6361321"/>
            <a:ext cx="548640" cy="432567"/>
          </a:xfrm>
          <a:prstGeom prst="rect">
            <a:avLst/>
          </a:prstGeom>
          <a:ln>
            <a:solidFill>
              <a:srgbClr val="232B7C"/>
            </a:solidFill>
          </a:ln>
        </p:spPr>
        <p:txBody>
          <a:bodyPr anchor="ctr"/>
          <a:lstStyle>
            <a:lvl1pPr algn="ctr">
              <a:defRPr sz="1333">
                <a:solidFill>
                  <a:schemeClr val="bg1"/>
                </a:solidFill>
              </a:defRPr>
            </a:lvl1pPr>
          </a:lstStyle>
          <a:p>
            <a:fld id="{205155C8-06EF-4D76-B723-5863044CF28B}" type="slidenum">
              <a:rPr lang="en-US" smtClean="0"/>
              <a:pPr/>
              <a:t>‹#›</a:t>
            </a:fld>
            <a:endParaRPr lang="en-US"/>
          </a:p>
        </p:txBody>
      </p:sp>
    </p:spTree>
    <p:extLst>
      <p:ext uri="{BB962C8B-B14F-4D97-AF65-F5344CB8AC3E}">
        <p14:creationId xmlns:p14="http://schemas.microsoft.com/office/powerpoint/2010/main" val="93809238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Slide Number Placeholder 5">
            <a:extLst>
              <a:ext uri="{FF2B5EF4-FFF2-40B4-BE49-F238E27FC236}">
                <a16:creationId xmlns:a16="http://schemas.microsoft.com/office/drawing/2014/main" id="{14500833-DD81-433B-AEFB-26C61E21BECE}"/>
              </a:ext>
            </a:extLst>
          </p:cNvPr>
          <p:cNvSpPr>
            <a:spLocks noGrp="1"/>
          </p:cNvSpPr>
          <p:nvPr>
            <p:ph type="sldNum" sz="quarter" idx="12"/>
          </p:nvPr>
        </p:nvSpPr>
        <p:spPr>
          <a:xfrm>
            <a:off x="0" y="6361321"/>
            <a:ext cx="548640" cy="432567"/>
          </a:xfrm>
          <a:prstGeom prst="rect">
            <a:avLst/>
          </a:prstGeom>
          <a:ln>
            <a:solidFill>
              <a:srgbClr val="232B7C"/>
            </a:solidFill>
          </a:ln>
        </p:spPr>
        <p:txBody>
          <a:bodyPr anchor="ctr"/>
          <a:lstStyle>
            <a:lvl1pPr algn="ctr">
              <a:defRPr sz="1333">
                <a:solidFill>
                  <a:schemeClr val="bg1"/>
                </a:solidFill>
              </a:defRPr>
            </a:lvl1pPr>
          </a:lstStyle>
          <a:p>
            <a:fld id="{205155C8-06EF-4D76-B723-5863044CF28B}" type="slidenum">
              <a:rPr lang="en-US" smtClean="0"/>
              <a:pPr/>
              <a:t>‹#›</a:t>
            </a:fld>
            <a:endParaRPr lang="en-US"/>
          </a:p>
        </p:txBody>
      </p:sp>
    </p:spTree>
    <p:extLst>
      <p:ext uri="{BB962C8B-B14F-4D97-AF65-F5344CB8AC3E}">
        <p14:creationId xmlns:p14="http://schemas.microsoft.com/office/powerpoint/2010/main" val="206538200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B330FE5-D279-49E2-BA0B-8057E5EEFBDE}"/>
              </a:ext>
            </a:extLst>
          </p:cNvPr>
          <p:cNvSpPr/>
          <p:nvPr userDrawn="1"/>
        </p:nvSpPr>
        <p:spPr>
          <a:xfrm>
            <a:off x="9869865" y="5803392"/>
            <a:ext cx="2212378" cy="10546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itle 1"/>
          <p:cNvSpPr>
            <a:spLocks noGrp="1"/>
          </p:cNvSpPr>
          <p:nvPr>
            <p:ph type="title"/>
          </p:nvPr>
        </p:nvSpPr>
        <p:spPr>
          <a:xfrm>
            <a:off x="838200" y="365125"/>
            <a:ext cx="9528925" cy="634219"/>
          </a:xfrm>
        </p:spPr>
        <p:txBody>
          <a:bodyPr/>
          <a:lstStyle/>
          <a:p>
            <a:r>
              <a:rPr lang="en-US"/>
              <a:t>Click to edit Master title style</a:t>
            </a:r>
          </a:p>
        </p:txBody>
      </p:sp>
      <p:pic>
        <p:nvPicPr>
          <p:cNvPr id="7" name="Picture 6">
            <a:extLst>
              <a:ext uri="{FF2B5EF4-FFF2-40B4-BE49-F238E27FC236}">
                <a16:creationId xmlns:a16="http://schemas.microsoft.com/office/drawing/2014/main" id="{FE5DE318-13A6-471E-AE4F-2C86C9804CA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583" t="23994" r="10834" b="17178"/>
          <a:stretch/>
        </p:blipFill>
        <p:spPr>
          <a:xfrm>
            <a:off x="10237640" y="140208"/>
            <a:ext cx="1892272" cy="731520"/>
          </a:xfrm>
          <a:prstGeom prst="rect">
            <a:avLst/>
          </a:prstGeom>
        </p:spPr>
      </p:pic>
      <p:sp>
        <p:nvSpPr>
          <p:cNvPr id="8" name="Slide Number Placeholder 5">
            <a:extLst>
              <a:ext uri="{FF2B5EF4-FFF2-40B4-BE49-F238E27FC236}">
                <a16:creationId xmlns:a16="http://schemas.microsoft.com/office/drawing/2014/main" id="{87825C70-D5A5-436D-AACB-4CFC723B82D7}"/>
              </a:ext>
            </a:extLst>
          </p:cNvPr>
          <p:cNvSpPr>
            <a:spLocks noGrp="1"/>
          </p:cNvSpPr>
          <p:nvPr>
            <p:ph type="sldNum" sz="quarter" idx="12"/>
          </p:nvPr>
        </p:nvSpPr>
        <p:spPr>
          <a:xfrm>
            <a:off x="0" y="6361321"/>
            <a:ext cx="548640" cy="432567"/>
          </a:xfrm>
          <a:prstGeom prst="rect">
            <a:avLst/>
          </a:prstGeom>
          <a:ln>
            <a:solidFill>
              <a:srgbClr val="232B7C"/>
            </a:solidFill>
          </a:ln>
        </p:spPr>
        <p:txBody>
          <a:bodyPr anchor="ctr"/>
          <a:lstStyle>
            <a:lvl1pPr algn="ctr">
              <a:defRPr sz="1333">
                <a:solidFill>
                  <a:schemeClr val="bg1"/>
                </a:solidFill>
              </a:defRPr>
            </a:lvl1pPr>
          </a:lstStyle>
          <a:p>
            <a:fld id="{205155C8-06EF-4D76-B723-5863044CF28B}" type="slidenum">
              <a:rPr lang="en-US" smtClean="0"/>
              <a:pPr/>
              <a:t>‹#›</a:t>
            </a:fld>
            <a:endParaRPr lang="en-US"/>
          </a:p>
        </p:txBody>
      </p:sp>
      <p:sp>
        <p:nvSpPr>
          <p:cNvPr id="3" name="Rectangle 2">
            <a:extLst>
              <a:ext uri="{FF2B5EF4-FFF2-40B4-BE49-F238E27FC236}">
                <a16:creationId xmlns:a16="http://schemas.microsoft.com/office/drawing/2014/main" id="{0FC0D0A5-FC9D-4348-9178-F276FF1F7944}"/>
              </a:ext>
            </a:extLst>
          </p:cNvPr>
          <p:cNvSpPr/>
          <p:nvPr userDrawn="1"/>
        </p:nvSpPr>
        <p:spPr>
          <a:xfrm>
            <a:off x="838201" y="5916429"/>
            <a:ext cx="1584929" cy="941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344897735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117A040-FBDA-4F05-9CE2-7DE46C19EADF}"/>
              </a:ext>
            </a:extLst>
          </p:cNvPr>
          <p:cNvSpPr/>
          <p:nvPr userDrawn="1"/>
        </p:nvSpPr>
        <p:spPr>
          <a:xfrm>
            <a:off x="949378" y="939385"/>
            <a:ext cx="10982793" cy="3097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Slide Number Placeholder 5">
            <a:extLst>
              <a:ext uri="{FF2B5EF4-FFF2-40B4-BE49-F238E27FC236}">
                <a16:creationId xmlns:a16="http://schemas.microsoft.com/office/drawing/2014/main" id="{F5A24D57-317F-402E-9CC2-8C442CCAEF60}"/>
              </a:ext>
            </a:extLst>
          </p:cNvPr>
          <p:cNvSpPr>
            <a:spLocks noGrp="1"/>
          </p:cNvSpPr>
          <p:nvPr>
            <p:ph type="sldNum" sz="quarter" idx="12"/>
          </p:nvPr>
        </p:nvSpPr>
        <p:spPr>
          <a:xfrm>
            <a:off x="0" y="6361321"/>
            <a:ext cx="548640" cy="432567"/>
          </a:xfrm>
          <a:prstGeom prst="rect">
            <a:avLst/>
          </a:prstGeom>
          <a:ln>
            <a:solidFill>
              <a:srgbClr val="232B7C"/>
            </a:solidFill>
          </a:ln>
        </p:spPr>
        <p:txBody>
          <a:bodyPr anchor="ctr"/>
          <a:lstStyle>
            <a:lvl1pPr algn="ctr">
              <a:defRPr sz="1333">
                <a:solidFill>
                  <a:schemeClr val="bg1"/>
                </a:solidFill>
              </a:defRPr>
            </a:lvl1pPr>
          </a:lstStyle>
          <a:p>
            <a:fld id="{205155C8-06EF-4D76-B723-5863044CF28B}" type="slidenum">
              <a:rPr lang="en-US" smtClean="0"/>
              <a:pPr/>
              <a:t>‹#›</a:t>
            </a:fld>
            <a:endParaRPr lang="en-US"/>
          </a:p>
        </p:txBody>
      </p:sp>
    </p:spTree>
    <p:extLst>
      <p:ext uri="{BB962C8B-B14F-4D97-AF65-F5344CB8AC3E}">
        <p14:creationId xmlns:p14="http://schemas.microsoft.com/office/powerpoint/2010/main" val="284193448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AF4D37-08B2-4F9D-9B70-EFE5268C5C96}"/>
              </a:ext>
            </a:extLst>
          </p:cNvPr>
          <p:cNvSpPr/>
          <p:nvPr userDrawn="1"/>
        </p:nvSpPr>
        <p:spPr>
          <a:xfrm>
            <a:off x="949378" y="939385"/>
            <a:ext cx="10982793" cy="3097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itle 1"/>
          <p:cNvSpPr>
            <a:spLocks noGrp="1"/>
          </p:cNvSpPr>
          <p:nvPr>
            <p:ph type="title"/>
          </p:nvPr>
        </p:nvSpPr>
        <p:spPr>
          <a:xfrm>
            <a:off x="839788" y="42672"/>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7" y="572898"/>
            <a:ext cx="6748983" cy="53457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1642873"/>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9" name="Slide Number Placeholder 5">
            <a:extLst>
              <a:ext uri="{FF2B5EF4-FFF2-40B4-BE49-F238E27FC236}">
                <a16:creationId xmlns:a16="http://schemas.microsoft.com/office/drawing/2014/main" id="{6981F61A-27C4-4D43-9ED7-91C2AB61A1F9}"/>
              </a:ext>
            </a:extLst>
          </p:cNvPr>
          <p:cNvSpPr>
            <a:spLocks noGrp="1"/>
          </p:cNvSpPr>
          <p:nvPr>
            <p:ph type="sldNum" sz="quarter" idx="12"/>
          </p:nvPr>
        </p:nvSpPr>
        <p:spPr>
          <a:xfrm>
            <a:off x="0" y="6361321"/>
            <a:ext cx="548640" cy="432567"/>
          </a:xfrm>
          <a:prstGeom prst="rect">
            <a:avLst/>
          </a:prstGeom>
          <a:ln>
            <a:solidFill>
              <a:srgbClr val="232B7C"/>
            </a:solidFill>
          </a:ln>
        </p:spPr>
        <p:txBody>
          <a:bodyPr anchor="ctr"/>
          <a:lstStyle>
            <a:lvl1pPr algn="ctr">
              <a:defRPr sz="1333">
                <a:solidFill>
                  <a:schemeClr val="bg1"/>
                </a:solidFill>
              </a:defRPr>
            </a:lvl1pPr>
          </a:lstStyle>
          <a:p>
            <a:fld id="{205155C8-06EF-4D76-B723-5863044CF28B}" type="slidenum">
              <a:rPr lang="en-US" smtClean="0"/>
              <a:pPr/>
              <a:t>‹#›</a:t>
            </a:fld>
            <a:endParaRPr lang="en-US"/>
          </a:p>
        </p:txBody>
      </p:sp>
    </p:spTree>
    <p:extLst>
      <p:ext uri="{BB962C8B-B14F-4D97-AF65-F5344CB8AC3E}">
        <p14:creationId xmlns:p14="http://schemas.microsoft.com/office/powerpoint/2010/main" val="180833010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E9E8F7B-9A6A-48B8-8818-98E7F5C9BCB4}"/>
              </a:ext>
            </a:extLst>
          </p:cNvPr>
          <p:cNvSpPr/>
          <p:nvPr userDrawn="1"/>
        </p:nvSpPr>
        <p:spPr>
          <a:xfrm>
            <a:off x="949378" y="939385"/>
            <a:ext cx="10982793" cy="3097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itle 1"/>
          <p:cNvSpPr>
            <a:spLocks noGrp="1"/>
          </p:cNvSpPr>
          <p:nvPr>
            <p:ph type="title"/>
          </p:nvPr>
        </p:nvSpPr>
        <p:spPr>
          <a:xfrm>
            <a:off x="839788" y="54864"/>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7" y="585090"/>
            <a:ext cx="6748984"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p:cNvSpPr>
            <a:spLocks noGrp="1"/>
          </p:cNvSpPr>
          <p:nvPr>
            <p:ph type="body" sz="half" idx="2"/>
          </p:nvPr>
        </p:nvSpPr>
        <p:spPr>
          <a:xfrm>
            <a:off x="839788" y="1655065"/>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9" name="Slide Number Placeholder 5">
            <a:extLst>
              <a:ext uri="{FF2B5EF4-FFF2-40B4-BE49-F238E27FC236}">
                <a16:creationId xmlns:a16="http://schemas.microsoft.com/office/drawing/2014/main" id="{4E4DAB48-7C31-425F-8874-C2CBA51849B8}"/>
              </a:ext>
            </a:extLst>
          </p:cNvPr>
          <p:cNvSpPr>
            <a:spLocks noGrp="1"/>
          </p:cNvSpPr>
          <p:nvPr>
            <p:ph type="sldNum" sz="quarter" idx="12"/>
          </p:nvPr>
        </p:nvSpPr>
        <p:spPr>
          <a:xfrm>
            <a:off x="0" y="6361321"/>
            <a:ext cx="548640" cy="432567"/>
          </a:xfrm>
          <a:prstGeom prst="rect">
            <a:avLst/>
          </a:prstGeom>
          <a:ln>
            <a:solidFill>
              <a:srgbClr val="232B7C"/>
            </a:solidFill>
          </a:ln>
        </p:spPr>
        <p:txBody>
          <a:bodyPr anchor="ctr"/>
          <a:lstStyle>
            <a:lvl1pPr algn="ctr">
              <a:defRPr sz="1333">
                <a:solidFill>
                  <a:schemeClr val="bg1"/>
                </a:solidFill>
              </a:defRPr>
            </a:lvl1pPr>
          </a:lstStyle>
          <a:p>
            <a:fld id="{205155C8-06EF-4D76-B723-5863044CF28B}" type="slidenum">
              <a:rPr lang="en-US" smtClean="0"/>
              <a:pPr/>
              <a:t>‹#›</a:t>
            </a:fld>
            <a:endParaRPr lang="en-US"/>
          </a:p>
        </p:txBody>
      </p:sp>
    </p:spTree>
    <p:extLst>
      <p:ext uri="{BB962C8B-B14F-4D97-AF65-F5344CB8AC3E}">
        <p14:creationId xmlns:p14="http://schemas.microsoft.com/office/powerpoint/2010/main" val="1124670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C1A067-A893-4279-B308-9FFC75BAE3A7}"/>
              </a:ext>
            </a:extLst>
          </p:cNvPr>
          <p:cNvSpPr/>
          <p:nvPr userDrawn="1"/>
        </p:nvSpPr>
        <p:spPr>
          <a:xfrm>
            <a:off x="949378" y="939385"/>
            <a:ext cx="10982793" cy="3097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Slide Number Placeholder 5">
            <a:extLst>
              <a:ext uri="{FF2B5EF4-FFF2-40B4-BE49-F238E27FC236}">
                <a16:creationId xmlns:a16="http://schemas.microsoft.com/office/drawing/2014/main" id="{C11D8551-CBB1-4F04-A097-C0DCEEE68F9F}"/>
              </a:ext>
            </a:extLst>
          </p:cNvPr>
          <p:cNvSpPr>
            <a:spLocks noGrp="1"/>
          </p:cNvSpPr>
          <p:nvPr>
            <p:ph type="sldNum" sz="quarter" idx="12"/>
          </p:nvPr>
        </p:nvSpPr>
        <p:spPr>
          <a:xfrm>
            <a:off x="0" y="6361321"/>
            <a:ext cx="548640" cy="432567"/>
          </a:xfrm>
          <a:prstGeom prst="rect">
            <a:avLst/>
          </a:prstGeom>
          <a:ln>
            <a:solidFill>
              <a:srgbClr val="232B7C"/>
            </a:solidFill>
          </a:ln>
        </p:spPr>
        <p:txBody>
          <a:bodyPr anchor="ctr"/>
          <a:lstStyle>
            <a:lvl1pPr algn="ctr">
              <a:defRPr sz="1333">
                <a:solidFill>
                  <a:schemeClr val="bg1"/>
                </a:solidFill>
              </a:defRPr>
            </a:lvl1pPr>
          </a:lstStyle>
          <a:p>
            <a:fld id="{205155C8-06EF-4D76-B723-5863044CF28B}" type="slidenum">
              <a:rPr lang="en-US" smtClean="0"/>
              <a:pPr/>
              <a:t>‹#›</a:t>
            </a:fld>
            <a:endParaRPr lang="en-US"/>
          </a:p>
        </p:txBody>
      </p:sp>
      <p:sp>
        <p:nvSpPr>
          <p:cNvPr id="17" name="Text Placeholder 2">
            <a:extLst>
              <a:ext uri="{FF2B5EF4-FFF2-40B4-BE49-F238E27FC236}">
                <a16:creationId xmlns:a16="http://schemas.microsoft.com/office/drawing/2014/main" id="{FAA56947-F4DF-41F0-812C-E2DBB09280C2}"/>
              </a:ext>
            </a:extLst>
          </p:cNvPr>
          <p:cNvSpPr>
            <a:spLocks noGrp="1"/>
          </p:cNvSpPr>
          <p:nvPr>
            <p:ph type="body" idx="1"/>
          </p:nvPr>
        </p:nvSpPr>
        <p:spPr>
          <a:xfrm>
            <a:off x="854547" y="4439307"/>
            <a:ext cx="9692640" cy="1500187"/>
          </a:xfrm>
        </p:spPr>
        <p:txBody>
          <a:bodyPr>
            <a:normAutofit/>
          </a:bodyPr>
          <a:lstStyle>
            <a:lvl1pPr marL="0" indent="0">
              <a:buFont typeface="Arial" panose="020B0604020202020204" pitchFamily="34" charset="0"/>
              <a:buNone/>
              <a:defRPr sz="28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cxnSp>
        <p:nvCxnSpPr>
          <p:cNvPr id="18" name="Straight Connector 17">
            <a:extLst>
              <a:ext uri="{FF2B5EF4-FFF2-40B4-BE49-F238E27FC236}">
                <a16:creationId xmlns:a16="http://schemas.microsoft.com/office/drawing/2014/main" id="{B7FE0038-5839-49A8-8B57-4F9050F1D961}"/>
              </a:ext>
            </a:extLst>
          </p:cNvPr>
          <p:cNvCxnSpPr/>
          <p:nvPr userDrawn="1"/>
        </p:nvCxnSpPr>
        <p:spPr>
          <a:xfrm>
            <a:off x="854547" y="4322413"/>
            <a:ext cx="9692640" cy="0"/>
          </a:xfrm>
          <a:prstGeom prst="line">
            <a:avLst/>
          </a:prstGeom>
          <a:ln w="19050">
            <a:solidFill>
              <a:srgbClr val="972200"/>
            </a:solidFill>
          </a:ln>
        </p:spPr>
        <p:style>
          <a:lnRef idx="1">
            <a:schemeClr val="accent1"/>
          </a:lnRef>
          <a:fillRef idx="0">
            <a:schemeClr val="accent1"/>
          </a:fillRef>
          <a:effectRef idx="0">
            <a:schemeClr val="accent1"/>
          </a:effectRef>
          <a:fontRef idx="minor">
            <a:schemeClr val="tx1"/>
          </a:fontRef>
        </p:style>
      </p:cxnSp>
      <p:sp>
        <p:nvSpPr>
          <p:cNvPr id="19" name="Title 1">
            <a:extLst>
              <a:ext uri="{FF2B5EF4-FFF2-40B4-BE49-F238E27FC236}">
                <a16:creationId xmlns:a16="http://schemas.microsoft.com/office/drawing/2014/main" id="{E2D679D9-06B7-460E-9B28-A9C4B7223A4E}"/>
              </a:ext>
            </a:extLst>
          </p:cNvPr>
          <p:cNvSpPr>
            <a:spLocks noGrp="1"/>
          </p:cNvSpPr>
          <p:nvPr>
            <p:ph type="title"/>
          </p:nvPr>
        </p:nvSpPr>
        <p:spPr>
          <a:xfrm>
            <a:off x="854547" y="1992103"/>
            <a:ext cx="9692640" cy="2273319"/>
          </a:xfrm>
        </p:spPr>
        <p:txBody>
          <a:bodyPr anchor="b"/>
          <a:lstStyle>
            <a:lvl1pPr>
              <a:defRPr sz="4800"/>
            </a:lvl1pPr>
          </a:lstStyle>
          <a:p>
            <a:r>
              <a:rPr lang="en-US"/>
              <a:t>Click to edit Master title style</a:t>
            </a:r>
          </a:p>
        </p:txBody>
      </p:sp>
    </p:spTree>
    <p:extLst>
      <p:ext uri="{BB962C8B-B14F-4D97-AF65-F5344CB8AC3E}">
        <p14:creationId xmlns:p14="http://schemas.microsoft.com/office/powerpoint/2010/main" val="339504125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Title, Subhead and Bullets">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name="think-cell Slide" r:id="rId3" imgW="470" imgH="469" progId="TCLayout.ActiveDocument.1">
                  <p:embed/>
                </p:oleObj>
              </mc:Choice>
              <mc:Fallback>
                <p:oleObj name="think-cell Slide" r:id="rId3" imgW="470" imgH="469" progId="TCLayout.ActiveDocument.1">
                  <p:embed/>
                  <p:pic>
                    <p:nvPicPr>
                      <p:cNvPr id="3" name="Object 2" hidden="1"/>
                      <p:cNvPicPr/>
                      <p:nvPr/>
                    </p:nvPicPr>
                    <p:blipFill>
                      <a:blip r:embed="rId4"/>
                      <a:stretch>
                        <a:fillRect/>
                      </a:stretch>
                    </p:blipFill>
                    <p:spPr>
                      <a:xfrm>
                        <a:off x="1589" y="1590"/>
                        <a:ext cx="1587" cy="1587"/>
                      </a:xfrm>
                      <a:prstGeom prst="rect">
                        <a:avLst/>
                      </a:prstGeom>
                    </p:spPr>
                  </p:pic>
                </p:oleObj>
              </mc:Fallback>
            </mc:AlternateContent>
          </a:graphicData>
        </a:graphic>
      </p:graphicFrame>
      <p:sp>
        <p:nvSpPr>
          <p:cNvPr id="2" name="Title 1"/>
          <p:cNvSpPr>
            <a:spLocks noGrp="1"/>
          </p:cNvSpPr>
          <p:nvPr>
            <p:ph type="title"/>
          </p:nvPr>
        </p:nvSpPr>
        <p:spPr bwMode="gray">
          <a:xfrm>
            <a:off x="321588" y="135027"/>
            <a:ext cx="11582400" cy="646331"/>
          </a:xfrm>
        </p:spPr>
        <p:txBody>
          <a:bodyPr>
            <a:spAutoFit/>
          </a:bodyPr>
          <a:lstStyle>
            <a:lvl1pPr>
              <a:defRPr b="0">
                <a:solidFill>
                  <a:schemeClr val="tx2"/>
                </a:solidFill>
              </a:defRPr>
            </a:lvl1pPr>
          </a:lstStyle>
          <a:p>
            <a:r>
              <a:rPr lang="en-US"/>
              <a:t>Click to edit Master title style</a:t>
            </a:r>
          </a:p>
        </p:txBody>
      </p:sp>
      <p:sp>
        <p:nvSpPr>
          <p:cNvPr id="8" name="Content Placeholder 2"/>
          <p:cNvSpPr>
            <a:spLocks noGrp="1"/>
          </p:cNvSpPr>
          <p:nvPr>
            <p:ph idx="10" hasCustomPrompt="1"/>
          </p:nvPr>
        </p:nvSpPr>
        <p:spPr bwMode="gray">
          <a:xfrm>
            <a:off x="321589" y="680820"/>
            <a:ext cx="11582400" cy="276999"/>
          </a:xfrm>
        </p:spPr>
        <p:txBody>
          <a:bodyPr/>
          <a:lstStyle>
            <a:lvl1pPr marL="0" indent="0">
              <a:buNone/>
              <a:defRPr sz="1999" b="1">
                <a:solidFill>
                  <a:schemeClr val="accent5"/>
                </a:solidFill>
              </a:defRPr>
            </a:lvl1pPr>
          </a:lstStyle>
          <a:p>
            <a:pPr lvl="0"/>
            <a:r>
              <a:rPr lang="en-US"/>
              <a:t>Click to add subhead</a:t>
            </a:r>
          </a:p>
        </p:txBody>
      </p:sp>
      <p:sp>
        <p:nvSpPr>
          <p:cNvPr id="11" name="Content Placeholder 6"/>
          <p:cNvSpPr>
            <a:spLocks noGrp="1"/>
          </p:cNvSpPr>
          <p:nvPr>
            <p:ph sz="quarter" idx="12"/>
          </p:nvPr>
        </p:nvSpPr>
        <p:spPr>
          <a:xfrm>
            <a:off x="316301" y="1188723"/>
            <a:ext cx="11582400" cy="1199367"/>
          </a:xfrm>
        </p:spPr>
        <p:txBody>
          <a:bodyPr>
            <a:spAutoFit/>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232737708"/>
      </p:ext>
    </p:extLst>
  </p:cSld>
  <p:clrMapOvr>
    <a:masterClrMapping/>
  </p:clrMapOvr>
  <p:transition>
    <p:wipe dir="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4" name="Title 1"/>
          <p:cNvSpPr>
            <a:spLocks noGrp="1"/>
          </p:cNvSpPr>
          <p:nvPr>
            <p:ph type="title"/>
          </p:nvPr>
        </p:nvSpPr>
        <p:spPr>
          <a:xfrm>
            <a:off x="1041817" y="134382"/>
            <a:ext cx="8608483" cy="493712"/>
          </a:xfrm>
        </p:spPr>
        <p:txBody>
          <a:bodyPr/>
          <a:lstStyle>
            <a:lvl1pPr algn="l">
              <a:defRPr>
                <a:solidFill>
                  <a:schemeClr val="tx1"/>
                </a:solidFill>
              </a:defRPr>
            </a:lvl1pPr>
          </a:lstStyle>
          <a:p>
            <a:r>
              <a:rPr lang="en-US"/>
              <a:t>Click to edit Master title style</a:t>
            </a:r>
          </a:p>
        </p:txBody>
      </p:sp>
    </p:spTree>
    <p:extLst>
      <p:ext uri="{BB962C8B-B14F-4D97-AF65-F5344CB8AC3E}">
        <p14:creationId xmlns:p14="http://schemas.microsoft.com/office/powerpoint/2010/main" val="187646360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TEXTE">
    <p:spTree>
      <p:nvGrpSpPr>
        <p:cNvPr id="1" name=""/>
        <p:cNvGrpSpPr/>
        <p:nvPr/>
      </p:nvGrpSpPr>
      <p:grpSpPr>
        <a:xfrm>
          <a:off x="0" y="0"/>
          <a:ext cx="0" cy="0"/>
          <a:chOff x="0" y="0"/>
          <a:chExt cx="0" cy="0"/>
        </a:xfrm>
      </p:grpSpPr>
      <p:sp>
        <p:nvSpPr>
          <p:cNvPr id="12" name="Espace réservé du texte 11"/>
          <p:cNvSpPr>
            <a:spLocks noGrp="1"/>
          </p:cNvSpPr>
          <p:nvPr>
            <p:ph type="body" sz="quarter" idx="10"/>
          </p:nvPr>
        </p:nvSpPr>
        <p:spPr>
          <a:xfrm>
            <a:off x="984252" y="1570042"/>
            <a:ext cx="10227731" cy="4470401"/>
          </a:xfrm>
          <a:prstGeom prst="rect">
            <a:avLst/>
          </a:prstGeom>
        </p:spPr>
        <p:txBody>
          <a:bodyPr vert="horz"/>
          <a:lstStyle>
            <a:lvl1pPr marL="285750" indent="-285750">
              <a:buSzPct val="120000"/>
              <a:buFontTx/>
              <a:buBlip>
                <a:blip r:embed="rId2"/>
              </a:buBlip>
              <a:defRPr sz="1800">
                <a:solidFill>
                  <a:srgbClr val="404040"/>
                </a:solidFill>
                <a:latin typeface="Arial"/>
                <a:cs typeface="Arial"/>
              </a:defRPr>
            </a:lvl1pPr>
            <a:lvl2pPr marL="742950" indent="-285750">
              <a:buClr>
                <a:srgbClr val="00727A"/>
              </a:buClr>
              <a:buSzPct val="100000"/>
              <a:buFont typeface="Wingdings" pitchFamily="2" charset="2"/>
              <a:buChar char="à"/>
              <a:defRPr sz="1600" baseline="0">
                <a:solidFill>
                  <a:srgbClr val="404040"/>
                </a:solidFill>
                <a:latin typeface="Arial"/>
                <a:cs typeface="Arial"/>
              </a:defRPr>
            </a:lvl2pPr>
            <a:lvl3pPr marL="1077913" indent="-163513">
              <a:buClr>
                <a:srgbClr val="004563"/>
              </a:buClr>
              <a:buSzPct val="100000"/>
              <a:buFont typeface="Arial" pitchFamily="34" charset="0"/>
              <a:buChar char="­"/>
              <a:defRPr sz="1400" i="1">
                <a:solidFill>
                  <a:srgbClr val="404040"/>
                </a:solidFill>
                <a:latin typeface="Arial"/>
                <a:cs typeface="Arial"/>
              </a:defRPr>
            </a:lvl3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 name="Titre 9"/>
          <p:cNvSpPr>
            <a:spLocks noGrp="1"/>
          </p:cNvSpPr>
          <p:nvPr>
            <p:ph type="title"/>
          </p:nvPr>
        </p:nvSpPr>
        <p:spPr/>
        <p:txBody>
          <a:bodyPr/>
          <a:lstStyle/>
          <a:p>
            <a:r>
              <a:rPr lang="fr-FR"/>
              <a:t>Modifiez le style du titre</a:t>
            </a:r>
          </a:p>
        </p:txBody>
      </p:sp>
      <p:sp>
        <p:nvSpPr>
          <p:cNvPr id="14" name="Espace réservé du numéro de diapositive 13"/>
          <p:cNvSpPr>
            <a:spLocks noGrp="1"/>
          </p:cNvSpPr>
          <p:nvPr>
            <p:ph type="sldNum" sz="quarter" idx="11"/>
          </p:nvPr>
        </p:nvSpPr>
        <p:spPr/>
        <p:txBody>
          <a:bodyPr/>
          <a:lstStyle/>
          <a:p>
            <a:fld id="{3801209A-EBCB-4229-9A21-B7869465F47A}" type="slidenum">
              <a:rPr lang="fr-FR" smtClean="0">
                <a:solidFill>
                  <a:srgbClr val="004563"/>
                </a:solidFill>
              </a:rPr>
              <a:pPr/>
              <a:t>‹#›</a:t>
            </a:fld>
            <a:r>
              <a:rPr lang="fr-FR">
                <a:solidFill>
                  <a:srgbClr val="004563"/>
                </a:solidFill>
              </a:rPr>
              <a:t>   |  </a:t>
            </a:r>
          </a:p>
        </p:txBody>
      </p:sp>
      <p:sp>
        <p:nvSpPr>
          <p:cNvPr id="9" name="Espace réservé du texte 11"/>
          <p:cNvSpPr>
            <a:spLocks noGrp="1"/>
          </p:cNvSpPr>
          <p:nvPr>
            <p:ph type="body" sz="quarter" idx="13"/>
          </p:nvPr>
        </p:nvSpPr>
        <p:spPr>
          <a:xfrm>
            <a:off x="969434" y="819403"/>
            <a:ext cx="10227731" cy="381794"/>
          </a:xfrm>
          <a:prstGeom prst="rect">
            <a:avLst/>
          </a:prstGeom>
        </p:spPr>
        <p:txBody>
          <a:bodyPr vert="horz">
            <a:normAutofit/>
          </a:bodyPr>
          <a:lstStyle>
            <a:lvl1pPr marL="285750" indent="-285750">
              <a:buSzPct val="120000"/>
              <a:buFontTx/>
              <a:buNone/>
              <a:defRPr sz="1400" b="1">
                <a:solidFill>
                  <a:schemeClr val="tx2"/>
                </a:solidFill>
                <a:latin typeface="Century Gothic" pitchFamily="34" charset="0"/>
                <a:cs typeface="Arial"/>
              </a:defRPr>
            </a:lvl1pPr>
            <a:lvl2pPr marL="742950" indent="-285750">
              <a:buClr>
                <a:srgbClr val="00727A"/>
              </a:buClr>
              <a:buSzPct val="100000"/>
              <a:buFontTx/>
              <a:buNone/>
              <a:defRPr sz="1600" baseline="0">
                <a:solidFill>
                  <a:srgbClr val="404040"/>
                </a:solidFill>
                <a:latin typeface="Arial"/>
                <a:cs typeface="Arial"/>
              </a:defRPr>
            </a:lvl2pPr>
            <a:lvl3pPr marL="1077913" indent="-163513">
              <a:buClr>
                <a:srgbClr val="004563"/>
              </a:buClr>
              <a:buSzPct val="100000"/>
              <a:buFontTx/>
              <a:buNone/>
              <a:defRPr sz="1400" i="1">
                <a:solidFill>
                  <a:srgbClr val="404040"/>
                </a:solidFill>
                <a:latin typeface="Arial"/>
                <a:cs typeface="Arial"/>
              </a:defRPr>
            </a:lvl3pPr>
          </a:lstStyle>
          <a:p>
            <a:pPr lvl="0"/>
            <a:r>
              <a:rPr lang="fr-FR"/>
              <a:t>Modifiez les styles du texte du masque</a:t>
            </a:r>
          </a:p>
        </p:txBody>
      </p:sp>
      <p:sp>
        <p:nvSpPr>
          <p:cNvPr id="15" name="Espace réservé de la date 3"/>
          <p:cNvSpPr>
            <a:spLocks noGrp="1"/>
          </p:cNvSpPr>
          <p:nvPr>
            <p:ph type="dt" sz="half" idx="2"/>
          </p:nvPr>
        </p:nvSpPr>
        <p:spPr>
          <a:xfrm>
            <a:off x="4673601" y="6509043"/>
            <a:ext cx="2844800" cy="217823"/>
          </a:xfrm>
          <a:prstGeom prst="rect">
            <a:avLst/>
          </a:prstGeom>
        </p:spPr>
        <p:txBody>
          <a:bodyPr lIns="0" tIns="0" rIns="0" bIns="0" anchor="b" anchorCtr="0"/>
          <a:lstStyle>
            <a:lvl1pPr algn="ctr">
              <a:defRPr sz="800" b="1">
                <a:solidFill>
                  <a:schemeClr val="accent4"/>
                </a:solidFill>
                <a:latin typeface="+mj-lt"/>
              </a:defRPr>
            </a:lvl1pPr>
          </a:lstStyle>
          <a:p>
            <a:endParaRPr lang="fr-FR">
              <a:solidFill>
                <a:srgbClr val="E40A38"/>
              </a:solidFill>
            </a:endParaRPr>
          </a:p>
        </p:txBody>
      </p:sp>
    </p:spTree>
    <p:extLst>
      <p:ext uri="{BB962C8B-B14F-4D97-AF65-F5344CB8AC3E}">
        <p14:creationId xmlns:p14="http://schemas.microsoft.com/office/powerpoint/2010/main" val="1126594807"/>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Title, subtitle &amp; 1 column - large">
    <p:spTree>
      <p:nvGrpSpPr>
        <p:cNvPr id="1" name=""/>
        <p:cNvGrpSpPr/>
        <p:nvPr/>
      </p:nvGrpSpPr>
      <p:grpSpPr>
        <a:xfrm>
          <a:off x="0" y="0"/>
          <a:ext cx="0" cy="0"/>
          <a:chOff x="0" y="0"/>
          <a:chExt cx="0" cy="0"/>
        </a:xfrm>
      </p:grpSpPr>
      <p:sp>
        <p:nvSpPr>
          <p:cNvPr id="8" name="Text Placeholder 18"/>
          <p:cNvSpPr>
            <a:spLocks noGrp="1"/>
          </p:cNvSpPr>
          <p:nvPr>
            <p:ph idx="1"/>
          </p:nvPr>
        </p:nvSpPr>
        <p:spPr>
          <a:xfrm>
            <a:off x="469900" y="1676402"/>
            <a:ext cx="11252200" cy="4622799"/>
          </a:xfrm>
          <a:prstGeom prst="rect">
            <a:avLst/>
          </a:prstGeom>
        </p:spPr>
        <p:txBody>
          <a:bodyPr vert="horz" lIns="0" tIns="0" rIns="0" bIns="0" rtlCol="0">
            <a:noAutofit/>
          </a:bodyPr>
          <a:lstStyle>
            <a:lvl1pPr>
              <a:defRPr sz="1600"/>
            </a:lvl1pPr>
            <a:lvl2pPr>
              <a:defRPr sz="1600"/>
            </a:lvl2pPr>
            <a:lvl3pPr>
              <a:defRPr sz="1600"/>
            </a:lvl3pPr>
            <a:lvl4pPr>
              <a:defRPr sz="1600"/>
            </a:lvl4pPr>
            <a:lvl5pPr>
              <a:defRPr sz="1600"/>
            </a:lvl5pPr>
            <a:lvl6pPr>
              <a:defRPr sz="2133"/>
            </a:lvl6pPr>
            <a:lvl7pPr>
              <a:defRPr sz="2133"/>
            </a:lvl7pPr>
            <a:lvl8pPr>
              <a:defRPr sz="2133"/>
            </a:lvl8pPr>
            <a:lvl9pPr>
              <a:defRPr sz="2133"/>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a:t>Click to add subtitle</a:t>
            </a:r>
          </a:p>
        </p:txBody>
      </p:sp>
      <p:sp>
        <p:nvSpPr>
          <p:cNvPr id="6"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p>
        </p:txBody>
      </p:sp>
    </p:spTree>
    <p:extLst>
      <p:ext uri="{BB962C8B-B14F-4D97-AF65-F5344CB8AC3E}">
        <p14:creationId xmlns:p14="http://schemas.microsoft.com/office/powerpoint/2010/main" val="3119630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255777"/>
            <a:ext cx="5181600" cy="45841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611112" y="1255777"/>
            <a:ext cx="5181600" cy="45841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2DEEBEAB-2AEE-49D4-BDC3-BD9DF50C1C6D}"/>
              </a:ext>
            </a:extLst>
          </p:cNvPr>
          <p:cNvSpPr>
            <a:spLocks noGrp="1"/>
          </p:cNvSpPr>
          <p:nvPr>
            <p:ph type="sldNum" sz="quarter" idx="12"/>
          </p:nvPr>
        </p:nvSpPr>
        <p:spPr>
          <a:xfrm>
            <a:off x="0" y="6361321"/>
            <a:ext cx="548640" cy="432567"/>
          </a:xfrm>
          <a:prstGeom prst="rect">
            <a:avLst/>
          </a:prstGeom>
          <a:ln>
            <a:solidFill>
              <a:srgbClr val="232B7C"/>
            </a:solidFill>
          </a:ln>
        </p:spPr>
        <p:txBody>
          <a:bodyPr anchor="ctr"/>
          <a:lstStyle>
            <a:lvl1pPr algn="ctr">
              <a:defRPr sz="1333">
                <a:solidFill>
                  <a:schemeClr val="bg1"/>
                </a:solidFill>
              </a:defRPr>
            </a:lvl1pPr>
          </a:lstStyle>
          <a:p>
            <a:fld id="{205155C8-06EF-4D76-B723-5863044CF28B}" type="slidenum">
              <a:rPr lang="en-US" smtClean="0"/>
              <a:pPr/>
              <a:t>‹#›</a:t>
            </a:fld>
            <a:endParaRPr lang="en-US"/>
          </a:p>
        </p:txBody>
      </p:sp>
    </p:spTree>
    <p:extLst>
      <p:ext uri="{BB962C8B-B14F-4D97-AF65-F5344CB8AC3E}">
        <p14:creationId xmlns:p14="http://schemas.microsoft.com/office/powerpoint/2010/main" val="33888458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7" y="172465"/>
            <a:ext cx="10925492" cy="823912"/>
          </a:xfrm>
        </p:spPr>
        <p:txBody>
          <a:bodyPr anchor="b"/>
          <a:lstStyle/>
          <a:p>
            <a:r>
              <a:rPr lang="en-US"/>
              <a:t>Click to edit Master title style</a:t>
            </a:r>
          </a:p>
        </p:txBody>
      </p:sp>
      <p:sp>
        <p:nvSpPr>
          <p:cNvPr id="3" name="Text Placeholder 2"/>
          <p:cNvSpPr>
            <a:spLocks noGrp="1"/>
          </p:cNvSpPr>
          <p:nvPr>
            <p:ph type="body" idx="1"/>
          </p:nvPr>
        </p:nvSpPr>
        <p:spPr>
          <a:xfrm>
            <a:off x="839789" y="1144715"/>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1968627"/>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01385" y="1144715"/>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01385" y="1968627"/>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4AF3D789-74FA-4753-B245-B364323F4071}"/>
              </a:ext>
            </a:extLst>
          </p:cNvPr>
          <p:cNvSpPr>
            <a:spLocks noGrp="1"/>
          </p:cNvSpPr>
          <p:nvPr>
            <p:ph type="sldNum" sz="quarter" idx="12"/>
          </p:nvPr>
        </p:nvSpPr>
        <p:spPr>
          <a:xfrm>
            <a:off x="0" y="6361321"/>
            <a:ext cx="548640" cy="432567"/>
          </a:xfrm>
          <a:prstGeom prst="rect">
            <a:avLst/>
          </a:prstGeom>
          <a:ln>
            <a:solidFill>
              <a:srgbClr val="232B7C"/>
            </a:solidFill>
          </a:ln>
        </p:spPr>
        <p:txBody>
          <a:bodyPr anchor="ctr"/>
          <a:lstStyle>
            <a:lvl1pPr algn="ctr">
              <a:defRPr sz="1333">
                <a:solidFill>
                  <a:schemeClr val="bg1"/>
                </a:solidFill>
              </a:defRPr>
            </a:lvl1pPr>
          </a:lstStyle>
          <a:p>
            <a:fld id="{205155C8-06EF-4D76-B723-5863044CF28B}" type="slidenum">
              <a:rPr lang="en-US" smtClean="0"/>
              <a:pPr/>
              <a:t>‹#›</a:t>
            </a:fld>
            <a:endParaRPr lang="en-US"/>
          </a:p>
        </p:txBody>
      </p:sp>
    </p:spTree>
    <p:extLst>
      <p:ext uri="{BB962C8B-B14F-4D97-AF65-F5344CB8AC3E}">
        <p14:creationId xmlns:p14="http://schemas.microsoft.com/office/powerpoint/2010/main" val="275394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Slide Number Placeholder 5">
            <a:extLst>
              <a:ext uri="{FF2B5EF4-FFF2-40B4-BE49-F238E27FC236}">
                <a16:creationId xmlns:a16="http://schemas.microsoft.com/office/drawing/2014/main" id="{14500833-DD81-433B-AEFB-26C61E21BECE}"/>
              </a:ext>
            </a:extLst>
          </p:cNvPr>
          <p:cNvSpPr>
            <a:spLocks noGrp="1"/>
          </p:cNvSpPr>
          <p:nvPr>
            <p:ph type="sldNum" sz="quarter" idx="12"/>
          </p:nvPr>
        </p:nvSpPr>
        <p:spPr>
          <a:xfrm>
            <a:off x="0" y="6361321"/>
            <a:ext cx="548640" cy="432567"/>
          </a:xfrm>
          <a:prstGeom prst="rect">
            <a:avLst/>
          </a:prstGeom>
          <a:ln>
            <a:solidFill>
              <a:srgbClr val="232B7C"/>
            </a:solidFill>
          </a:ln>
        </p:spPr>
        <p:txBody>
          <a:bodyPr anchor="ctr"/>
          <a:lstStyle>
            <a:lvl1pPr algn="ctr">
              <a:defRPr sz="1333">
                <a:solidFill>
                  <a:schemeClr val="bg1"/>
                </a:solidFill>
              </a:defRPr>
            </a:lvl1pPr>
          </a:lstStyle>
          <a:p>
            <a:fld id="{205155C8-06EF-4D76-B723-5863044CF28B}" type="slidenum">
              <a:rPr lang="en-US" smtClean="0"/>
              <a:pPr/>
              <a:t>‹#›</a:t>
            </a:fld>
            <a:endParaRPr lang="en-US"/>
          </a:p>
        </p:txBody>
      </p:sp>
    </p:spTree>
    <p:extLst>
      <p:ext uri="{BB962C8B-B14F-4D97-AF65-F5344CB8AC3E}">
        <p14:creationId xmlns:p14="http://schemas.microsoft.com/office/powerpoint/2010/main" val="2326790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B330FE5-D279-49E2-BA0B-8057E5EEFBDE}"/>
              </a:ext>
            </a:extLst>
          </p:cNvPr>
          <p:cNvSpPr/>
          <p:nvPr userDrawn="1"/>
        </p:nvSpPr>
        <p:spPr>
          <a:xfrm>
            <a:off x="10189971" y="5803392"/>
            <a:ext cx="1892272" cy="10546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itle 1"/>
          <p:cNvSpPr>
            <a:spLocks noGrp="1"/>
          </p:cNvSpPr>
          <p:nvPr>
            <p:ph type="title"/>
          </p:nvPr>
        </p:nvSpPr>
        <p:spPr>
          <a:xfrm>
            <a:off x="838200" y="365125"/>
            <a:ext cx="9528925" cy="634219"/>
          </a:xfrm>
        </p:spPr>
        <p:txBody>
          <a:bodyPr/>
          <a:lstStyle/>
          <a:p>
            <a:r>
              <a:rPr lang="en-US"/>
              <a:t>Click to edit Master title style</a:t>
            </a:r>
          </a:p>
        </p:txBody>
      </p:sp>
      <p:pic>
        <p:nvPicPr>
          <p:cNvPr id="7" name="Picture 6">
            <a:extLst>
              <a:ext uri="{FF2B5EF4-FFF2-40B4-BE49-F238E27FC236}">
                <a16:creationId xmlns:a16="http://schemas.microsoft.com/office/drawing/2014/main" id="{FE5DE318-13A6-471E-AE4F-2C86C9804CA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583" t="23994" r="10834" b="17178"/>
          <a:stretch/>
        </p:blipFill>
        <p:spPr>
          <a:xfrm>
            <a:off x="10299728" y="6126480"/>
            <a:ext cx="1892272" cy="731520"/>
          </a:xfrm>
          <a:prstGeom prst="rect">
            <a:avLst/>
          </a:prstGeom>
        </p:spPr>
      </p:pic>
      <p:sp>
        <p:nvSpPr>
          <p:cNvPr id="8" name="Slide Number Placeholder 5">
            <a:extLst>
              <a:ext uri="{FF2B5EF4-FFF2-40B4-BE49-F238E27FC236}">
                <a16:creationId xmlns:a16="http://schemas.microsoft.com/office/drawing/2014/main" id="{87825C70-D5A5-436D-AACB-4CFC723B82D7}"/>
              </a:ext>
            </a:extLst>
          </p:cNvPr>
          <p:cNvSpPr>
            <a:spLocks noGrp="1"/>
          </p:cNvSpPr>
          <p:nvPr>
            <p:ph type="sldNum" sz="quarter" idx="12"/>
          </p:nvPr>
        </p:nvSpPr>
        <p:spPr>
          <a:xfrm>
            <a:off x="0" y="6361321"/>
            <a:ext cx="548640" cy="432567"/>
          </a:xfrm>
          <a:prstGeom prst="rect">
            <a:avLst/>
          </a:prstGeom>
          <a:ln>
            <a:solidFill>
              <a:srgbClr val="232B7C"/>
            </a:solidFill>
          </a:ln>
        </p:spPr>
        <p:txBody>
          <a:bodyPr anchor="ctr"/>
          <a:lstStyle>
            <a:lvl1pPr algn="ctr">
              <a:defRPr sz="1333">
                <a:solidFill>
                  <a:schemeClr val="bg1"/>
                </a:solidFill>
              </a:defRPr>
            </a:lvl1pPr>
          </a:lstStyle>
          <a:p>
            <a:fld id="{205155C8-06EF-4D76-B723-5863044CF28B}" type="slidenum">
              <a:rPr lang="en-US" smtClean="0"/>
              <a:pPr/>
              <a:t>‹#›</a:t>
            </a:fld>
            <a:endParaRPr lang="en-US"/>
          </a:p>
        </p:txBody>
      </p:sp>
      <p:sp>
        <p:nvSpPr>
          <p:cNvPr id="3" name="Rectangle 2">
            <a:extLst>
              <a:ext uri="{FF2B5EF4-FFF2-40B4-BE49-F238E27FC236}">
                <a16:creationId xmlns:a16="http://schemas.microsoft.com/office/drawing/2014/main" id="{0FC0D0A5-FC9D-4348-9178-F276FF1F7944}"/>
              </a:ext>
            </a:extLst>
          </p:cNvPr>
          <p:cNvSpPr/>
          <p:nvPr userDrawn="1"/>
        </p:nvSpPr>
        <p:spPr>
          <a:xfrm>
            <a:off x="838201" y="5916429"/>
            <a:ext cx="1584929" cy="941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3920011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18" Type="http://schemas.openxmlformats.org/officeDocument/2006/relationships/image" Target="../media/image1.jpeg"/><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theme" Target="../theme/theme4.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10" Type="http://schemas.openxmlformats.org/officeDocument/2006/relationships/slideLayout" Target="../slideLayouts/slideLayout47.xml"/><Relationship Id="rId19" Type="http://schemas.openxmlformats.org/officeDocument/2006/relationships/image" Target="../media/image2.png"/><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974323" cy="634219"/>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838200" y="1253330"/>
            <a:ext cx="10974323" cy="476901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0" name="Group 9">
            <a:extLst>
              <a:ext uri="{FF2B5EF4-FFF2-40B4-BE49-F238E27FC236}">
                <a16:creationId xmlns:a16="http://schemas.microsoft.com/office/drawing/2014/main" id="{82CB7D99-1B9B-4BF4-885E-6610D32C44F5}"/>
              </a:ext>
            </a:extLst>
          </p:cNvPr>
          <p:cNvGrpSpPr/>
          <p:nvPr userDrawn="1"/>
        </p:nvGrpSpPr>
        <p:grpSpPr>
          <a:xfrm>
            <a:off x="0" y="0"/>
            <a:ext cx="548640" cy="6858000"/>
            <a:chOff x="0" y="0"/>
            <a:chExt cx="411480" cy="5143500"/>
          </a:xfrm>
        </p:grpSpPr>
        <p:sp>
          <p:nvSpPr>
            <p:cNvPr id="11" name="Rectangle 10">
              <a:extLst>
                <a:ext uri="{FF2B5EF4-FFF2-40B4-BE49-F238E27FC236}">
                  <a16:creationId xmlns:a16="http://schemas.microsoft.com/office/drawing/2014/main" id="{48D4EB9B-CFAD-4822-B717-0EBA0ECBB835}"/>
                </a:ext>
              </a:extLst>
            </p:cNvPr>
            <p:cNvSpPr/>
            <p:nvPr/>
          </p:nvSpPr>
          <p:spPr>
            <a:xfrm>
              <a:off x="0" y="0"/>
              <a:ext cx="411480" cy="5143500"/>
            </a:xfrm>
            <a:prstGeom prst="rect">
              <a:avLst/>
            </a:prstGeom>
            <a:solidFill>
              <a:srgbClr val="232B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sz="1800">
                <a:solidFill>
                  <a:prstClr val="white"/>
                </a:solidFill>
                <a:latin typeface="Calibri" panose="020F0502020204030204"/>
              </a:endParaRPr>
            </a:p>
          </p:txBody>
        </p:sp>
        <p:sp>
          <p:nvSpPr>
            <p:cNvPr id="12" name="Rectangle 11">
              <a:extLst>
                <a:ext uri="{FF2B5EF4-FFF2-40B4-BE49-F238E27FC236}">
                  <a16:creationId xmlns:a16="http://schemas.microsoft.com/office/drawing/2014/main" id="{DC58F39E-A5CD-46C1-AB04-64A30C3F6C08}"/>
                </a:ext>
              </a:extLst>
            </p:cNvPr>
            <p:cNvSpPr/>
            <p:nvPr/>
          </p:nvSpPr>
          <p:spPr>
            <a:xfrm>
              <a:off x="0" y="0"/>
              <a:ext cx="411480" cy="2087880"/>
            </a:xfrm>
            <a:prstGeom prst="rect">
              <a:avLst/>
            </a:prstGeom>
            <a:gradFill>
              <a:gsLst>
                <a:gs pos="0">
                  <a:srgbClr val="C00000"/>
                </a:gs>
                <a:gs pos="100000">
                  <a:srgbClr val="232B7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sz="1800">
                <a:solidFill>
                  <a:prstClr val="white"/>
                </a:solidFill>
                <a:latin typeface="Calibri" panose="020F0502020204030204"/>
              </a:endParaRPr>
            </a:p>
          </p:txBody>
        </p:sp>
      </p:grpSp>
      <p:cxnSp>
        <p:nvCxnSpPr>
          <p:cNvPr id="13" name="Straight Connector 12">
            <a:extLst>
              <a:ext uri="{FF2B5EF4-FFF2-40B4-BE49-F238E27FC236}">
                <a16:creationId xmlns:a16="http://schemas.microsoft.com/office/drawing/2014/main" id="{3876297A-8743-4312-95C7-8C0DB9052BA1}"/>
              </a:ext>
            </a:extLst>
          </p:cNvPr>
          <p:cNvCxnSpPr/>
          <p:nvPr userDrawn="1"/>
        </p:nvCxnSpPr>
        <p:spPr>
          <a:xfrm>
            <a:off x="931163" y="1046771"/>
            <a:ext cx="10881360" cy="0"/>
          </a:xfrm>
          <a:prstGeom prst="line">
            <a:avLst/>
          </a:prstGeom>
          <a:ln w="19050">
            <a:solidFill>
              <a:srgbClr val="972200"/>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1A706B56-42BE-4BCB-8761-8C28BEF6B966}"/>
              </a:ext>
            </a:extLst>
          </p:cNvPr>
          <p:cNvPicPr>
            <a:picLocks noChangeAspect="1"/>
          </p:cNvPicPr>
          <p:nvPr userDrawn="1"/>
        </p:nvPicPr>
        <p:blipFill rotWithShape="1">
          <a:blip r:embed="rId14">
            <a:extLst>
              <a:ext uri="{28A0092B-C50C-407E-A947-70E740481C1C}">
                <a14:useLocalDpi xmlns:a14="http://schemas.microsoft.com/office/drawing/2010/main" val="0"/>
              </a:ext>
            </a:extLst>
          </a:blip>
          <a:srcRect l="3583" t="23994" r="10834" b="17178"/>
          <a:stretch/>
        </p:blipFill>
        <p:spPr>
          <a:xfrm>
            <a:off x="10237640" y="6069769"/>
            <a:ext cx="1892272" cy="731520"/>
          </a:xfrm>
          <a:prstGeom prst="rect">
            <a:avLst/>
          </a:prstGeom>
        </p:spPr>
      </p:pic>
    </p:spTree>
    <p:extLst>
      <p:ext uri="{BB962C8B-B14F-4D97-AF65-F5344CB8AC3E}">
        <p14:creationId xmlns:p14="http://schemas.microsoft.com/office/powerpoint/2010/main" val="10999128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defTabSz="914377" rtl="0" eaLnBrk="1" latinLnBrk="0" hangingPunct="1">
        <a:lnSpc>
          <a:spcPct val="90000"/>
        </a:lnSpc>
        <a:spcBef>
          <a:spcPct val="0"/>
        </a:spcBef>
        <a:buNone/>
        <a:defRPr sz="4000" b="1" kern="1200">
          <a:solidFill>
            <a:srgbClr val="232B7C"/>
          </a:solidFill>
          <a:latin typeface="+mn-lt"/>
          <a:ea typeface="+mj-ea"/>
          <a:cs typeface="+mj-cs"/>
        </a:defRPr>
      </a:lvl1pPr>
    </p:titleStyle>
    <p:bodyStyle>
      <a:lvl1pPr marL="228594" indent="-228594" algn="l" defTabSz="914377" rtl="0" eaLnBrk="1" latinLnBrk="0" hangingPunct="1">
        <a:lnSpc>
          <a:spcPct val="90000"/>
        </a:lnSpc>
        <a:spcBef>
          <a:spcPts val="1000"/>
        </a:spcBef>
        <a:buFont typeface="Wingdings" panose="05000000000000000000" pitchFamily="2" charset="2"/>
        <a:buChar char="§"/>
        <a:defRPr sz="2667"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Clr>
          <a:srgbClr val="972200"/>
        </a:buClr>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Clr>
          <a:srgbClr val="232B7C"/>
        </a:buClr>
        <a:buFont typeface="Calibri" panose="020F0502020204030204" pitchFamily="34" charset="0"/>
        <a:buChar char="ꟷ"/>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F47859-2A74-44B9-87FD-72E9CF58E2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1F87D4B-3020-4672-BA3B-7AE139272F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EBAC00-4775-4013-AE9C-CB3A8B378B7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A0B608-F8E5-410E-B5E6-0B9847FC23F0}" type="datetimeFigureOut">
              <a:rPr lang="en-US" smtClean="0"/>
              <a:t>5/11/2026</a:t>
            </a:fld>
            <a:endParaRPr lang="en-US"/>
          </a:p>
        </p:txBody>
      </p:sp>
      <p:sp>
        <p:nvSpPr>
          <p:cNvPr id="5" name="Footer Placeholder 4">
            <a:extLst>
              <a:ext uri="{FF2B5EF4-FFF2-40B4-BE49-F238E27FC236}">
                <a16:creationId xmlns:a16="http://schemas.microsoft.com/office/drawing/2014/main" id="{EBAE8EC1-461C-4A7A-BCA3-A22DF0635A1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F8FB227-9C71-4506-9F75-9B2BED8B7C3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C90B1C-A2C2-48AE-A9F3-811389379A5A}" type="slidenum">
              <a:rPr lang="en-US" smtClean="0"/>
              <a:t>‹#›</a:t>
            </a:fld>
            <a:endParaRPr lang="en-US"/>
          </a:p>
        </p:txBody>
      </p:sp>
    </p:spTree>
    <p:extLst>
      <p:ext uri="{BB962C8B-B14F-4D97-AF65-F5344CB8AC3E}">
        <p14:creationId xmlns:p14="http://schemas.microsoft.com/office/powerpoint/2010/main" val="1287069071"/>
      </p:ext>
    </p:extLst>
  </p:cSld>
  <p:clrMap bg1="lt1" tx1="dk1" bg2="lt2" tx2="dk2" accent1="accent1" accent2="accent2" accent3="accent3" accent4="accent4" accent5="accent5" accent6="accent6" hlink="hlink" folHlink="folHlink"/>
  <p:sldLayoutIdLst>
    <p:sldLayoutId id="2147483675" r:id="rId1"/>
    <p:sldLayoutId id="2147483685" r:id="rId2"/>
    <p:sldLayoutId id="2147483686" r:id="rId3"/>
    <p:sldLayoutId id="2147483687"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974323" cy="634219"/>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838200" y="1253330"/>
            <a:ext cx="10974323" cy="476901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0" name="Group 9">
            <a:extLst>
              <a:ext uri="{FF2B5EF4-FFF2-40B4-BE49-F238E27FC236}">
                <a16:creationId xmlns:a16="http://schemas.microsoft.com/office/drawing/2014/main" id="{82CB7D99-1B9B-4BF4-885E-6610D32C44F5}"/>
              </a:ext>
            </a:extLst>
          </p:cNvPr>
          <p:cNvGrpSpPr/>
          <p:nvPr userDrawn="1"/>
        </p:nvGrpSpPr>
        <p:grpSpPr>
          <a:xfrm>
            <a:off x="0" y="0"/>
            <a:ext cx="548640" cy="6858000"/>
            <a:chOff x="0" y="0"/>
            <a:chExt cx="411480" cy="5143500"/>
          </a:xfrm>
        </p:grpSpPr>
        <p:sp>
          <p:nvSpPr>
            <p:cNvPr id="11" name="Rectangle 10">
              <a:extLst>
                <a:ext uri="{FF2B5EF4-FFF2-40B4-BE49-F238E27FC236}">
                  <a16:creationId xmlns:a16="http://schemas.microsoft.com/office/drawing/2014/main" id="{48D4EB9B-CFAD-4822-B717-0EBA0ECBB835}"/>
                </a:ext>
              </a:extLst>
            </p:cNvPr>
            <p:cNvSpPr/>
            <p:nvPr/>
          </p:nvSpPr>
          <p:spPr>
            <a:xfrm>
              <a:off x="0" y="0"/>
              <a:ext cx="411480" cy="5143500"/>
            </a:xfrm>
            <a:prstGeom prst="rect">
              <a:avLst/>
            </a:prstGeom>
            <a:solidFill>
              <a:srgbClr val="232B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sz="1800">
                <a:solidFill>
                  <a:prstClr val="white"/>
                </a:solidFill>
                <a:latin typeface="Calibri" panose="020F0502020204030204"/>
              </a:endParaRPr>
            </a:p>
          </p:txBody>
        </p:sp>
        <p:sp>
          <p:nvSpPr>
            <p:cNvPr id="12" name="Rectangle 11">
              <a:extLst>
                <a:ext uri="{FF2B5EF4-FFF2-40B4-BE49-F238E27FC236}">
                  <a16:creationId xmlns:a16="http://schemas.microsoft.com/office/drawing/2014/main" id="{DC58F39E-A5CD-46C1-AB04-64A30C3F6C08}"/>
                </a:ext>
              </a:extLst>
            </p:cNvPr>
            <p:cNvSpPr/>
            <p:nvPr/>
          </p:nvSpPr>
          <p:spPr>
            <a:xfrm>
              <a:off x="0" y="0"/>
              <a:ext cx="411480" cy="2087880"/>
            </a:xfrm>
            <a:prstGeom prst="rect">
              <a:avLst/>
            </a:prstGeom>
            <a:gradFill>
              <a:gsLst>
                <a:gs pos="0">
                  <a:srgbClr val="C00000"/>
                </a:gs>
                <a:gs pos="100000">
                  <a:srgbClr val="232B7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sz="1800">
                <a:solidFill>
                  <a:prstClr val="white"/>
                </a:solidFill>
                <a:latin typeface="Calibri" panose="020F0502020204030204"/>
              </a:endParaRPr>
            </a:p>
          </p:txBody>
        </p:sp>
      </p:grpSp>
      <p:cxnSp>
        <p:nvCxnSpPr>
          <p:cNvPr id="13" name="Straight Connector 12">
            <a:extLst>
              <a:ext uri="{FF2B5EF4-FFF2-40B4-BE49-F238E27FC236}">
                <a16:creationId xmlns:a16="http://schemas.microsoft.com/office/drawing/2014/main" id="{3876297A-8743-4312-95C7-8C0DB9052BA1}"/>
              </a:ext>
            </a:extLst>
          </p:cNvPr>
          <p:cNvCxnSpPr/>
          <p:nvPr userDrawn="1"/>
        </p:nvCxnSpPr>
        <p:spPr>
          <a:xfrm>
            <a:off x="931163" y="1046771"/>
            <a:ext cx="10881360" cy="0"/>
          </a:xfrm>
          <a:prstGeom prst="line">
            <a:avLst/>
          </a:prstGeom>
          <a:ln w="19050">
            <a:solidFill>
              <a:srgbClr val="972200"/>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1A706B56-42BE-4BCB-8761-8C28BEF6B966}"/>
              </a:ext>
            </a:extLst>
          </p:cNvPr>
          <p:cNvPicPr>
            <a:picLocks noChangeAspect="1"/>
          </p:cNvPicPr>
          <p:nvPr userDrawn="1"/>
        </p:nvPicPr>
        <p:blipFill rotWithShape="1">
          <a:blip r:embed="rId14">
            <a:extLst>
              <a:ext uri="{28A0092B-C50C-407E-A947-70E740481C1C}">
                <a14:useLocalDpi xmlns:a14="http://schemas.microsoft.com/office/drawing/2010/main" val="0"/>
              </a:ext>
            </a:extLst>
          </a:blip>
          <a:srcRect l="3583" t="23994" r="10834" b="17178"/>
          <a:stretch/>
        </p:blipFill>
        <p:spPr>
          <a:xfrm>
            <a:off x="10237640" y="6069769"/>
            <a:ext cx="1892272" cy="731520"/>
          </a:xfrm>
          <a:prstGeom prst="rect">
            <a:avLst/>
          </a:prstGeom>
        </p:spPr>
      </p:pic>
    </p:spTree>
    <p:extLst>
      <p:ext uri="{BB962C8B-B14F-4D97-AF65-F5344CB8AC3E}">
        <p14:creationId xmlns:p14="http://schemas.microsoft.com/office/powerpoint/2010/main" val="1099912888"/>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Lst>
  <p:hf hdr="0" ftr="0" dt="0"/>
  <p:txStyles>
    <p:titleStyle>
      <a:lvl1pPr algn="l" defTabSz="914377" rtl="0" eaLnBrk="1" latinLnBrk="0" hangingPunct="1">
        <a:lnSpc>
          <a:spcPct val="90000"/>
        </a:lnSpc>
        <a:spcBef>
          <a:spcPct val="0"/>
        </a:spcBef>
        <a:buNone/>
        <a:defRPr sz="4000" b="1" kern="1200">
          <a:solidFill>
            <a:srgbClr val="232B7C"/>
          </a:solidFill>
          <a:latin typeface="+mn-lt"/>
          <a:ea typeface="+mj-ea"/>
          <a:cs typeface="+mj-cs"/>
        </a:defRPr>
      </a:lvl1pPr>
    </p:titleStyle>
    <p:bodyStyle>
      <a:lvl1pPr marL="228594" indent="-228594" algn="l" defTabSz="914377" rtl="0" eaLnBrk="1" latinLnBrk="0" hangingPunct="1">
        <a:lnSpc>
          <a:spcPct val="90000"/>
        </a:lnSpc>
        <a:spcBef>
          <a:spcPts val="1000"/>
        </a:spcBef>
        <a:buFont typeface="Wingdings" panose="05000000000000000000" pitchFamily="2" charset="2"/>
        <a:buChar char="§"/>
        <a:defRPr sz="2667"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Clr>
          <a:srgbClr val="972200"/>
        </a:buClr>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Clr>
          <a:srgbClr val="232B7C"/>
        </a:buClr>
        <a:buFont typeface="Calibri" panose="020F0502020204030204" pitchFamily="34" charset="0"/>
        <a:buChar char="ꟷ"/>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974323" cy="634219"/>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838200" y="1253330"/>
            <a:ext cx="10974323" cy="476901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0" name="Group 9">
            <a:extLst>
              <a:ext uri="{FF2B5EF4-FFF2-40B4-BE49-F238E27FC236}">
                <a16:creationId xmlns:a16="http://schemas.microsoft.com/office/drawing/2014/main" id="{82CB7D99-1B9B-4BF4-885E-6610D32C44F5}"/>
              </a:ext>
            </a:extLst>
          </p:cNvPr>
          <p:cNvGrpSpPr/>
          <p:nvPr userDrawn="1"/>
        </p:nvGrpSpPr>
        <p:grpSpPr>
          <a:xfrm>
            <a:off x="0" y="0"/>
            <a:ext cx="548640" cy="6858000"/>
            <a:chOff x="0" y="0"/>
            <a:chExt cx="411480" cy="5143500"/>
          </a:xfrm>
        </p:grpSpPr>
        <p:sp>
          <p:nvSpPr>
            <p:cNvPr id="11" name="Rectangle 10">
              <a:extLst>
                <a:ext uri="{FF2B5EF4-FFF2-40B4-BE49-F238E27FC236}">
                  <a16:creationId xmlns:a16="http://schemas.microsoft.com/office/drawing/2014/main" id="{48D4EB9B-CFAD-4822-B717-0EBA0ECBB835}"/>
                </a:ext>
              </a:extLst>
            </p:cNvPr>
            <p:cNvSpPr/>
            <p:nvPr/>
          </p:nvSpPr>
          <p:spPr>
            <a:xfrm>
              <a:off x="0" y="0"/>
              <a:ext cx="411480" cy="5143500"/>
            </a:xfrm>
            <a:prstGeom prst="rect">
              <a:avLst/>
            </a:prstGeom>
            <a:solidFill>
              <a:srgbClr val="232B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sz="1800">
                <a:solidFill>
                  <a:prstClr val="white"/>
                </a:solidFill>
                <a:latin typeface="Calibri" panose="020F0502020204030204"/>
              </a:endParaRPr>
            </a:p>
          </p:txBody>
        </p:sp>
        <p:sp>
          <p:nvSpPr>
            <p:cNvPr id="12" name="Rectangle 11">
              <a:extLst>
                <a:ext uri="{FF2B5EF4-FFF2-40B4-BE49-F238E27FC236}">
                  <a16:creationId xmlns:a16="http://schemas.microsoft.com/office/drawing/2014/main" id="{DC58F39E-A5CD-46C1-AB04-64A30C3F6C08}"/>
                </a:ext>
              </a:extLst>
            </p:cNvPr>
            <p:cNvSpPr/>
            <p:nvPr/>
          </p:nvSpPr>
          <p:spPr>
            <a:xfrm>
              <a:off x="0" y="0"/>
              <a:ext cx="411480" cy="2087880"/>
            </a:xfrm>
            <a:prstGeom prst="rect">
              <a:avLst/>
            </a:prstGeom>
            <a:gradFill>
              <a:gsLst>
                <a:gs pos="0">
                  <a:srgbClr val="C00000"/>
                </a:gs>
                <a:gs pos="100000">
                  <a:srgbClr val="232B7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sz="1800">
                <a:solidFill>
                  <a:prstClr val="white"/>
                </a:solidFill>
                <a:latin typeface="Calibri" panose="020F0502020204030204"/>
              </a:endParaRPr>
            </a:p>
          </p:txBody>
        </p:sp>
      </p:grpSp>
      <p:cxnSp>
        <p:nvCxnSpPr>
          <p:cNvPr id="13" name="Straight Connector 12">
            <a:extLst>
              <a:ext uri="{FF2B5EF4-FFF2-40B4-BE49-F238E27FC236}">
                <a16:creationId xmlns:a16="http://schemas.microsoft.com/office/drawing/2014/main" id="{3876297A-8743-4312-95C7-8C0DB9052BA1}"/>
              </a:ext>
            </a:extLst>
          </p:cNvPr>
          <p:cNvCxnSpPr/>
          <p:nvPr userDrawn="1"/>
        </p:nvCxnSpPr>
        <p:spPr>
          <a:xfrm>
            <a:off x="931163" y="1046771"/>
            <a:ext cx="10881360" cy="0"/>
          </a:xfrm>
          <a:prstGeom prst="line">
            <a:avLst/>
          </a:prstGeom>
          <a:ln w="19050">
            <a:solidFill>
              <a:srgbClr val="972200"/>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1A706B56-42BE-4BCB-8761-8C28BEF6B966}"/>
              </a:ext>
            </a:extLst>
          </p:cNvPr>
          <p:cNvPicPr>
            <a:picLocks noChangeAspect="1"/>
          </p:cNvPicPr>
          <p:nvPr userDrawn="1"/>
        </p:nvPicPr>
        <p:blipFill rotWithShape="1">
          <a:blip r:embed="rId18">
            <a:extLst>
              <a:ext uri="{28A0092B-C50C-407E-A947-70E740481C1C}">
                <a14:useLocalDpi xmlns:a14="http://schemas.microsoft.com/office/drawing/2010/main" val="0"/>
              </a:ext>
            </a:extLst>
          </a:blip>
          <a:srcRect l="3583" t="23994" r="10834" b="17178"/>
          <a:stretch/>
        </p:blipFill>
        <p:spPr>
          <a:xfrm>
            <a:off x="10237640" y="6069769"/>
            <a:ext cx="1892272" cy="731520"/>
          </a:xfrm>
          <a:prstGeom prst="rect">
            <a:avLst/>
          </a:prstGeom>
        </p:spPr>
      </p:pic>
      <p:pic>
        <p:nvPicPr>
          <p:cNvPr id="4" name="Picture 3">
            <a:extLst>
              <a:ext uri="{FF2B5EF4-FFF2-40B4-BE49-F238E27FC236}">
                <a16:creationId xmlns:a16="http://schemas.microsoft.com/office/drawing/2014/main" id="{F0610B7F-0992-40D5-9198-207A77E61935}"/>
              </a:ext>
            </a:extLst>
          </p:cNvPr>
          <p:cNvPicPr>
            <a:picLocks noChangeAspect="1"/>
          </p:cNvPicPr>
          <p:nvPr userDrawn="1"/>
        </p:nvPicPr>
        <p:blipFill rotWithShape="1">
          <a:blip r:embed="rId19"/>
          <a:srcRect t="7683" b="23372"/>
          <a:stretch/>
        </p:blipFill>
        <p:spPr>
          <a:xfrm>
            <a:off x="774408" y="6023190"/>
            <a:ext cx="1445888" cy="611412"/>
          </a:xfrm>
          <a:prstGeom prst="rect">
            <a:avLst/>
          </a:prstGeom>
        </p:spPr>
      </p:pic>
    </p:spTree>
    <p:extLst>
      <p:ext uri="{BB962C8B-B14F-4D97-AF65-F5344CB8AC3E}">
        <p14:creationId xmlns:p14="http://schemas.microsoft.com/office/powerpoint/2010/main" val="2991841614"/>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Lst>
  <p:hf hdr="0" ftr="0" dt="0"/>
  <p:txStyles>
    <p:titleStyle>
      <a:lvl1pPr algn="l" defTabSz="914377" rtl="0" eaLnBrk="1" latinLnBrk="0" hangingPunct="1">
        <a:lnSpc>
          <a:spcPct val="90000"/>
        </a:lnSpc>
        <a:spcBef>
          <a:spcPct val="0"/>
        </a:spcBef>
        <a:buNone/>
        <a:defRPr sz="4000" b="1" kern="1200">
          <a:solidFill>
            <a:srgbClr val="232B7C"/>
          </a:solidFill>
          <a:latin typeface="+mn-lt"/>
          <a:ea typeface="+mj-ea"/>
          <a:cs typeface="+mj-cs"/>
        </a:defRPr>
      </a:lvl1pPr>
    </p:titleStyle>
    <p:bodyStyle>
      <a:lvl1pPr marL="228594" indent="-228594" algn="l" defTabSz="914377" rtl="0" eaLnBrk="1" latinLnBrk="0" hangingPunct="1">
        <a:lnSpc>
          <a:spcPct val="90000"/>
        </a:lnSpc>
        <a:spcBef>
          <a:spcPts val="1000"/>
        </a:spcBef>
        <a:buFont typeface="Wingdings" panose="05000000000000000000" pitchFamily="2" charset="2"/>
        <a:buChar char="§"/>
        <a:defRPr sz="2667"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Clr>
          <a:srgbClr val="972200"/>
        </a:buClr>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Clr>
          <a:srgbClr val="232B7C"/>
        </a:buClr>
        <a:buFont typeface="Calibri" panose="020F0502020204030204" pitchFamily="34" charset="0"/>
        <a:buChar char="ꟷ"/>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16.png"/><Relationship Id="rId2" Type="http://schemas.openxmlformats.org/officeDocument/2006/relationships/slideLayout" Target="../slideLayouts/slideLayout40.xml"/><Relationship Id="rId1" Type="http://schemas.openxmlformats.org/officeDocument/2006/relationships/tags" Target="../tags/tag12.xml"/><Relationship Id="rId6" Type="http://schemas.openxmlformats.org/officeDocument/2006/relationships/image" Target="../media/image15.png"/><Relationship Id="rId5" Type="http://schemas.openxmlformats.org/officeDocument/2006/relationships/hyperlink" Target="https://ncconnect.sharepoint.com/sites/CAFR" TargetMode="External"/><Relationship Id="rId4" Type="http://schemas.openxmlformats.org/officeDocument/2006/relationships/hyperlink" Target="https://ncosc.sharepoint.com/sites/CAFR?OR=Teams-HL&amp;CT=1713187784376&amp;clickparams=eyJBcHBOYW1lIjoiVGVhbXMtRGVza3RvcCIsIkFwcFZlcnNpb24iOiI0OS8yNDAyMDIwNTUxNCIsIkhhc0ZlZGVyYXRlZFVzZXIiOmZhbHNlfQ%3D%3D&amp;xsdata=MDV8MDJ8fDRhMTc4MDVmNDk4YjRiYzZjYjM1MDhkZWFjNzYzMGEzfGExZjQzZjQ4NTRmZTQzM2Y5Mzc4OTY4YjQ1YmM2NjY1fDB8MHw2MzkxMzc4MjA3NTUzNDgyNzd8VW5rbm93bnxWR1ZoYlhOVFpXTjFjbWwwZVZObGNuWnBZMlY4ZXlKRFFTSTZJbFJsWVcxelgwRlVVRk5sY25acFkyVmZVMUJQVEU5R0lpd2lWaUk2SWpBdU1DNHdNREF3SWl3aVVDSTZJbGRwYmpNeUlpd2lRVTRpT2lKUGRHaGxjaUlzSWxkVUlqb3hNWDA9fDF8TDJOb1lYUnpMekU1T2pJek1UUmhOMlF3TFRrNVpETXROREUwTkMwNFlUZG1MVFkwT0RFM01HTTRZamRpTjE4NVlUazFZemxrTXkwNFpUbG1MVFF5TnpNdE9Ea3daUzFpWmpnM09Ua3hOek5rTm1GQWRXNXhMbWRpYkM1emNHRmpaWE12YldWemMyRm5aWE12TVRjM09ERTROVEkzTXpjeU5nPT18NzlhNjA0OTU3MzMwNDYzOWNiMzUwOGRlYWM3NjMwYTN8YjFlMDI5YjdhZDMzNDg2NGI1OTQxMjMyMjY0ZjVjOGU%3D&amp;sdata=SEdlaUdIQiszTzNybm9HSm1zNXRXVVlkcGdaVDcxQnVaOU9hS0JjaG0vdz0%3D&amp;ovuser" TargetMode="Externa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0.xml"/><Relationship Id="rId1" Type="http://schemas.openxmlformats.org/officeDocument/2006/relationships/tags" Target="../tags/tag13.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0.xml"/><Relationship Id="rId1" Type="http://schemas.openxmlformats.org/officeDocument/2006/relationships/tags" Target="../tags/tag14.xml"/><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40.xml"/><Relationship Id="rId1" Type="http://schemas.openxmlformats.org/officeDocument/2006/relationships/tags" Target="../tags/tag15.xml"/></Relationships>
</file>

<file path=ppt/slides/_rels/slide14.xml.rels><?xml version="1.0" encoding="UTF-8" standalone="yes"?>
<Relationships xmlns="http://schemas.openxmlformats.org/package/2006/relationships"><Relationship Id="rId3" Type="http://schemas.openxmlformats.org/officeDocument/2006/relationships/hyperlink" Target="https://ncosc.sharepoint.com/sites/CAFR/GASB%2096/Forms/AllItems.aspx?id=%2Fsites%2FCAFR%2FGASB%2096%2FDue%20to%20Due%20From%20%26%20Transfer%20reconcilation%2FACFR%202026%20Resources%2FNCFS%20Statewide%20Transfer%20Reconciliation%2FStatewide%20Reports&amp;viewid=1ae9e284%2D84f5%2D4eac%2D9729%2D1ba15c2b8ee6&amp;csf=1&amp;cid=002390c4%2D4ec1%2D4987%2Da760%2D7fdbbeb8f8eb&amp;FolderCTID=0x0120006DBD015A035B034D8FB8849384DC8C46" TargetMode="External"/><Relationship Id="rId2" Type="http://schemas.openxmlformats.org/officeDocument/2006/relationships/slideLayout" Target="../slideLayouts/slideLayout40.xml"/><Relationship Id="rId1" Type="http://schemas.openxmlformats.org/officeDocument/2006/relationships/tags" Target="../tags/tag16.xml"/><Relationship Id="rId5" Type="http://schemas.openxmlformats.org/officeDocument/2006/relationships/image" Target="../media/image16.png"/><Relationship Id="rId4" Type="http://schemas.openxmlformats.org/officeDocument/2006/relationships/hyperlink" Target="mailto:Jacob.Taitague@ncosc.gov"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40.xml"/><Relationship Id="rId1" Type="http://schemas.openxmlformats.org/officeDocument/2006/relationships/tags" Target="../tags/tag1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0.xml"/><Relationship Id="rId1" Type="http://schemas.openxmlformats.org/officeDocument/2006/relationships/tags" Target="../tags/tag18.xml"/><Relationship Id="rId6" Type="http://schemas.openxmlformats.org/officeDocument/2006/relationships/image" Target="../media/image10.jpeg"/><Relationship Id="rId5" Type="http://schemas.openxmlformats.org/officeDocument/2006/relationships/image" Target="../media/image16.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40.xml"/><Relationship Id="rId1" Type="http://schemas.openxmlformats.org/officeDocument/2006/relationships/tags" Target="../tags/tag19.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hyperlink" Target="https://www.ncosc.gov/training/ncfs-system-training/ncfs-security-roles/ncfs-employee-expense-data-manager" TargetMode="External"/><Relationship Id="rId2" Type="http://schemas.openxmlformats.org/officeDocument/2006/relationships/slideLayout" Target="../slideLayouts/slideLayout40.xml"/><Relationship Id="rId1" Type="http://schemas.openxmlformats.org/officeDocument/2006/relationships/tags" Target="../tags/tag20.xml"/><Relationship Id="rId5" Type="http://schemas.openxmlformats.org/officeDocument/2006/relationships/image" Target="../media/image16.png"/><Relationship Id="rId4" Type="http://schemas.openxmlformats.org/officeDocument/2006/relationships/hyperlink" Target="https://www.ncosc.gov/training/ncfs-system-training/ncfs-help-documents/ex-09-create-and-manage-employee-information"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40.xml"/><Relationship Id="rId1" Type="http://schemas.openxmlformats.org/officeDocument/2006/relationships/tags" Target="../tags/tag2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4.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0.xml"/><Relationship Id="rId1" Type="http://schemas.openxmlformats.org/officeDocument/2006/relationships/tags" Target="../tags/tag22.xml"/><Relationship Id="rId6" Type="http://schemas.openxmlformats.org/officeDocument/2006/relationships/image" Target="../media/image16.png"/><Relationship Id="rId5" Type="http://schemas.openxmlformats.org/officeDocument/2006/relationships/hyperlink" Target="https://www.ncosc.gov/state-agency-resources/ncfs-resources/agency-year-end-activity-checklist-and-instructions/fy2026-year-end-reminders-purchase-orders-and-invoices" TargetMode="External"/><Relationship Id="rId4" Type="http://schemas.openxmlformats.org/officeDocument/2006/relationships/hyperlink" Target="https://www.ncosc.gov/state-agency-resources/ncfs-resources/agency-year-end-activity-checklist-and-instructions" TargetMode="Externa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0.xml"/><Relationship Id="rId1" Type="http://schemas.openxmlformats.org/officeDocument/2006/relationships/tags" Target="../tags/tag23.xml"/><Relationship Id="rId6" Type="http://schemas.openxmlformats.org/officeDocument/2006/relationships/image" Target="../media/image11.png"/><Relationship Id="rId5" Type="http://schemas.openxmlformats.org/officeDocument/2006/relationships/image" Target="../media/image16.png"/><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notesSlide" Target="../notesSlides/notesSlide16.xml"/><Relationship Id="rId7" Type="http://schemas.openxmlformats.org/officeDocument/2006/relationships/image" Target="../media/image15.png"/><Relationship Id="rId2" Type="http://schemas.openxmlformats.org/officeDocument/2006/relationships/slideLayout" Target="../slideLayouts/slideLayout40.xml"/><Relationship Id="rId1" Type="http://schemas.openxmlformats.org/officeDocument/2006/relationships/tags" Target="../tags/tag24.xml"/><Relationship Id="rId6" Type="http://schemas.openxmlformats.org/officeDocument/2006/relationships/image" Target="../media/image19.png"/><Relationship Id="rId5" Type="http://schemas.openxmlformats.org/officeDocument/2006/relationships/hyperlink" Target="mailto:NCFS.CCB.Support@ncosc.gov" TargetMode="External"/><Relationship Id="rId4" Type="http://schemas.openxmlformats.org/officeDocument/2006/relationships/hyperlink" Target="https://www.ncosc.gov/state-agency-resources/ncfs-resources/ncfs-change-request-intake-form" TargetMode="Externa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0.xml"/><Relationship Id="rId1" Type="http://schemas.openxmlformats.org/officeDocument/2006/relationships/tags" Target="../tags/tag2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chart" Target="../charts/chart1.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0.xml"/><Relationship Id="rId1" Type="http://schemas.openxmlformats.org/officeDocument/2006/relationships/tags" Target="../tags/tag26.xml"/><Relationship Id="rId6" Type="http://schemas.openxmlformats.org/officeDocument/2006/relationships/image" Target="../media/image20.png"/><Relationship Id="rId5" Type="http://schemas.openxmlformats.org/officeDocument/2006/relationships/image" Target="../media/image16.png"/><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0.xml"/><Relationship Id="rId1" Type="http://schemas.openxmlformats.org/officeDocument/2006/relationships/tags" Target="../tags/tag27.xml"/><Relationship Id="rId5" Type="http://schemas.openxmlformats.org/officeDocument/2006/relationships/image" Target="../media/image16.png"/><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notesSlide" Target="../notesSlides/notesSlide20.xml"/><Relationship Id="rId7" Type="http://schemas.openxmlformats.org/officeDocument/2006/relationships/image" Target="../media/image23.png"/><Relationship Id="rId2" Type="http://schemas.openxmlformats.org/officeDocument/2006/relationships/slideLayout" Target="../slideLayouts/slideLayout40.xml"/><Relationship Id="rId1" Type="http://schemas.openxmlformats.org/officeDocument/2006/relationships/tags" Target="../tags/tag28.xml"/><Relationship Id="rId6" Type="http://schemas.openxmlformats.org/officeDocument/2006/relationships/hyperlink" Target="https://emzn.fa.us8.oraclecloud.com/fscmUI/faces/FuseWelcome" TargetMode="External"/><Relationship Id="rId5" Type="http://schemas.openxmlformats.org/officeDocument/2006/relationships/image" Target="../media/image22.png"/><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40.xml"/><Relationship Id="rId1" Type="http://schemas.openxmlformats.org/officeDocument/2006/relationships/tags" Target="../tags/tag29.xml"/><Relationship Id="rId6" Type="http://schemas.openxmlformats.org/officeDocument/2006/relationships/image" Target="../media/image13.png"/><Relationship Id="rId5" Type="http://schemas.openxmlformats.org/officeDocument/2006/relationships/image" Target="../media/image16.png"/><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9.xml"/><Relationship Id="rId1" Type="http://schemas.openxmlformats.org/officeDocument/2006/relationships/tags" Target="../tags/tag30.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0.xml"/><Relationship Id="rId1" Type="http://schemas.openxmlformats.org/officeDocument/2006/relationships/tags" Target="../tags/tag31.xml"/><Relationship Id="rId6" Type="http://schemas.openxmlformats.org/officeDocument/2006/relationships/image" Target="../media/image24.png"/><Relationship Id="rId5" Type="http://schemas.openxmlformats.org/officeDocument/2006/relationships/image" Target="../media/image16.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9.xml"/><Relationship Id="rId1" Type="http://schemas.openxmlformats.org/officeDocument/2006/relationships/tags" Target="../tags/tag3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9.xml"/><Relationship Id="rId1" Type="http://schemas.openxmlformats.org/officeDocument/2006/relationships/tags" Target="../tags/tag33.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9.xml"/><Relationship Id="rId1" Type="http://schemas.openxmlformats.org/officeDocument/2006/relationships/tags" Target="../tags/tag34.xml"/><Relationship Id="rId4" Type="http://schemas.openxmlformats.org/officeDocument/2006/relationships/image" Target="../media/image25.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9.xml"/><Relationship Id="rId1" Type="http://schemas.openxmlformats.org/officeDocument/2006/relationships/tags" Target="../tags/tag35.xml"/><Relationship Id="rId5" Type="http://schemas.openxmlformats.org/officeDocument/2006/relationships/image" Target="../media/image26.png"/><Relationship Id="rId4" Type="http://schemas.openxmlformats.org/officeDocument/2006/relationships/hyperlink" Target="https://www.ncosc.gov/state-agency-resources/ncfs-newsletter" TargetMode="Externa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9.xml"/><Relationship Id="rId1" Type="http://schemas.openxmlformats.org/officeDocument/2006/relationships/tags" Target="../tags/tag36.xml"/><Relationship Id="rId6" Type="http://schemas.openxmlformats.org/officeDocument/2006/relationships/hyperlink" Target="https://teams.microsoft.com/meet/251667214872438?p=OdeWs4iG8Zu6zrTlYW" TargetMode="External"/><Relationship Id="rId5" Type="http://schemas.openxmlformats.org/officeDocument/2006/relationships/hyperlink" Target="https://teams.microsoft.com/meet/25419869886493?p=Fau3FdOjo4fk6yCRXR" TargetMode="External"/><Relationship Id="rId4" Type="http://schemas.openxmlformats.org/officeDocument/2006/relationships/hyperlink" Target="https://teams.microsoft.com/l/meetup-join/19%3ameeting_ZjdhN2Y4ZDEtYjUyZC00YjE1LWFkZjAtYWRiNGNkZjcxMTRh%40thread.v2/0?context=%7b%22Tid%22%3a%22a1f43f48-54fe-433f-9378-968b45bc6665%22%2c%22Oid%22%3a%22a97f2b47-fee0-4f84-a663-b1d45b4d0254%22%7d" TargetMode="External"/></Relationships>
</file>

<file path=ppt/slides/_rels/slide35.xml.rels><?xml version="1.0" encoding="UTF-8" standalone="yes"?>
<Relationships xmlns="http://schemas.openxmlformats.org/package/2006/relationships"><Relationship Id="rId8" Type="http://schemas.openxmlformats.org/officeDocument/2006/relationships/hyperlink" Target="https://www.ncosc.gov/state-agency-resources/ncfs-resources/2026-communications-archives" TargetMode="External"/><Relationship Id="rId13" Type="http://schemas.openxmlformats.org/officeDocument/2006/relationships/hyperlink" Target="https://www.ncosc.gov/training/ncfs-system-training/ncfs-help-documents/ex-09-create-and-manage-employee-information" TargetMode="External"/><Relationship Id="rId3" Type="http://schemas.openxmlformats.org/officeDocument/2006/relationships/notesSlide" Target="../notesSlides/notesSlide29.xml"/><Relationship Id="rId7" Type="http://schemas.openxmlformats.org/officeDocument/2006/relationships/hyperlink" Target="https://www.ncosc.gov/state-agency-resources/ncfs-resources/ncfs-change-request-intake-form" TargetMode="External"/><Relationship Id="rId12" Type="http://schemas.openxmlformats.org/officeDocument/2006/relationships/hyperlink" Target="https://ncconnect.sharepoint.com/sites/CAFR" TargetMode="External"/><Relationship Id="rId2" Type="http://schemas.openxmlformats.org/officeDocument/2006/relationships/slideLayout" Target="../slideLayouts/slideLayout9.xml"/><Relationship Id="rId1" Type="http://schemas.openxmlformats.org/officeDocument/2006/relationships/tags" Target="../tags/tag37.xml"/><Relationship Id="rId6" Type="http://schemas.openxmlformats.org/officeDocument/2006/relationships/hyperlink" Target="https://www.ncosc.gov/training/ncfs-system-training/ncfs-security-roles/ncfs-employee-expense-data-manager" TargetMode="External"/><Relationship Id="rId11" Type="http://schemas.openxmlformats.org/officeDocument/2006/relationships/hyperlink" Target="https://www.ncosc.gov/state-agency-resources/ncfs-resources/agency-year-end-activity-checklist-and-instructions" TargetMode="External"/><Relationship Id="rId5" Type="http://schemas.openxmlformats.org/officeDocument/2006/relationships/hyperlink" Target="https://www.ncosc.gov/state-agency-resources/ncfs-resources/ncfs-system-information" TargetMode="External"/><Relationship Id="rId10" Type="http://schemas.openxmlformats.org/officeDocument/2006/relationships/hyperlink" Target="https://emzn.fa.us8.oraclecloud.com/fscmUI/faces/FuseWelcome" TargetMode="External"/><Relationship Id="rId4" Type="http://schemas.openxmlformats.org/officeDocument/2006/relationships/hyperlink" Target="https://www.ncosc.gov/state-agency-resources/ncfs-resources/agency-year-end-activity-checklist-and-instructions/fy2026-year-end-reminders-purchase-orders-and-invoices" TargetMode="External"/><Relationship Id="rId9" Type="http://schemas.openxmlformats.org/officeDocument/2006/relationships/hyperlink" Target="https://www.ncosc.gov/state-agency-resources/ncfs-resources/ncfs-pre-built-reports" TargetMode="External"/><Relationship Id="rId14" Type="http://schemas.openxmlformats.org/officeDocument/2006/relationships/hyperlink" Target="https://ncosc.sharepoint.com/sites/CAFR/GASB%2096/Forms/AllItems.aspx?id=%2Fsites%2FCAFR%2FGASB%2096%2FDue%20to%20Due%20From%20%26%20Transfer%20reconcilation%2FACFR%202026%20Resources%2FNCFS%20Statewide%20Transfer%20Reconciliation%2FStatewide%20Reports&amp;viewid=1ae9e284%2D84f5%2D4eac%2D9729%2D1ba15c2b8ee6&amp;csf=1&amp;cid=002390c4%2D4ec1%2D4987%2Da760%2D7fdbbeb8f8eb&amp;FolderCTID=0x0120006DBD015A035B034D8FB8849384DC8C46" TargetMode="Externa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9.xml"/><Relationship Id="rId1" Type="http://schemas.openxmlformats.org/officeDocument/2006/relationships/tags" Target="../tags/tag38.xml"/><Relationship Id="rId6" Type="http://schemas.openxmlformats.org/officeDocument/2006/relationships/image" Target="../media/image27.jpeg"/><Relationship Id="rId5" Type="http://schemas.openxmlformats.org/officeDocument/2006/relationships/hyperlink" Target="mailto:ncfs@ncosc.gov" TargetMode="External"/><Relationship Id="rId4" Type="http://schemas.openxmlformats.org/officeDocument/2006/relationships/hyperlink" Target="https://forms.office.com/g/sdmj3R5FTM" TargetMode="External"/></Relationships>
</file>

<file path=ppt/slides/_rels/slide37.xml.rels><?xml version="1.0" encoding="UTF-8" standalone="yes"?>
<Relationships xmlns="http://schemas.openxmlformats.org/package/2006/relationships"><Relationship Id="rId8" Type="http://schemas.openxmlformats.org/officeDocument/2006/relationships/hyperlink" Target="https://www.ncosc.gov/training/ncfs-system-training/NCFS-help-documents" TargetMode="External"/><Relationship Id="rId3" Type="http://schemas.openxmlformats.org/officeDocument/2006/relationships/notesSlide" Target="../notesSlides/notesSlide31.xml"/><Relationship Id="rId7" Type="http://schemas.openxmlformats.org/officeDocument/2006/relationships/hyperlink" Target="https://www.ncosc.gov/training/ncfs-system-training/ncfs-help-documents/gen-11-ncfs-reference-links" TargetMode="External"/><Relationship Id="rId2" Type="http://schemas.openxmlformats.org/officeDocument/2006/relationships/slideLayout" Target="../slideLayouts/slideLayout9.xml"/><Relationship Id="rId1" Type="http://schemas.openxmlformats.org/officeDocument/2006/relationships/tags" Target="../tags/tag39.xml"/><Relationship Id="rId6" Type="http://schemas.openxmlformats.org/officeDocument/2006/relationships/hyperlink" Target="https://www.ncosc.gov/state-agency-resources/ncfs-resources/ncfs-system-information" TargetMode="External"/><Relationship Id="rId5" Type="http://schemas.openxmlformats.org/officeDocument/2006/relationships/hyperlink" Target="https://www.ncosc.gov/state-agency-resources/ncfs-resources" TargetMode="External"/><Relationship Id="rId10" Type="http://schemas.openxmlformats.org/officeDocument/2006/relationships/hyperlink" Target="https://www.ncosc.gov/state-agency-resources/ncfs-resources/agency-year-end-activity-checklist-and-instructions" TargetMode="External"/><Relationship Id="rId4" Type="http://schemas.openxmlformats.org/officeDocument/2006/relationships/hyperlink" Target="https://www.ncosc.gov/sites/default/files/2026-02/NCFS_IC_Contacts_021026.xlsx" TargetMode="External"/><Relationship Id="rId9" Type="http://schemas.openxmlformats.org/officeDocument/2006/relationships/hyperlink" Target="https://www.ncosc.gov/training/ncfs-system-training"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notesSlide" Target="../notesSlides/notesSlide4.xml"/><Relationship Id="rId7" Type="http://schemas.openxmlformats.org/officeDocument/2006/relationships/image" Target="../media/image9.png"/><Relationship Id="rId2" Type="http://schemas.openxmlformats.org/officeDocument/2006/relationships/slideLayout" Target="../slideLayouts/slideLayout27.xml"/><Relationship Id="rId1" Type="http://schemas.openxmlformats.org/officeDocument/2006/relationships/tags" Target="../tags/tag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notesSlide" Target="../notesSlides/notesSlide5.xml"/><Relationship Id="rId7" Type="http://schemas.openxmlformats.org/officeDocument/2006/relationships/image" Target="../media/image13.png"/><Relationship Id="rId2" Type="http://schemas.openxmlformats.org/officeDocument/2006/relationships/slideLayout" Target="../slideLayouts/slideLayout27.xml"/><Relationship Id="rId1" Type="http://schemas.openxmlformats.org/officeDocument/2006/relationships/tags" Target="../tags/tag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7.xml"/><Relationship Id="rId1" Type="http://schemas.openxmlformats.org/officeDocument/2006/relationships/tags" Target="../tags/tag8.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0.xml"/><Relationship Id="rId1" Type="http://schemas.openxmlformats.org/officeDocument/2006/relationships/tags" Target="../tags/tag9.xml"/><Relationship Id="rId6" Type="http://schemas.openxmlformats.org/officeDocument/2006/relationships/image" Target="../media/image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0.xml"/><Relationship Id="rId1" Type="http://schemas.openxmlformats.org/officeDocument/2006/relationships/tags" Target="../tags/tag10.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17.png"/><Relationship Id="rId2" Type="http://schemas.openxmlformats.org/officeDocument/2006/relationships/slideLayout" Target="../slideLayouts/slideLayout40.xml"/><Relationship Id="rId1" Type="http://schemas.openxmlformats.org/officeDocument/2006/relationships/tags" Target="../tags/tag11.xml"/><Relationship Id="rId6" Type="http://schemas.openxmlformats.org/officeDocument/2006/relationships/image" Target="../media/image8.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1B2FD2-8A71-619C-1F63-8D71EE5604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2CD0E3-9D58-6E54-3EAC-D3669186EAF0}"/>
              </a:ext>
            </a:extLst>
          </p:cNvPr>
          <p:cNvSpPr>
            <a:spLocks noGrp="1"/>
          </p:cNvSpPr>
          <p:nvPr>
            <p:ph type="ctrTitle"/>
          </p:nvPr>
        </p:nvSpPr>
        <p:spPr/>
        <p:txBody>
          <a:bodyPr/>
          <a:lstStyle/>
          <a:p>
            <a:pPr algn="ctr"/>
            <a:r>
              <a:rPr lang="en-US" sz="6000"/>
              <a:t>NCFS </a:t>
            </a:r>
            <a:r>
              <a:rPr lang="en-US" sz="6000">
                <a:ea typeface="Calibri"/>
                <a:cs typeface="Calibri"/>
              </a:rPr>
              <a:t>Insights</a:t>
            </a:r>
          </a:p>
        </p:txBody>
      </p:sp>
      <p:sp>
        <p:nvSpPr>
          <p:cNvPr id="4" name="Title 1">
            <a:extLst>
              <a:ext uri="{FF2B5EF4-FFF2-40B4-BE49-F238E27FC236}">
                <a16:creationId xmlns:a16="http://schemas.microsoft.com/office/drawing/2014/main" id="{6519813C-A772-4C9D-6D8B-C686A4A4F7B4}"/>
              </a:ext>
            </a:extLst>
          </p:cNvPr>
          <p:cNvSpPr txBox="1">
            <a:spLocks/>
          </p:cNvSpPr>
          <p:nvPr/>
        </p:nvSpPr>
        <p:spPr>
          <a:xfrm>
            <a:off x="1524000" y="3167743"/>
            <a:ext cx="9692640" cy="1277109"/>
          </a:xfrm>
          <a:prstGeom prst="rect">
            <a:avLst/>
          </a:prstGeom>
        </p:spPr>
        <p:txBody>
          <a:bodyPr vert="horz" lIns="91440" tIns="45720" rIns="91440" bIns="45720" rtlCol="0" anchor="t">
            <a:noAutofit/>
          </a:bodyPr>
          <a:lstStyle>
            <a:lvl1pPr algn="l" defTabSz="914377" rtl="0" eaLnBrk="1" latinLnBrk="0" hangingPunct="1">
              <a:lnSpc>
                <a:spcPct val="90000"/>
              </a:lnSpc>
              <a:spcBef>
                <a:spcPct val="0"/>
              </a:spcBef>
              <a:buNone/>
              <a:defRPr sz="4800" b="1" kern="1200">
                <a:solidFill>
                  <a:srgbClr val="232B7C"/>
                </a:solidFill>
                <a:latin typeface="+mn-lt"/>
                <a:ea typeface="+mj-ea"/>
                <a:cs typeface="+mj-cs"/>
              </a:defRPr>
            </a:lvl1pPr>
          </a:lstStyle>
          <a:p>
            <a:pPr algn="ctr"/>
            <a:r>
              <a:rPr lang="en-US"/>
              <a:t>May 6, 2026</a:t>
            </a:r>
            <a:endParaRPr lang="en-US">
              <a:ea typeface="Calibri"/>
              <a:cs typeface="Calibri"/>
            </a:endParaRPr>
          </a:p>
        </p:txBody>
      </p:sp>
    </p:spTree>
    <p:custDataLst>
      <p:tags r:id="rId1"/>
    </p:custDataLst>
    <p:extLst>
      <p:ext uri="{BB962C8B-B14F-4D97-AF65-F5344CB8AC3E}">
        <p14:creationId xmlns:p14="http://schemas.microsoft.com/office/powerpoint/2010/main" val="24469490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E80EAC-CE95-C236-FA45-C54983527F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37BBA8-38C6-608B-D7D4-B0F2F65EF648}"/>
              </a:ext>
            </a:extLst>
          </p:cNvPr>
          <p:cNvSpPr>
            <a:spLocks noGrp="1"/>
          </p:cNvSpPr>
          <p:nvPr>
            <p:ph type="title"/>
          </p:nvPr>
        </p:nvSpPr>
        <p:spPr>
          <a:xfrm>
            <a:off x="864675" y="397812"/>
            <a:ext cx="10969101" cy="634219"/>
          </a:xfrm>
        </p:spPr>
        <p:txBody>
          <a:bodyPr/>
          <a:lstStyle/>
          <a:p>
            <a:r>
              <a:rPr lang="en-US" dirty="0">
                <a:solidFill>
                  <a:schemeClr val="accent5">
                    <a:lumMod val="50000"/>
                  </a:schemeClr>
                </a:solidFill>
                <a:cs typeface="Calibri"/>
              </a:rPr>
              <a:t>ACFR Year End Reporting (1 of 3)</a:t>
            </a:r>
            <a:endParaRPr lang="en-US" dirty="0"/>
          </a:p>
        </p:txBody>
      </p:sp>
      <p:sp>
        <p:nvSpPr>
          <p:cNvPr id="6" name="TextBox 5">
            <a:extLst>
              <a:ext uri="{FF2B5EF4-FFF2-40B4-BE49-F238E27FC236}">
                <a16:creationId xmlns:a16="http://schemas.microsoft.com/office/drawing/2014/main" id="{EBDCC79B-8348-5523-E303-D865D369A244}"/>
              </a:ext>
            </a:extLst>
          </p:cNvPr>
          <p:cNvSpPr txBox="1"/>
          <p:nvPr/>
        </p:nvSpPr>
        <p:spPr>
          <a:xfrm>
            <a:off x="933853" y="1230227"/>
            <a:ext cx="10253382" cy="477053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7345" indent="-347345" algn="l" rtl="0">
              <a:buFont typeface="Arial"/>
              <a:buChar char="•"/>
            </a:pPr>
            <a:r>
              <a:rPr lang="en-US" sz="2400" kern="1200" dirty="0">
                <a:solidFill>
                  <a:srgbClr val="000000"/>
                </a:solidFill>
                <a:latin typeface="Calibri"/>
                <a:ea typeface="+mn-ea"/>
                <a:cs typeface="+mn-cs"/>
              </a:rPr>
              <a:t>Annual Comprehensive Financial Report package</a:t>
            </a:r>
            <a:endParaRPr lang="en-US" sz="2400" dirty="0">
              <a:ea typeface="+mn-ea"/>
              <a:cs typeface="+mn-cs"/>
            </a:endParaRPr>
          </a:p>
          <a:p>
            <a:pPr marL="804545" indent="-347345" algn="l" rtl="0">
              <a:buFont typeface="Arial"/>
              <a:buChar char="•"/>
            </a:pPr>
            <a:r>
              <a:rPr lang="en-US" sz="2400" kern="1200" dirty="0">
                <a:solidFill>
                  <a:srgbClr val="000000"/>
                </a:solidFill>
                <a:latin typeface="Calibri"/>
                <a:ea typeface="+mn-ea"/>
                <a:cs typeface="+mn-cs"/>
              </a:rPr>
              <a:t>Posted on SharePoint April 30</a:t>
            </a:r>
            <a:r>
              <a:rPr lang="en-US" sz="2400" kern="1200" baseline="30000" dirty="0">
                <a:solidFill>
                  <a:srgbClr val="000000"/>
                </a:solidFill>
                <a:latin typeface="Calibri"/>
                <a:ea typeface="+mn-ea"/>
                <a:cs typeface="+mn-cs"/>
              </a:rPr>
              <a:t>th.</a:t>
            </a:r>
            <a:endParaRPr lang="en-US" sz="2400" kern="1200" dirty="0">
              <a:solidFill>
                <a:srgbClr val="000000"/>
              </a:solidFill>
              <a:latin typeface="Calibri"/>
              <a:ea typeface="Calibri"/>
              <a:cs typeface="Calibri"/>
            </a:endParaRPr>
          </a:p>
          <a:p>
            <a:pPr marL="804545" indent="-347345" algn="l" rtl="0">
              <a:buFont typeface="Arial"/>
              <a:buChar char="•"/>
            </a:pPr>
            <a:r>
              <a:rPr lang="en-US" sz="2400" kern="1200" dirty="0">
                <a:solidFill>
                  <a:srgbClr val="000000"/>
                </a:solidFill>
                <a:latin typeface="Calibri"/>
                <a:ea typeface="+mn-ea"/>
                <a:cs typeface="+mn-cs"/>
              </a:rPr>
              <a:t>The package worksheets, narratives, instructions, checklists and other year-end ACFR resources can be found at </a:t>
            </a:r>
            <a:r>
              <a:rPr lang="en-US" sz="2400" kern="1200" dirty="0">
                <a:latin typeface="Aptos"/>
                <a:hlinkClick r:id="rId4"/>
              </a:rPr>
              <a:t>OSC Year-End Financial Reporting Packages - Home (sharepoint.com)</a:t>
            </a:r>
            <a:endParaRPr lang="en-US" sz="2400" kern="1200" dirty="0">
              <a:latin typeface="Aptos"/>
              <a:hlinkClick r:id="rId5"/>
            </a:endParaRPr>
          </a:p>
          <a:p>
            <a:pPr marL="347345" indent="-347345" algn="l" rtl="0">
              <a:buFont typeface="Arial"/>
              <a:buChar char="•"/>
            </a:pPr>
            <a:r>
              <a:rPr lang="en-US" sz="2400" kern="1200" dirty="0">
                <a:solidFill>
                  <a:srgbClr val="000000"/>
                </a:solidFill>
                <a:latin typeface="Calibri"/>
                <a:ea typeface="+mn-ea"/>
                <a:cs typeface="+mn-cs"/>
              </a:rPr>
              <a:t>Due Dates:</a:t>
            </a:r>
            <a:endParaRPr lang="en-US" sz="2400" kern="1200" dirty="0">
              <a:solidFill>
                <a:srgbClr val="000000"/>
              </a:solidFill>
              <a:latin typeface="Calibri"/>
              <a:ea typeface="Calibri"/>
              <a:cs typeface="Calibri"/>
            </a:endParaRPr>
          </a:p>
          <a:p>
            <a:pPr marL="804545" lvl="1" indent="-347345">
              <a:buFont typeface="Arial"/>
              <a:buChar char="•"/>
            </a:pPr>
            <a:r>
              <a:rPr lang="en-US" sz="2400" dirty="0">
                <a:ea typeface="Calibri"/>
                <a:cs typeface="Calibri"/>
              </a:rPr>
              <a:t>Tier 1: August 14</a:t>
            </a:r>
            <a:r>
              <a:rPr lang="en-US" sz="2400" baseline="30000" dirty="0">
                <a:ea typeface="Calibri"/>
                <a:cs typeface="Calibri"/>
              </a:rPr>
              <a:t>th</a:t>
            </a:r>
          </a:p>
          <a:p>
            <a:pPr marL="804545" lvl="1" indent="-347345">
              <a:buFont typeface="Arial"/>
              <a:buChar char="•"/>
            </a:pPr>
            <a:r>
              <a:rPr lang="en-US" sz="2400" dirty="0">
                <a:ea typeface="Calibri"/>
                <a:cs typeface="Calibri"/>
              </a:rPr>
              <a:t>Tier 2: August 21</a:t>
            </a:r>
            <a:r>
              <a:rPr lang="en-US" sz="2400" baseline="30000" dirty="0">
                <a:ea typeface="Calibri"/>
                <a:cs typeface="Calibri"/>
              </a:rPr>
              <a:t>st</a:t>
            </a:r>
          </a:p>
          <a:p>
            <a:pPr marL="804545" lvl="1" indent="-347345">
              <a:buFont typeface="Arial"/>
              <a:buChar char="•"/>
            </a:pPr>
            <a:r>
              <a:rPr lang="en-US" sz="2400" dirty="0">
                <a:ea typeface="Calibri"/>
                <a:cs typeface="Calibri"/>
              </a:rPr>
              <a:t>Tier 3: August 25</a:t>
            </a:r>
            <a:r>
              <a:rPr lang="en-US" sz="2400" baseline="30000" dirty="0">
                <a:ea typeface="Calibri"/>
                <a:cs typeface="Calibri"/>
              </a:rPr>
              <a:t>th</a:t>
            </a:r>
          </a:p>
          <a:p>
            <a:pPr marL="804545" lvl="1" indent="-347345">
              <a:buFont typeface="Arial"/>
              <a:buChar char="•"/>
            </a:pPr>
            <a:r>
              <a:rPr lang="en-US" sz="2400" dirty="0">
                <a:ea typeface="Calibri"/>
                <a:cs typeface="Calibri"/>
              </a:rPr>
              <a:t>Tier 4: August 28</a:t>
            </a:r>
            <a:r>
              <a:rPr lang="en-US" sz="2400" baseline="30000" dirty="0">
                <a:ea typeface="Calibri"/>
                <a:cs typeface="Calibri"/>
              </a:rPr>
              <a:t>th</a:t>
            </a:r>
          </a:p>
          <a:p>
            <a:pPr marL="804545" lvl="1" indent="-347345">
              <a:buFont typeface="Arial"/>
              <a:buChar char="•"/>
            </a:pPr>
            <a:endParaRPr lang="en-US" sz="2400" baseline="30000" dirty="0">
              <a:ea typeface="Calibri"/>
              <a:cs typeface="Calibri"/>
            </a:endParaRPr>
          </a:p>
          <a:p>
            <a:pPr marL="347345" lvl="1" indent="-347345">
              <a:buFont typeface="Arial"/>
              <a:buChar char="•"/>
            </a:pPr>
            <a:r>
              <a:rPr lang="en-US" sz="2400" dirty="0">
                <a:solidFill>
                  <a:srgbClr val="000000"/>
                </a:solidFill>
                <a:latin typeface="Calibri"/>
              </a:rPr>
              <a:t>Upload the year-end package to OSC’s Year-end Financial SharePoint site</a:t>
            </a:r>
            <a:endParaRPr lang="en-US" sz="2400" dirty="0">
              <a:ea typeface="Calibri"/>
              <a:cs typeface="Calibri"/>
            </a:endParaRPr>
          </a:p>
          <a:p>
            <a:pPr lvl="1"/>
            <a:r>
              <a:rPr lang="en-US" sz="2400" dirty="0">
                <a:ea typeface="Calibri"/>
                <a:cs typeface="Calibri"/>
                <a:hlinkClick r:id="rId4"/>
              </a:rPr>
              <a:t>OSC Year-End Financial Reporting Packages - Home (sharepoint.com)</a:t>
            </a:r>
            <a:r>
              <a:rPr lang="en-US" sz="2400" dirty="0">
                <a:ea typeface="Calibri"/>
                <a:cs typeface="Calibri"/>
              </a:rPr>
              <a:t>.</a:t>
            </a:r>
            <a:endParaRPr lang="en-US" sz="2400" u="sng" dirty="0">
              <a:ea typeface="Calibri" panose="020F0502020204030204"/>
              <a:cs typeface="Calibri" panose="020F0502020204030204"/>
            </a:endParaRPr>
          </a:p>
        </p:txBody>
      </p:sp>
      <p:sp>
        <p:nvSpPr>
          <p:cNvPr id="4" name="Slide Number Placeholder 3">
            <a:extLst>
              <a:ext uri="{FF2B5EF4-FFF2-40B4-BE49-F238E27FC236}">
                <a16:creationId xmlns:a16="http://schemas.microsoft.com/office/drawing/2014/main" id="{C0D20789-A9CF-9465-6FBF-F69FA72D6DBB}"/>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05155C8-06EF-4D76-B723-5863044CF28B}" type="slidenum">
              <a:rPr kumimoji="0" lang="en-US" sz="1333"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en-US" sz="1333"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317730DF-BC1E-CFEE-8394-1AC6D7B78E39}"/>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10147782" y="132791"/>
            <a:ext cx="2007158" cy="873977"/>
          </a:xfrm>
          <a:prstGeom prst="rect">
            <a:avLst/>
          </a:prstGeom>
        </p:spPr>
      </p:pic>
      <p:pic>
        <p:nvPicPr>
          <p:cNvPr id="7" name="Picture 6">
            <a:extLst>
              <a:ext uri="{FF2B5EF4-FFF2-40B4-BE49-F238E27FC236}">
                <a16:creationId xmlns:a16="http://schemas.microsoft.com/office/drawing/2014/main" id="{E74A7078-BC8D-2A71-38C0-358B4D405AB2}"/>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10059873" y="5841206"/>
            <a:ext cx="1943100" cy="847725"/>
          </a:xfrm>
          <a:prstGeom prst="rect">
            <a:avLst/>
          </a:prstGeom>
        </p:spPr>
      </p:pic>
    </p:spTree>
    <p:custDataLst>
      <p:tags r:id="rId1"/>
    </p:custDataLst>
    <p:extLst>
      <p:ext uri="{BB962C8B-B14F-4D97-AF65-F5344CB8AC3E}">
        <p14:creationId xmlns:p14="http://schemas.microsoft.com/office/powerpoint/2010/main" val="15841363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DA1726-C9D8-5B1D-6066-DBA23A057C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3CCF51-CC06-B253-6A98-7D4690A82808}"/>
              </a:ext>
            </a:extLst>
          </p:cNvPr>
          <p:cNvSpPr>
            <a:spLocks noGrp="1"/>
          </p:cNvSpPr>
          <p:nvPr>
            <p:ph type="title"/>
          </p:nvPr>
        </p:nvSpPr>
        <p:spPr>
          <a:xfrm>
            <a:off x="864675" y="397812"/>
            <a:ext cx="10969101" cy="634219"/>
          </a:xfrm>
        </p:spPr>
        <p:txBody>
          <a:bodyPr/>
          <a:lstStyle/>
          <a:p>
            <a:r>
              <a:rPr lang="en-US" dirty="0">
                <a:solidFill>
                  <a:schemeClr val="accent5">
                    <a:lumMod val="50000"/>
                  </a:schemeClr>
                </a:solidFill>
                <a:cs typeface="Calibri"/>
              </a:rPr>
              <a:t>ACFR Year End Reporting (2 of 3)</a:t>
            </a:r>
            <a:endParaRPr lang="en-US" dirty="0"/>
          </a:p>
        </p:txBody>
      </p:sp>
      <p:sp>
        <p:nvSpPr>
          <p:cNvPr id="6" name="TextBox 5">
            <a:extLst>
              <a:ext uri="{FF2B5EF4-FFF2-40B4-BE49-F238E27FC236}">
                <a16:creationId xmlns:a16="http://schemas.microsoft.com/office/drawing/2014/main" id="{16ED0089-3003-CDCE-C810-64AA2C0A292E}"/>
              </a:ext>
            </a:extLst>
          </p:cNvPr>
          <p:cNvSpPr txBox="1"/>
          <p:nvPr/>
        </p:nvSpPr>
        <p:spPr>
          <a:xfrm>
            <a:off x="778041" y="1188299"/>
            <a:ext cx="10253382" cy="52629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marR="0" lvl="0" algn="l" defTabSz="914400" rtl="0" eaLnBrk="1" fontAlgn="auto" latinLnBrk="0" hangingPunct="1">
              <a:lnSpc>
                <a:spcPct val="100000"/>
              </a:lnSpc>
              <a:spcBef>
                <a:spcPts val="0"/>
              </a:spcBef>
              <a:spcAft>
                <a:spcPts val="0"/>
              </a:spcAft>
              <a:buClrTx/>
              <a:buSzTx/>
              <a:tabLst/>
              <a:defRPr/>
            </a:pPr>
            <a:r>
              <a:rPr kumimoji="0" lang="en-US" sz="2400" b="1" i="0" u="none" strike="noStrike" kern="1200" cap="none" spc="0" normalizeH="0" baseline="0" noProof="0" dirty="0">
                <a:ln>
                  <a:noFill/>
                </a:ln>
                <a:solidFill>
                  <a:srgbClr val="000000"/>
                </a:solidFill>
                <a:effectLst/>
                <a:uLnTx/>
                <a:uFillTx/>
                <a:latin typeface="Calibri"/>
                <a:ea typeface="+mn-ea"/>
                <a:cs typeface="+mn-cs"/>
              </a:rPr>
              <a:t>Prepare</a:t>
            </a:r>
          </a:p>
          <a:p>
            <a:pPr marL="804545" marR="0" lvl="0" indent="-347345" algn="l" defTabSz="914400" rtl="0" eaLnBrk="1" fontAlgn="auto" latinLnBrk="0" hangingPunct="1">
              <a:lnSpc>
                <a:spcPct val="100000"/>
              </a:lnSpc>
              <a:spcBef>
                <a:spcPts val="0"/>
              </a:spcBef>
              <a:spcAft>
                <a:spcPts val="0"/>
              </a:spcAft>
              <a:buClrTx/>
              <a:buSzTx/>
              <a:buFont typeface="Arial"/>
              <a:buChar char="•"/>
              <a:tabLst/>
              <a:defRPr/>
            </a:pPr>
            <a:r>
              <a:rPr kumimoji="0" lang="en-US" sz="2400" b="0" i="0" u="none" strike="noStrike" kern="1200" cap="none" spc="0" normalizeH="0" baseline="0" noProof="0" dirty="0">
                <a:ln>
                  <a:noFill/>
                </a:ln>
                <a:solidFill>
                  <a:srgbClr val="000000"/>
                </a:solidFill>
                <a:effectLst/>
                <a:uLnTx/>
                <a:uFillTx/>
                <a:latin typeface="Calibri"/>
                <a:ea typeface="+mn-ea"/>
                <a:cs typeface="+mn-cs"/>
              </a:rPr>
              <a:t>Planning conferences will be hosted May to early July.</a:t>
            </a:r>
          </a:p>
          <a:p>
            <a:pPr marL="804545" marR="0" lvl="0" indent="-347345" algn="l" defTabSz="914400" rtl="0" eaLnBrk="1" fontAlgn="auto" latinLnBrk="0" hangingPunct="1">
              <a:lnSpc>
                <a:spcPct val="100000"/>
              </a:lnSpc>
              <a:spcBef>
                <a:spcPts val="0"/>
              </a:spcBef>
              <a:spcAft>
                <a:spcPts val="0"/>
              </a:spcAft>
              <a:buClrTx/>
              <a:buSzTx/>
              <a:buFont typeface="Arial"/>
              <a:buChar char="•"/>
              <a:tabLst/>
              <a:defRPr/>
            </a:pPr>
            <a:r>
              <a:rPr lang="en-US" sz="2400" dirty="0">
                <a:solidFill>
                  <a:srgbClr val="000000"/>
                </a:solidFill>
                <a:latin typeface="Calibri"/>
              </a:rPr>
              <a:t>Prepare and reconcile information early – ensure transactions agree between both parties.</a:t>
            </a:r>
          </a:p>
          <a:p>
            <a:pPr marL="1261745" lvl="1" indent="-347345">
              <a:buFont typeface="Arial"/>
              <a:buChar char="•"/>
            </a:pPr>
            <a:r>
              <a:rPr lang="en-US" sz="2400" dirty="0">
                <a:solidFill>
                  <a:srgbClr val="000000"/>
                </a:solidFill>
                <a:latin typeface="Calibri"/>
              </a:rPr>
              <a:t>Transfers (reimbursements)</a:t>
            </a:r>
          </a:p>
          <a:p>
            <a:pPr marL="1261745" lvl="1" indent="-347345">
              <a:buFont typeface="Arial"/>
              <a:buChar char="•"/>
            </a:pPr>
            <a:r>
              <a:rPr kumimoji="0" lang="en-US" sz="2400" b="0" i="0" u="none" strike="noStrike" kern="1200" cap="none" spc="0" normalizeH="0" baseline="0" noProof="0" dirty="0">
                <a:ln>
                  <a:noFill/>
                </a:ln>
                <a:solidFill>
                  <a:srgbClr val="000000"/>
                </a:solidFill>
                <a:effectLst/>
                <a:uLnTx/>
                <a:uFillTx/>
                <a:latin typeface="Calibri"/>
                <a:ea typeface="+mn-ea"/>
                <a:cs typeface="+mn-cs"/>
              </a:rPr>
              <a:t>Due to &amp; Due </a:t>
            </a:r>
            <a:r>
              <a:rPr kumimoji="0" lang="en-US" sz="2400" b="0" i="0" u="none" strike="noStrike" kern="1200" cap="none" spc="0" normalizeH="0" baseline="0" noProof="0" dirty="0" err="1">
                <a:ln>
                  <a:noFill/>
                </a:ln>
                <a:solidFill>
                  <a:srgbClr val="000000"/>
                </a:solidFill>
                <a:effectLst/>
                <a:uLnTx/>
                <a:uFillTx/>
                <a:latin typeface="Calibri"/>
                <a:ea typeface="+mn-ea"/>
                <a:cs typeface="+mn-cs"/>
              </a:rPr>
              <a:t>Froms</a:t>
            </a: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a:p>
            <a:pPr marL="804545" indent="-347345">
              <a:buFont typeface="Arial"/>
              <a:buChar char="•"/>
            </a:pPr>
            <a:r>
              <a:rPr lang="en-US" sz="2400" dirty="0">
                <a:solidFill>
                  <a:srgbClr val="000000"/>
                </a:solidFill>
                <a:latin typeface="Calibri"/>
              </a:rPr>
              <a:t>Analyze expected variances for MD&amp;A purposes early.</a:t>
            </a:r>
          </a:p>
          <a:p>
            <a:pPr marL="804545" indent="-347345">
              <a:buFont typeface="Arial"/>
              <a:buChar char="•"/>
            </a:pPr>
            <a:r>
              <a:rPr kumimoji="0" lang="en-US" sz="2400" b="0" i="0" u="none" strike="noStrike" kern="1200" cap="none" spc="0" normalizeH="0" baseline="0" noProof="0" dirty="0">
                <a:ln>
                  <a:noFill/>
                </a:ln>
                <a:solidFill>
                  <a:srgbClr val="000000"/>
                </a:solidFill>
                <a:effectLst/>
                <a:uLnTx/>
                <a:uFillTx/>
                <a:latin typeface="Calibri"/>
                <a:ea typeface="+mn-ea"/>
                <a:cs typeface="+mn-cs"/>
              </a:rPr>
              <a:t>Review prior year issues/errors.</a:t>
            </a:r>
          </a:p>
          <a:p>
            <a:pPr marL="804545" indent="-347345">
              <a:buFont typeface="Arial"/>
              <a:buChar char="•"/>
            </a:pPr>
            <a:r>
              <a:rPr lang="en-US" sz="2400" dirty="0">
                <a:solidFill>
                  <a:srgbClr val="000000"/>
                </a:solidFill>
                <a:latin typeface="Calibri"/>
              </a:rPr>
              <a:t>Look for new efficiencies.</a:t>
            </a:r>
            <a:endParaRPr kumimoji="0" lang="en-US" sz="2000" b="1" i="0" u="none" strike="noStrike" kern="1200" cap="none" spc="0" normalizeH="0" baseline="0" noProof="0" dirty="0">
              <a:ln>
                <a:noFill/>
              </a:ln>
              <a:solidFill>
                <a:prstClr val="black"/>
              </a:solidFill>
              <a:effectLst/>
              <a:uLnTx/>
              <a:uFillTx/>
              <a:latin typeface="Calibri" panose="020F0502020204030204"/>
              <a:ea typeface="Calibri"/>
              <a:cs typeface="Calibri"/>
            </a:endParaRPr>
          </a:p>
          <a:p>
            <a:pPr marL="171450" marR="0" lvl="1"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Calibri"/>
                <a:cs typeface="Calibri"/>
              </a:rPr>
              <a:t>Accuracy</a:t>
            </a:r>
            <a:endParaRPr kumimoji="0" lang="en-US" sz="2000" b="1" i="0" u="none" strike="noStrike" kern="1200" cap="none" spc="0" normalizeH="0" baseline="0" noProof="0" dirty="0">
              <a:ln>
                <a:noFill/>
              </a:ln>
              <a:solidFill>
                <a:prstClr val="black"/>
              </a:solidFill>
              <a:effectLst/>
              <a:uLnTx/>
              <a:uFillTx/>
              <a:latin typeface="Calibri" panose="020F0502020204030204"/>
              <a:ea typeface="Calibri"/>
              <a:cs typeface="Calibri"/>
            </a:endParaRPr>
          </a:p>
          <a:p>
            <a:pPr marL="804545" marR="0" lvl="1" indent="-347345" fontAlgn="auto">
              <a:lnSpc>
                <a:spcPct val="100000"/>
              </a:lnSpc>
              <a:spcBef>
                <a:spcPts val="0"/>
              </a:spcBef>
              <a:spcAft>
                <a:spcPts val="0"/>
              </a:spcAft>
              <a:buClrTx/>
              <a:buSzTx/>
              <a:buFont typeface="Arial"/>
              <a:buChar char="•"/>
              <a:tabLst/>
              <a:defRPr/>
            </a:pPr>
            <a:r>
              <a:rPr lang="en-US" sz="2400" dirty="0">
                <a:solidFill>
                  <a:srgbClr val="000000"/>
                </a:solidFill>
              </a:rPr>
              <a:t>Review financial statements and package worksheets.</a:t>
            </a:r>
          </a:p>
          <a:p>
            <a:pPr marL="1261745" lvl="2" indent="-347345">
              <a:buFont typeface="Arial"/>
              <a:buChar char="•"/>
            </a:pPr>
            <a:r>
              <a:rPr lang="en-US" sz="2400" dirty="0">
                <a:solidFill>
                  <a:srgbClr val="000000"/>
                </a:solidFill>
              </a:rPr>
              <a:t>Understanding the ledgers – cash should be the same across all ledgers.</a:t>
            </a:r>
          </a:p>
          <a:p>
            <a:pPr marL="804545" marR="0" lvl="1" indent="-347345" fontAlgn="auto">
              <a:lnSpc>
                <a:spcPct val="100000"/>
              </a:lnSpc>
              <a:spcBef>
                <a:spcPts val="0"/>
              </a:spcBef>
              <a:spcAft>
                <a:spcPts val="0"/>
              </a:spcAft>
              <a:buClrTx/>
              <a:buSzTx/>
              <a:buFont typeface="Arial"/>
              <a:buChar char="•"/>
              <a:tabLst/>
              <a:defRPr/>
            </a:pPr>
            <a:r>
              <a:rPr lang="en-US" sz="2400" dirty="0">
                <a:solidFill>
                  <a:srgbClr val="000000"/>
                </a:solidFill>
              </a:rPr>
              <a:t>Utilize OSC package review checklists to ensure information is correct.</a:t>
            </a:r>
          </a:p>
        </p:txBody>
      </p:sp>
      <p:pic>
        <p:nvPicPr>
          <p:cNvPr id="8" name="Picture 7">
            <a:extLst>
              <a:ext uri="{FF2B5EF4-FFF2-40B4-BE49-F238E27FC236}">
                <a16:creationId xmlns:a16="http://schemas.microsoft.com/office/drawing/2014/main" id="{133E1ECB-55DF-E9F4-F04F-3F74C5232CC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147782" y="132791"/>
            <a:ext cx="2007158" cy="873977"/>
          </a:xfrm>
          <a:prstGeom prst="rect">
            <a:avLst/>
          </a:prstGeom>
        </p:spPr>
      </p:pic>
      <p:sp>
        <p:nvSpPr>
          <p:cNvPr id="4" name="Slide Number Placeholder 3">
            <a:extLst>
              <a:ext uri="{FF2B5EF4-FFF2-40B4-BE49-F238E27FC236}">
                <a16:creationId xmlns:a16="http://schemas.microsoft.com/office/drawing/2014/main" id="{C26A663B-0291-A321-BFA8-7A6AD483AEAD}"/>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05155C8-06EF-4D76-B723-5863044CF28B}" type="slidenum">
              <a:rPr kumimoji="0" lang="en-US" sz="1333"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en-US" sz="1333"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25197414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A2FC88-EA0F-EA08-3F49-5A1F8DD386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F8A178-3919-92C7-F947-AE7A525173FA}"/>
              </a:ext>
            </a:extLst>
          </p:cNvPr>
          <p:cNvSpPr>
            <a:spLocks noGrp="1"/>
          </p:cNvSpPr>
          <p:nvPr>
            <p:ph type="title"/>
          </p:nvPr>
        </p:nvSpPr>
        <p:spPr>
          <a:xfrm>
            <a:off x="864675" y="397812"/>
            <a:ext cx="10969101" cy="634219"/>
          </a:xfrm>
        </p:spPr>
        <p:txBody>
          <a:bodyPr/>
          <a:lstStyle/>
          <a:p>
            <a:r>
              <a:rPr lang="en-US" dirty="0">
                <a:solidFill>
                  <a:schemeClr val="accent5">
                    <a:lumMod val="50000"/>
                  </a:schemeClr>
                </a:solidFill>
                <a:cs typeface="Calibri"/>
              </a:rPr>
              <a:t>ACFR Year End Reporting (3 of 3)</a:t>
            </a:r>
            <a:endParaRPr lang="en-US" dirty="0"/>
          </a:p>
        </p:txBody>
      </p:sp>
      <p:sp>
        <p:nvSpPr>
          <p:cNvPr id="6" name="TextBox 5">
            <a:extLst>
              <a:ext uri="{FF2B5EF4-FFF2-40B4-BE49-F238E27FC236}">
                <a16:creationId xmlns:a16="http://schemas.microsoft.com/office/drawing/2014/main" id="{AED385B9-D6C9-9DEA-D119-388BF097CFF8}"/>
              </a:ext>
            </a:extLst>
          </p:cNvPr>
          <p:cNvSpPr txBox="1"/>
          <p:nvPr/>
        </p:nvSpPr>
        <p:spPr>
          <a:xfrm>
            <a:off x="864675" y="1188299"/>
            <a:ext cx="10253382" cy="40934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marR="0" lvl="0" algn="l" defTabSz="914400" rtl="0" eaLnBrk="1" fontAlgn="auto" latinLnBrk="0" hangingPunct="1">
              <a:lnSpc>
                <a:spcPct val="100000"/>
              </a:lnSpc>
              <a:spcBef>
                <a:spcPts val="0"/>
              </a:spcBef>
              <a:spcAft>
                <a:spcPts val="0"/>
              </a:spcAft>
              <a:buClrTx/>
              <a:buSzTx/>
              <a:tabLst/>
              <a:defRPr/>
            </a:pPr>
            <a:r>
              <a:rPr kumimoji="0" lang="en-US" sz="2400" b="1" i="0" u="none" strike="noStrike" kern="1200" cap="none" spc="0" normalizeH="0" baseline="0" noProof="0" dirty="0">
                <a:ln>
                  <a:noFill/>
                </a:ln>
                <a:solidFill>
                  <a:srgbClr val="000000"/>
                </a:solidFill>
                <a:effectLst/>
                <a:uLnTx/>
                <a:uFillTx/>
                <a:latin typeface="Calibri"/>
                <a:ea typeface="+mn-ea"/>
                <a:cs typeface="+mn-cs"/>
              </a:rPr>
              <a:t>Training</a:t>
            </a:r>
          </a:p>
          <a:p>
            <a:pPr marL="804545" marR="0" lvl="0" indent="-347345" algn="l" defTabSz="914400" rtl="0" eaLnBrk="1" fontAlgn="auto" latinLnBrk="0" hangingPunct="1">
              <a:lnSpc>
                <a:spcPct val="100000"/>
              </a:lnSpc>
              <a:spcBef>
                <a:spcPts val="0"/>
              </a:spcBef>
              <a:spcAft>
                <a:spcPts val="0"/>
              </a:spcAft>
              <a:buClrTx/>
              <a:buSzTx/>
              <a:buFont typeface="Arial"/>
              <a:buChar char="•"/>
              <a:tabLst/>
              <a:defRPr/>
            </a:pPr>
            <a:r>
              <a:rPr kumimoji="0" lang="en-US" sz="2400" b="0" i="0" u="none" strike="noStrike" kern="1200" cap="none" spc="0" normalizeH="0" baseline="0" noProof="0" dirty="0">
                <a:ln>
                  <a:noFill/>
                </a:ln>
                <a:solidFill>
                  <a:srgbClr val="000000"/>
                </a:solidFill>
                <a:effectLst/>
                <a:uLnTx/>
                <a:uFillTx/>
                <a:latin typeface="Calibri"/>
                <a:ea typeface="+mn-ea"/>
                <a:cs typeface="+mn-cs"/>
              </a:rPr>
              <a:t>Ask questions early.</a:t>
            </a:r>
          </a:p>
          <a:p>
            <a:pPr marL="804545" marR="0" lvl="0" indent="-347345" algn="l" defTabSz="914400" rtl="0" eaLnBrk="1" fontAlgn="auto" latinLnBrk="0" hangingPunct="1">
              <a:lnSpc>
                <a:spcPct val="100000"/>
              </a:lnSpc>
              <a:spcBef>
                <a:spcPts val="0"/>
              </a:spcBef>
              <a:spcAft>
                <a:spcPts val="0"/>
              </a:spcAft>
              <a:buClrTx/>
              <a:buSzTx/>
              <a:buFont typeface="Arial"/>
              <a:buChar char="•"/>
              <a:tabLst/>
              <a:defRPr/>
            </a:pPr>
            <a:r>
              <a:rPr lang="en-US" sz="2400" dirty="0">
                <a:solidFill>
                  <a:srgbClr val="000000"/>
                </a:solidFill>
                <a:latin typeface="Calibri"/>
              </a:rPr>
              <a:t>Attend trainings and applicable meetings.</a:t>
            </a: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a:p>
            <a:pPr marL="171450" marR="0" lvl="1"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Calibri" panose="020F0502020204030204"/>
              <a:ea typeface="Calibri"/>
              <a:cs typeface="Calibri"/>
            </a:endParaRPr>
          </a:p>
          <a:p>
            <a:pPr marL="171450" marR="0" lvl="1"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Calibri"/>
                <a:cs typeface="Calibri"/>
              </a:rPr>
              <a:t>Significant Variances</a:t>
            </a:r>
          </a:p>
          <a:p>
            <a:pPr marL="804545" marR="0" lvl="1" indent="-347345" fontAlgn="auto">
              <a:lnSpc>
                <a:spcPct val="100000"/>
              </a:lnSpc>
              <a:spcBef>
                <a:spcPts val="0"/>
              </a:spcBef>
              <a:spcAft>
                <a:spcPts val="0"/>
              </a:spcAft>
              <a:buClrTx/>
              <a:buSzTx/>
              <a:buFont typeface="Arial"/>
              <a:buChar char="•"/>
              <a:tabLst/>
              <a:defRPr/>
            </a:pPr>
            <a:r>
              <a:rPr lang="en-US" sz="2400" dirty="0">
                <a:solidFill>
                  <a:srgbClr val="000000"/>
                </a:solidFill>
                <a:latin typeface="Calibri"/>
              </a:rPr>
              <a:t>GASB 103 emphasizes the important of explaining significant variances in detail.</a:t>
            </a:r>
          </a:p>
          <a:p>
            <a:pPr marL="1261745" lvl="2" indent="-347345">
              <a:buFont typeface="Arial"/>
              <a:buChar char="•"/>
            </a:pPr>
            <a:r>
              <a:rPr lang="en-US" sz="2400" dirty="0">
                <a:solidFill>
                  <a:srgbClr val="000000"/>
                </a:solidFill>
                <a:latin typeface="Calibri"/>
              </a:rPr>
              <a:t>Changing the 625 worksheet.</a:t>
            </a:r>
          </a:p>
          <a:p>
            <a:pPr marL="1261745" lvl="2" indent="-347345">
              <a:buFont typeface="Arial"/>
              <a:buChar char="•"/>
            </a:pPr>
            <a:r>
              <a:rPr lang="en-US" sz="2400" dirty="0">
                <a:solidFill>
                  <a:srgbClr val="000000"/>
                </a:solidFill>
                <a:latin typeface="Calibri"/>
              </a:rPr>
              <a:t>MD&amp;A memos and how we request information is updating.</a:t>
            </a:r>
          </a:p>
          <a:p>
            <a:pPr marL="804545" lvl="1" indent="-347345">
              <a:buFont typeface="Arial"/>
              <a:buChar char="•"/>
            </a:pPr>
            <a:r>
              <a:rPr lang="en-US" sz="2400" dirty="0">
                <a:solidFill>
                  <a:srgbClr val="000000"/>
                </a:solidFill>
                <a:latin typeface="Calibri"/>
              </a:rPr>
              <a:t>Pay attention to significant variances that are below your dollar threshold but is a 100% or 0% change.</a:t>
            </a:r>
          </a:p>
        </p:txBody>
      </p:sp>
      <p:sp>
        <p:nvSpPr>
          <p:cNvPr id="4" name="Slide Number Placeholder 3">
            <a:extLst>
              <a:ext uri="{FF2B5EF4-FFF2-40B4-BE49-F238E27FC236}">
                <a16:creationId xmlns:a16="http://schemas.microsoft.com/office/drawing/2014/main" id="{2C976228-FCA9-722B-11EC-EA3D2BB568D9}"/>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05155C8-06EF-4D76-B723-5863044CF28B}" type="slidenum">
              <a:rPr kumimoji="0" lang="en-US" sz="1333"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en-US" sz="1333"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A1EFE74E-C96A-5799-EB29-AC9D7FFF36C4}"/>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147782" y="132791"/>
            <a:ext cx="2007158" cy="873977"/>
          </a:xfrm>
          <a:prstGeom prst="rect">
            <a:avLst/>
          </a:prstGeom>
        </p:spPr>
      </p:pic>
      <p:pic>
        <p:nvPicPr>
          <p:cNvPr id="7" name="Picture 6">
            <a:extLst>
              <a:ext uri="{FF2B5EF4-FFF2-40B4-BE49-F238E27FC236}">
                <a16:creationId xmlns:a16="http://schemas.microsoft.com/office/drawing/2014/main" id="{D1947C5F-056A-5D03-52C4-BC86772C9A0E}"/>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0059873" y="5841206"/>
            <a:ext cx="1943100" cy="847725"/>
          </a:xfrm>
          <a:prstGeom prst="rect">
            <a:avLst/>
          </a:prstGeom>
        </p:spPr>
      </p:pic>
    </p:spTree>
    <p:custDataLst>
      <p:tags r:id="rId1"/>
    </p:custDataLst>
    <p:extLst>
      <p:ext uri="{BB962C8B-B14F-4D97-AF65-F5344CB8AC3E}">
        <p14:creationId xmlns:p14="http://schemas.microsoft.com/office/powerpoint/2010/main" val="22916957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45A34-73AC-0B42-A611-669A18A70603}"/>
              </a:ext>
            </a:extLst>
          </p:cNvPr>
          <p:cNvSpPr>
            <a:spLocks noGrp="1"/>
          </p:cNvSpPr>
          <p:nvPr>
            <p:ph type="title"/>
          </p:nvPr>
        </p:nvSpPr>
        <p:spPr/>
        <p:txBody>
          <a:bodyPr/>
          <a:lstStyle/>
          <a:p>
            <a:r>
              <a:rPr lang="en-US">
                <a:solidFill>
                  <a:schemeClr val="accent5">
                    <a:lumMod val="50000"/>
                  </a:schemeClr>
                </a:solidFill>
                <a:cs typeface="Calibri"/>
              </a:rPr>
              <a:t>ACFR Year End Reporting - Transfers</a:t>
            </a:r>
            <a:endParaRPr lang="en-US">
              <a:ea typeface="Calibri"/>
              <a:cs typeface="Calibri"/>
            </a:endParaRPr>
          </a:p>
        </p:txBody>
      </p:sp>
      <p:sp>
        <p:nvSpPr>
          <p:cNvPr id="3" name="Content Placeholder 2">
            <a:extLst>
              <a:ext uri="{FF2B5EF4-FFF2-40B4-BE49-F238E27FC236}">
                <a16:creationId xmlns:a16="http://schemas.microsoft.com/office/drawing/2014/main" id="{C2676C4D-9683-41D3-9273-433354FB8FCA}"/>
              </a:ext>
            </a:extLst>
          </p:cNvPr>
          <p:cNvSpPr>
            <a:spLocks noGrp="1"/>
          </p:cNvSpPr>
          <p:nvPr>
            <p:ph idx="1"/>
          </p:nvPr>
        </p:nvSpPr>
        <p:spPr/>
        <p:txBody>
          <a:bodyPr vert="horz" lIns="91440" tIns="45720" rIns="91440" bIns="45720" rtlCol="0" anchor="t">
            <a:normAutofit/>
          </a:bodyPr>
          <a:lstStyle/>
          <a:p>
            <a:pPr marL="0" indent="0">
              <a:buNone/>
            </a:pPr>
            <a:r>
              <a:rPr lang="en-US" sz="2400" b="1" dirty="0"/>
              <a:t>Non-Exchange Transaction</a:t>
            </a:r>
            <a:endParaRPr lang="en-US" sz="2400" b="1" dirty="0">
              <a:ea typeface="Calibri" panose="020F0502020204030204"/>
              <a:cs typeface="Calibri" panose="020F0502020204030204"/>
            </a:endParaRPr>
          </a:p>
          <a:p>
            <a:pPr>
              <a:buFont typeface="Arial" panose="020B0604020202020204" pitchFamily="34" charset="0"/>
              <a:buChar char="•"/>
            </a:pPr>
            <a:r>
              <a:rPr lang="en-US" sz="2400" dirty="0">
                <a:latin typeface="Calibri"/>
                <a:ea typeface="Calibri"/>
                <a:cs typeface="Calibri"/>
              </a:rPr>
              <a:t>Nothing of value was received in exchange for funds.</a:t>
            </a:r>
          </a:p>
          <a:p>
            <a:pPr>
              <a:buFont typeface="Arial" panose="020B0604020202020204" pitchFamily="34" charset="0"/>
              <a:buChar char="•"/>
            </a:pPr>
            <a:r>
              <a:rPr lang="en-US" sz="2400" dirty="0">
                <a:latin typeface="Calibri"/>
                <a:ea typeface="Calibri"/>
                <a:cs typeface="Calibri"/>
              </a:rPr>
              <a:t>No product or service produced or provided. </a:t>
            </a:r>
          </a:p>
          <a:p>
            <a:pPr>
              <a:buFont typeface="Arial" panose="020B0604020202020204" pitchFamily="34" charset="0"/>
              <a:buChar char="•"/>
            </a:pPr>
            <a:r>
              <a:rPr lang="en-US" sz="2400" dirty="0">
                <a:latin typeface="Calibri"/>
                <a:ea typeface="Calibri"/>
                <a:cs typeface="Calibri"/>
              </a:rPr>
              <a:t>Legislation or Legal authorization.</a:t>
            </a:r>
            <a:endParaRPr lang="en-US" sz="2400" dirty="0">
              <a:ea typeface="Calibri"/>
              <a:cs typeface="Calibri"/>
            </a:endParaRPr>
          </a:p>
          <a:p>
            <a:pPr marL="0" indent="0">
              <a:buNone/>
            </a:pPr>
            <a:r>
              <a:rPr lang="en-US" sz="2400" b="1" dirty="0">
                <a:ea typeface="Calibri"/>
                <a:cs typeface="Calibri"/>
              </a:rPr>
              <a:t>Reconciling Transfers</a:t>
            </a:r>
          </a:p>
          <a:p>
            <a:pPr>
              <a:buFont typeface="Arial" panose="020B0604020202020204" pitchFamily="34" charset="0"/>
              <a:buChar char="•"/>
            </a:pPr>
            <a:r>
              <a:rPr lang="en-US" sz="2400" dirty="0">
                <a:ea typeface="Calibri"/>
                <a:cs typeface="Calibri"/>
              </a:rPr>
              <a:t>Critical Components</a:t>
            </a:r>
          </a:p>
          <a:p>
            <a:pPr lvl="1">
              <a:buClr>
                <a:schemeClr val="tx1"/>
              </a:buClr>
            </a:pPr>
            <a:r>
              <a:rPr lang="en-US" dirty="0">
                <a:ea typeface="Calibri"/>
                <a:cs typeface="Calibri"/>
              </a:rPr>
              <a:t>Account – Transfer vs Non transfer accounts.</a:t>
            </a:r>
          </a:p>
          <a:p>
            <a:pPr lvl="1">
              <a:buClr>
                <a:schemeClr val="tx1"/>
              </a:buClr>
            </a:pPr>
            <a:r>
              <a:rPr lang="en-US" dirty="0">
                <a:ea typeface="Calibri"/>
                <a:cs typeface="Calibri"/>
              </a:rPr>
              <a:t>Budget Fund and Interfund.</a:t>
            </a:r>
          </a:p>
          <a:p>
            <a:pPr lvl="1">
              <a:buClr>
                <a:schemeClr val="tx1"/>
              </a:buClr>
            </a:pPr>
            <a:r>
              <a:rPr lang="en-US" dirty="0">
                <a:ea typeface="Calibri"/>
                <a:cs typeface="Calibri"/>
              </a:rPr>
              <a:t>Amount</a:t>
            </a:r>
          </a:p>
          <a:p>
            <a:pPr lvl="1">
              <a:buClr>
                <a:schemeClr val="tx1"/>
              </a:buClr>
            </a:pPr>
            <a:r>
              <a:rPr lang="en-US" dirty="0">
                <a:ea typeface="Calibri"/>
                <a:cs typeface="Calibri"/>
              </a:rPr>
              <a:t>Communication between providers and receivers.</a:t>
            </a:r>
            <a:endParaRPr lang="en-US" sz="2650" dirty="0">
              <a:ea typeface="Calibri"/>
              <a:cs typeface="Calibri"/>
            </a:endParaRPr>
          </a:p>
        </p:txBody>
      </p:sp>
      <p:sp>
        <p:nvSpPr>
          <p:cNvPr id="4" name="Slide Number Placeholder 3">
            <a:extLst>
              <a:ext uri="{FF2B5EF4-FFF2-40B4-BE49-F238E27FC236}">
                <a16:creationId xmlns:a16="http://schemas.microsoft.com/office/drawing/2014/main" id="{61F1A132-8EF9-6955-6931-E54F11E6A11E}"/>
              </a:ext>
              <a:ext uri="{C183D7F6-B498-43B3-948B-1728B52AA6E4}">
                <adec:decorative xmlns:adec="http://schemas.microsoft.com/office/drawing/2017/decorative" val="1"/>
              </a:ext>
            </a:extLst>
          </p:cNvPr>
          <p:cNvSpPr>
            <a:spLocks noGrp="1"/>
          </p:cNvSpPr>
          <p:nvPr>
            <p:ph type="sldNum" sz="quarter" idx="12"/>
          </p:nvPr>
        </p:nvSpPr>
        <p:spPr/>
        <p:txBody>
          <a:bodyPr/>
          <a:lstStyle/>
          <a:p>
            <a:fld id="{205155C8-06EF-4D76-B723-5863044CF28B}" type="slidenum">
              <a:rPr lang="en-US" smtClean="0"/>
              <a:pPr/>
              <a:t>13</a:t>
            </a:fld>
            <a:endParaRPr lang="en-US"/>
          </a:p>
        </p:txBody>
      </p:sp>
      <p:pic>
        <p:nvPicPr>
          <p:cNvPr id="5" name="Picture 4">
            <a:extLst>
              <a:ext uri="{FF2B5EF4-FFF2-40B4-BE49-F238E27FC236}">
                <a16:creationId xmlns:a16="http://schemas.microsoft.com/office/drawing/2014/main" id="{BE8602AE-1E1B-C495-796B-15A249805C1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059873" y="5841206"/>
            <a:ext cx="1943100" cy="847725"/>
          </a:xfrm>
          <a:prstGeom prst="rect">
            <a:avLst/>
          </a:prstGeom>
        </p:spPr>
      </p:pic>
    </p:spTree>
    <p:custDataLst>
      <p:tags r:id="rId1"/>
    </p:custDataLst>
    <p:extLst>
      <p:ext uri="{BB962C8B-B14F-4D97-AF65-F5344CB8AC3E}">
        <p14:creationId xmlns:p14="http://schemas.microsoft.com/office/powerpoint/2010/main" val="1832063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0CBFB2-7836-EA00-722C-C276B918BC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31BC9F-2243-CB49-1209-596FFA81D2EC}"/>
              </a:ext>
            </a:extLst>
          </p:cNvPr>
          <p:cNvSpPr>
            <a:spLocks noGrp="1"/>
          </p:cNvSpPr>
          <p:nvPr>
            <p:ph type="title"/>
          </p:nvPr>
        </p:nvSpPr>
        <p:spPr/>
        <p:txBody>
          <a:bodyPr/>
          <a:lstStyle/>
          <a:p>
            <a:r>
              <a:rPr lang="en-US" dirty="0">
                <a:solidFill>
                  <a:schemeClr val="accent5">
                    <a:lumMod val="50000"/>
                  </a:schemeClr>
                </a:solidFill>
                <a:cs typeface="Calibri"/>
              </a:rPr>
              <a:t>ACFR Year End Reporting – Transfers (cont.)</a:t>
            </a:r>
            <a:endParaRPr lang="en-US" dirty="0">
              <a:ea typeface="Calibri"/>
              <a:cs typeface="Calibri"/>
            </a:endParaRPr>
          </a:p>
        </p:txBody>
      </p:sp>
      <p:sp>
        <p:nvSpPr>
          <p:cNvPr id="3" name="Content Placeholder 2">
            <a:extLst>
              <a:ext uri="{FF2B5EF4-FFF2-40B4-BE49-F238E27FC236}">
                <a16:creationId xmlns:a16="http://schemas.microsoft.com/office/drawing/2014/main" id="{A2CF0FC5-6640-F66B-5D73-7548961987B0}"/>
              </a:ext>
            </a:extLst>
          </p:cNvPr>
          <p:cNvSpPr>
            <a:spLocks noGrp="1"/>
          </p:cNvSpPr>
          <p:nvPr>
            <p:ph idx="1"/>
          </p:nvPr>
        </p:nvSpPr>
        <p:spPr/>
        <p:txBody>
          <a:bodyPr vert="horz" lIns="91440" tIns="45720" rIns="91440" bIns="45720" rtlCol="0" anchor="t">
            <a:normAutofit/>
          </a:bodyPr>
          <a:lstStyle/>
          <a:p>
            <a:pPr marL="0" indent="0">
              <a:buNone/>
            </a:pPr>
            <a:r>
              <a:rPr lang="en-US" sz="2400" dirty="0"/>
              <a:t>Important Transfer information</a:t>
            </a:r>
          </a:p>
          <a:p>
            <a:pPr>
              <a:buFont typeface="Arial" panose="020B0604020202020204" pitchFamily="34" charset="0"/>
              <a:buChar char="•"/>
            </a:pPr>
            <a:r>
              <a:rPr lang="en-US" sz="2400" dirty="0">
                <a:ea typeface="Calibri"/>
                <a:cs typeface="Calibri"/>
              </a:rPr>
              <a:t>Reclass of transfers will generate unmatched transfers.</a:t>
            </a:r>
          </a:p>
          <a:p>
            <a:pPr>
              <a:buFont typeface="Arial" panose="020B0604020202020204" pitchFamily="34" charset="0"/>
              <a:buChar char="•"/>
            </a:pPr>
            <a:r>
              <a:rPr lang="en-US" sz="2400" dirty="0">
                <a:ea typeface="Calibri"/>
                <a:cs typeface="Calibri"/>
              </a:rPr>
              <a:t>Transfers Between Primary Government and Component Units.</a:t>
            </a:r>
          </a:p>
          <a:p>
            <a:pPr lvl="1">
              <a:buClr>
                <a:schemeClr val="tx1"/>
              </a:buClr>
            </a:pPr>
            <a:r>
              <a:rPr lang="en-US" dirty="0">
                <a:ea typeface="Calibri"/>
                <a:cs typeface="Calibri"/>
              </a:rPr>
              <a:t>Reclass out of transfer accounts.</a:t>
            </a:r>
          </a:p>
          <a:p>
            <a:pPr lvl="1">
              <a:buClr>
                <a:schemeClr val="tx1"/>
              </a:buClr>
            </a:pPr>
            <a:r>
              <a:rPr lang="en-US" dirty="0">
                <a:ea typeface="Calibri"/>
                <a:cs typeface="Calibri"/>
              </a:rPr>
              <a:t>Use Expenditure/Revenue Accounts.</a:t>
            </a:r>
          </a:p>
          <a:p>
            <a:pPr lvl="1">
              <a:buClr>
                <a:schemeClr val="tx1"/>
              </a:buClr>
            </a:pPr>
            <a:r>
              <a:rPr lang="en-US" dirty="0">
                <a:ea typeface="Calibri"/>
                <a:cs typeface="Calibri"/>
              </a:rPr>
              <a:t>Invalid tab on 168.</a:t>
            </a:r>
          </a:p>
          <a:p>
            <a:pPr marL="0" indent="0">
              <a:buNone/>
            </a:pPr>
            <a:r>
              <a:rPr lang="en-US" sz="2400" dirty="0">
                <a:ea typeface="Calibri"/>
                <a:cs typeface="Calibri"/>
              </a:rPr>
              <a:t>RPT 168</a:t>
            </a:r>
          </a:p>
          <a:p>
            <a:pPr>
              <a:buFont typeface="Arial" panose="020B0604020202020204" pitchFamily="34" charset="0"/>
              <a:buChar char="•"/>
            </a:pPr>
            <a:r>
              <a:rPr lang="en-US" sz="2400" dirty="0">
                <a:hlinkClick r:id="rId3"/>
              </a:rPr>
              <a:t>Transfer Reports</a:t>
            </a:r>
            <a:endParaRPr lang="en-US" sz="2400" dirty="0"/>
          </a:p>
          <a:p>
            <a:pPr>
              <a:buFont typeface="Arial" panose="020B0604020202020204" pitchFamily="34" charset="0"/>
              <a:buChar char="•"/>
            </a:pPr>
            <a:r>
              <a:rPr lang="en-US" sz="2400" dirty="0">
                <a:ea typeface="Calibri"/>
                <a:cs typeface="Calibri"/>
              </a:rPr>
              <a:t>Contact </a:t>
            </a:r>
            <a:r>
              <a:rPr lang="en-US" sz="2400" dirty="0">
                <a:ea typeface="Calibri"/>
                <a:cs typeface="Calibri"/>
                <a:hlinkClick r:id="rId4"/>
              </a:rPr>
              <a:t>Jacob.Taitague@ncosc.gov</a:t>
            </a:r>
            <a:endParaRPr lang="en-US" sz="2650" dirty="0">
              <a:ea typeface="Calibri"/>
              <a:cs typeface="Calibri"/>
            </a:endParaRPr>
          </a:p>
        </p:txBody>
      </p:sp>
      <p:sp>
        <p:nvSpPr>
          <p:cNvPr id="4" name="Slide Number Placeholder 3">
            <a:extLst>
              <a:ext uri="{FF2B5EF4-FFF2-40B4-BE49-F238E27FC236}">
                <a16:creationId xmlns:a16="http://schemas.microsoft.com/office/drawing/2014/main" id="{09CB9550-620C-EE69-BF7D-77E9FA82AEC7}"/>
              </a:ext>
              <a:ext uri="{C183D7F6-B498-43B3-948B-1728B52AA6E4}">
                <adec:decorative xmlns:adec="http://schemas.microsoft.com/office/drawing/2017/decorative" val="1"/>
              </a:ext>
            </a:extLst>
          </p:cNvPr>
          <p:cNvSpPr>
            <a:spLocks noGrp="1"/>
          </p:cNvSpPr>
          <p:nvPr>
            <p:ph type="sldNum" sz="quarter" idx="12"/>
          </p:nvPr>
        </p:nvSpPr>
        <p:spPr/>
        <p:txBody>
          <a:bodyPr/>
          <a:lstStyle/>
          <a:p>
            <a:fld id="{205155C8-06EF-4D76-B723-5863044CF28B}" type="slidenum">
              <a:rPr lang="en-US" smtClean="0"/>
              <a:pPr/>
              <a:t>14</a:t>
            </a:fld>
            <a:endParaRPr lang="en-US"/>
          </a:p>
        </p:txBody>
      </p:sp>
      <p:pic>
        <p:nvPicPr>
          <p:cNvPr id="5" name="Picture 4">
            <a:extLst>
              <a:ext uri="{FF2B5EF4-FFF2-40B4-BE49-F238E27FC236}">
                <a16:creationId xmlns:a16="http://schemas.microsoft.com/office/drawing/2014/main" id="{0B8B66A4-AC39-D901-300D-04259DB08C33}"/>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0059873" y="5841206"/>
            <a:ext cx="1943100" cy="847725"/>
          </a:xfrm>
          <a:prstGeom prst="rect">
            <a:avLst/>
          </a:prstGeom>
        </p:spPr>
      </p:pic>
    </p:spTree>
    <p:custDataLst>
      <p:tags r:id="rId1"/>
    </p:custDataLst>
    <p:extLst>
      <p:ext uri="{BB962C8B-B14F-4D97-AF65-F5344CB8AC3E}">
        <p14:creationId xmlns:p14="http://schemas.microsoft.com/office/powerpoint/2010/main" val="34352759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82DEAF-FB90-AE7A-6DCD-B51863261D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BAC976-C6A7-33E5-FD38-1F355C6F9E59}"/>
              </a:ext>
            </a:extLst>
          </p:cNvPr>
          <p:cNvSpPr>
            <a:spLocks noGrp="1"/>
          </p:cNvSpPr>
          <p:nvPr>
            <p:ph type="title"/>
          </p:nvPr>
        </p:nvSpPr>
        <p:spPr>
          <a:xfrm>
            <a:off x="838200" y="365125"/>
            <a:ext cx="10774680" cy="634219"/>
          </a:xfrm>
        </p:spPr>
        <p:txBody>
          <a:bodyPr/>
          <a:lstStyle/>
          <a:p>
            <a:r>
              <a:rPr lang="en-US">
                <a:solidFill>
                  <a:schemeClr val="accent5">
                    <a:lumMod val="50000"/>
                  </a:schemeClr>
                </a:solidFill>
                <a:cs typeface="Calibri"/>
              </a:rPr>
              <a:t>ACFR Year End Reporting - Reimbursements</a:t>
            </a:r>
            <a:endParaRPr lang="en-US">
              <a:ea typeface="Calibri"/>
              <a:cs typeface="Calibri"/>
            </a:endParaRPr>
          </a:p>
        </p:txBody>
      </p:sp>
      <p:sp>
        <p:nvSpPr>
          <p:cNvPr id="3" name="Content Placeholder 2">
            <a:extLst>
              <a:ext uri="{FF2B5EF4-FFF2-40B4-BE49-F238E27FC236}">
                <a16:creationId xmlns:a16="http://schemas.microsoft.com/office/drawing/2014/main" id="{9FEE118B-AF00-7569-B265-FB67AA4BEC5F}"/>
              </a:ext>
            </a:extLst>
          </p:cNvPr>
          <p:cNvSpPr>
            <a:spLocks noGrp="1"/>
          </p:cNvSpPr>
          <p:nvPr>
            <p:ph idx="1"/>
          </p:nvPr>
        </p:nvSpPr>
        <p:spPr/>
        <p:txBody>
          <a:bodyPr vert="horz" lIns="91440" tIns="45720" rIns="91440" bIns="45720" rtlCol="0" anchor="t">
            <a:normAutofit lnSpcReduction="10000"/>
          </a:bodyPr>
          <a:lstStyle/>
          <a:p>
            <a:pPr marL="0" indent="0">
              <a:buNone/>
            </a:pPr>
            <a:r>
              <a:rPr lang="en-US" sz="2400" dirty="0"/>
              <a:t>Exchange Transaction</a:t>
            </a:r>
            <a:endParaRPr lang="en-US" sz="2400" dirty="0">
              <a:ea typeface="Calibri" panose="020F0502020204030204"/>
              <a:cs typeface="Calibri" panose="020F0502020204030204"/>
            </a:endParaRPr>
          </a:p>
          <a:p>
            <a:pPr>
              <a:buFont typeface="Arial" panose="020B0604020202020204" pitchFamily="34" charset="0"/>
              <a:buChar char="•"/>
            </a:pPr>
            <a:r>
              <a:rPr lang="en-US" sz="2400" dirty="0">
                <a:latin typeface="Calibri"/>
                <a:ea typeface="Calibri"/>
                <a:cs typeface="Calibri"/>
              </a:rPr>
              <a:t>One fund pays for expenditures of another fund.</a:t>
            </a:r>
          </a:p>
          <a:p>
            <a:pPr>
              <a:buFont typeface="Arial" panose="020B0604020202020204" pitchFamily="34" charset="0"/>
              <a:buChar char="•"/>
            </a:pPr>
            <a:r>
              <a:rPr lang="en-US" sz="2400" dirty="0">
                <a:latin typeface="Calibri"/>
                <a:ea typeface="Calibri"/>
                <a:cs typeface="Calibri"/>
              </a:rPr>
              <a:t>Understanding that the appropriate payment will be reimbursed at later date.</a:t>
            </a:r>
            <a:endParaRPr lang="en-US" sz="2400" dirty="0">
              <a:ea typeface="Calibri"/>
              <a:cs typeface="Calibri"/>
            </a:endParaRPr>
          </a:p>
          <a:p>
            <a:pPr marL="0" indent="0">
              <a:buNone/>
            </a:pPr>
            <a:r>
              <a:rPr lang="en-US" sz="2400" dirty="0">
                <a:ea typeface="Calibri"/>
                <a:cs typeface="Calibri"/>
              </a:rPr>
              <a:t>Use:</a:t>
            </a:r>
          </a:p>
          <a:p>
            <a:pPr>
              <a:buFont typeface="Arial" panose="020B0604020202020204" pitchFamily="34" charset="0"/>
              <a:buChar char="•"/>
            </a:pPr>
            <a:r>
              <a:rPr lang="en-US" sz="2400" dirty="0">
                <a:ea typeface="Calibri"/>
                <a:cs typeface="Calibri"/>
              </a:rPr>
              <a:t>Governmental or Proprietary funds including Universities</a:t>
            </a:r>
          </a:p>
          <a:p>
            <a:pPr lvl="1">
              <a:buClrTx/>
            </a:pPr>
            <a:r>
              <a:rPr lang="en-US" dirty="0">
                <a:ea typeface="Calibri"/>
                <a:cs typeface="Calibri"/>
              </a:rPr>
              <a:t>Universities and proprietary funds must reclass to expenditures at year end.</a:t>
            </a:r>
          </a:p>
          <a:p>
            <a:pPr lvl="1">
              <a:buClrTx/>
            </a:pPr>
            <a:r>
              <a:rPr lang="en-US" dirty="0">
                <a:ea typeface="Calibri"/>
                <a:cs typeface="Calibri"/>
              </a:rPr>
              <a:t>Only Governmental Funds can have balance in these accounts at year end.</a:t>
            </a:r>
          </a:p>
          <a:p>
            <a:pPr>
              <a:buFont typeface="Arial" panose="020B0604020202020204" pitchFamily="34" charset="0"/>
              <a:buChar char="•"/>
            </a:pPr>
            <a:r>
              <a:rPr lang="en-US" sz="2400" dirty="0">
                <a:ea typeface="Calibri"/>
                <a:cs typeface="Calibri"/>
              </a:rPr>
              <a:t>Reimbursement of Prior year Expenditures</a:t>
            </a:r>
          </a:p>
          <a:p>
            <a:pPr lvl="1">
              <a:buClrTx/>
            </a:pPr>
            <a:r>
              <a:rPr lang="en-US" dirty="0">
                <a:ea typeface="Calibri"/>
                <a:cs typeface="Calibri"/>
              </a:rPr>
              <a:t>If crosses fiscal years use this account.</a:t>
            </a:r>
          </a:p>
          <a:p>
            <a:pPr marL="0" indent="0">
              <a:buNone/>
            </a:pPr>
            <a:r>
              <a:rPr lang="en-US" sz="2400" dirty="0">
                <a:ea typeface="Calibri"/>
                <a:cs typeface="Calibri"/>
              </a:rPr>
              <a:t>Reporting:</a:t>
            </a:r>
          </a:p>
          <a:p>
            <a:pPr>
              <a:buFont typeface="Arial" panose="020B0604020202020204" pitchFamily="34" charset="0"/>
              <a:buChar char="•"/>
            </a:pPr>
            <a:r>
              <a:rPr lang="en-US" sz="2400" dirty="0">
                <a:ea typeface="Calibri"/>
                <a:cs typeface="Calibri"/>
              </a:rPr>
              <a:t>BD – 701: Grouped with Revenue Accounts.</a:t>
            </a:r>
          </a:p>
          <a:p>
            <a:pPr>
              <a:buFont typeface="Arial" panose="020B0604020202020204" pitchFamily="34" charset="0"/>
              <a:buChar char="•"/>
            </a:pPr>
            <a:r>
              <a:rPr lang="en-US" sz="2400" dirty="0">
                <a:ea typeface="Calibri"/>
                <a:cs typeface="Calibri"/>
              </a:rPr>
              <a:t>GAAP Reports (52G, 53P) – Grouped with relevant expenditure account.</a:t>
            </a:r>
            <a:endParaRPr lang="en-US" sz="2650" dirty="0">
              <a:ea typeface="Calibri"/>
              <a:cs typeface="Calibri"/>
            </a:endParaRPr>
          </a:p>
        </p:txBody>
      </p:sp>
      <p:sp>
        <p:nvSpPr>
          <p:cNvPr id="4" name="Slide Number Placeholder 3">
            <a:extLst>
              <a:ext uri="{FF2B5EF4-FFF2-40B4-BE49-F238E27FC236}">
                <a16:creationId xmlns:a16="http://schemas.microsoft.com/office/drawing/2014/main" id="{980CC087-EE13-E605-6F12-4F45F10E4695}"/>
              </a:ext>
              <a:ext uri="{C183D7F6-B498-43B3-948B-1728B52AA6E4}">
                <adec:decorative xmlns:adec="http://schemas.microsoft.com/office/drawing/2017/decorative" val="1"/>
              </a:ext>
            </a:extLst>
          </p:cNvPr>
          <p:cNvSpPr>
            <a:spLocks noGrp="1"/>
          </p:cNvSpPr>
          <p:nvPr>
            <p:ph type="sldNum" sz="quarter" idx="12"/>
          </p:nvPr>
        </p:nvSpPr>
        <p:spPr/>
        <p:txBody>
          <a:bodyPr/>
          <a:lstStyle/>
          <a:p>
            <a:fld id="{205155C8-06EF-4D76-B723-5863044CF28B}" type="slidenum">
              <a:rPr lang="en-US" smtClean="0"/>
              <a:pPr/>
              <a:t>15</a:t>
            </a:fld>
            <a:endParaRPr lang="en-US"/>
          </a:p>
        </p:txBody>
      </p:sp>
      <p:pic>
        <p:nvPicPr>
          <p:cNvPr id="5" name="Picture 4">
            <a:extLst>
              <a:ext uri="{FF2B5EF4-FFF2-40B4-BE49-F238E27FC236}">
                <a16:creationId xmlns:a16="http://schemas.microsoft.com/office/drawing/2014/main" id="{DD3CD5C0-15ED-5B0A-BE56-7AA43F97DD7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059873" y="5841206"/>
            <a:ext cx="1943100" cy="847725"/>
          </a:xfrm>
          <a:prstGeom prst="rect">
            <a:avLst/>
          </a:prstGeom>
        </p:spPr>
      </p:pic>
    </p:spTree>
    <p:custDataLst>
      <p:tags r:id="rId1"/>
    </p:custDataLst>
    <p:extLst>
      <p:ext uri="{BB962C8B-B14F-4D97-AF65-F5344CB8AC3E}">
        <p14:creationId xmlns:p14="http://schemas.microsoft.com/office/powerpoint/2010/main" val="23603215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5B80A7-C0C5-1E6E-ADAC-9196B72D62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B11BFD-4539-E98D-5862-EA42BB6777FB}"/>
              </a:ext>
            </a:extLst>
          </p:cNvPr>
          <p:cNvSpPr>
            <a:spLocks noGrp="1"/>
          </p:cNvSpPr>
          <p:nvPr>
            <p:ph type="title"/>
          </p:nvPr>
        </p:nvSpPr>
        <p:spPr>
          <a:xfrm>
            <a:off x="935013" y="356679"/>
            <a:ext cx="10969101" cy="634219"/>
          </a:xfrm>
        </p:spPr>
        <p:txBody>
          <a:bodyPr/>
          <a:lstStyle/>
          <a:p>
            <a:r>
              <a:rPr lang="en-US">
                <a:ea typeface="Calibri"/>
                <a:cs typeface="Calibri"/>
              </a:rPr>
              <a:t>Materials</a:t>
            </a:r>
          </a:p>
        </p:txBody>
      </p:sp>
      <p:sp>
        <p:nvSpPr>
          <p:cNvPr id="10" name="TextBox 9">
            <a:extLst>
              <a:ext uri="{FF2B5EF4-FFF2-40B4-BE49-F238E27FC236}">
                <a16:creationId xmlns:a16="http://schemas.microsoft.com/office/drawing/2014/main" id="{17E5CC87-6199-CBDC-1584-2DF158D5DBBF}"/>
              </a:ext>
            </a:extLst>
          </p:cNvPr>
          <p:cNvSpPr txBox="1"/>
          <p:nvPr/>
        </p:nvSpPr>
        <p:spPr>
          <a:xfrm>
            <a:off x="3066625" y="4251416"/>
            <a:ext cx="5372121" cy="923330"/>
          </a:xfrm>
          <a:prstGeom prst="rect">
            <a:avLst/>
          </a:prstGeom>
          <a:noFill/>
        </p:spPr>
        <p:txBody>
          <a:bodyPr wrap="square" lIns="91440" tIns="45720" rIns="91440" bIns="45720" rtlCol="0" anchor="t">
            <a:spAutoFit/>
          </a:bodyPr>
          <a:lstStyle/>
          <a:p>
            <a:pPr algn="ctr">
              <a:defRPr/>
            </a:pPr>
            <a:r>
              <a:rPr lang="en-US" b="1">
                <a:solidFill>
                  <a:srgbClr val="0070C0">
                    <a:lumMod val="50000"/>
                  </a:srgbClr>
                </a:solidFill>
                <a:latin typeface="Calibri" panose="020F0502020204030204"/>
                <a:cs typeface="Calibri"/>
              </a:rPr>
              <a:t>Gwen Earp</a:t>
            </a:r>
          </a:p>
          <a:p>
            <a:pPr algn="ctr">
              <a:defRPr/>
            </a:pPr>
            <a:r>
              <a:rPr lang="en-US" b="1">
                <a:solidFill>
                  <a:srgbClr val="0070C0">
                    <a:lumMod val="50000"/>
                  </a:srgbClr>
                </a:solidFill>
                <a:latin typeface="Calibri" panose="020F0502020204030204"/>
                <a:cs typeface="Calibri"/>
              </a:rPr>
              <a:t> Business Systems Manager</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solidFill>
                <a:prstClr val="black"/>
              </a:solidFill>
              <a:effectLst/>
              <a:uLnTx/>
              <a:uFillTx/>
              <a:latin typeface="Calibri" panose="020F0502020204030204"/>
              <a:ea typeface="Calibri"/>
              <a:cs typeface="Calibri"/>
            </a:endParaRPr>
          </a:p>
        </p:txBody>
      </p:sp>
      <p:sp>
        <p:nvSpPr>
          <p:cNvPr id="36" name="TextBox 35">
            <a:extLst>
              <a:ext uri="{FF2B5EF4-FFF2-40B4-BE49-F238E27FC236}">
                <a16:creationId xmlns:a16="http://schemas.microsoft.com/office/drawing/2014/main" id="{36163850-B238-2A53-19E0-881337F0AF7A}"/>
              </a:ext>
            </a:extLst>
          </p:cNvPr>
          <p:cNvSpPr txBox="1"/>
          <p:nvPr/>
        </p:nvSpPr>
        <p:spPr>
          <a:xfrm>
            <a:off x="2532081" y="5225273"/>
            <a:ext cx="6993082" cy="1332358"/>
          </a:xfrm>
          <a:prstGeom prst="rect">
            <a:avLst/>
          </a:prstGeom>
          <a:noFill/>
        </p:spPr>
        <p:txBody>
          <a:bodyPr wrap="square" lIns="91440" tIns="45720" rIns="91440" bIns="45720" anchor="t">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70C0">
                    <a:lumMod val="50000"/>
                  </a:srgbClr>
                </a:solidFill>
                <a:effectLst/>
                <a:uLnTx/>
                <a:uFillTx/>
                <a:latin typeface="Calibri" panose="020F0502020204030204"/>
                <a:ea typeface="Calibri" panose="020F0502020204030204"/>
                <a:cs typeface="Calibri" panose="020F0502020204030204"/>
              </a:rPr>
              <a:t>North Carolina Financial System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70C0">
                    <a:lumMod val="50000"/>
                  </a:srgbClr>
                </a:solidFill>
                <a:effectLst/>
                <a:uLnTx/>
                <a:uFillTx/>
                <a:latin typeface="Calibri" panose="020F0502020204030204"/>
                <a:ea typeface="Calibri" panose="020F0502020204030204"/>
                <a:cs typeface="Calibri" panose="020F0502020204030204"/>
              </a:rPr>
              <a:t>NC Office of the State Controller - OSC</a:t>
            </a:r>
          </a:p>
        </p:txBody>
      </p:sp>
      <p:cxnSp>
        <p:nvCxnSpPr>
          <p:cNvPr id="5" name="Straight Connector 4">
            <a:extLst>
              <a:ext uri="{FF2B5EF4-FFF2-40B4-BE49-F238E27FC236}">
                <a16:creationId xmlns:a16="http://schemas.microsoft.com/office/drawing/2014/main" id="{20AC3885-6163-207D-09A1-34CE806C6022}"/>
              </a:ext>
              <a:ext uri="{C183D7F6-B498-43B3-948B-1728B52AA6E4}">
                <adec:decorative xmlns:adec="http://schemas.microsoft.com/office/drawing/2017/decorative" val="1"/>
              </a:ext>
            </a:extLst>
          </p:cNvPr>
          <p:cNvCxnSpPr/>
          <p:nvPr/>
        </p:nvCxnSpPr>
        <p:spPr>
          <a:xfrm>
            <a:off x="1864445" y="5035225"/>
            <a:ext cx="8766928" cy="0"/>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5B8CA211-113E-7ECD-EC70-CB74D8979A8A}"/>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147782" y="132791"/>
            <a:ext cx="2007158" cy="873977"/>
          </a:xfrm>
          <a:prstGeom prst="rect">
            <a:avLst/>
          </a:prstGeom>
        </p:spPr>
      </p:pic>
      <p:pic>
        <p:nvPicPr>
          <p:cNvPr id="7" name="Picture 6">
            <a:extLst>
              <a:ext uri="{FF2B5EF4-FFF2-40B4-BE49-F238E27FC236}">
                <a16:creationId xmlns:a16="http://schemas.microsoft.com/office/drawing/2014/main" id="{C9E83BEE-30D6-A072-9C28-1FB7E62548DC}"/>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0059873" y="5841206"/>
            <a:ext cx="1943100" cy="847725"/>
          </a:xfrm>
          <a:prstGeom prst="rect">
            <a:avLst/>
          </a:prstGeom>
        </p:spPr>
      </p:pic>
      <p:pic>
        <p:nvPicPr>
          <p:cNvPr id="6" name="Picture 5">
            <a:extLst>
              <a:ext uri="{FF2B5EF4-FFF2-40B4-BE49-F238E27FC236}">
                <a16:creationId xmlns:a16="http://schemas.microsoft.com/office/drawing/2014/main" id="{34683C5C-02EC-E179-E3FB-A1A950F764E0}"/>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4729157" y="1863699"/>
            <a:ext cx="2047056" cy="2337190"/>
          </a:xfrm>
          <a:prstGeom prst="rect">
            <a:avLst/>
          </a:prstGeom>
        </p:spPr>
      </p:pic>
      <p:sp>
        <p:nvSpPr>
          <p:cNvPr id="4" name="Slide Number Placeholder 3">
            <a:extLst>
              <a:ext uri="{FF2B5EF4-FFF2-40B4-BE49-F238E27FC236}">
                <a16:creationId xmlns:a16="http://schemas.microsoft.com/office/drawing/2014/main" id="{ADECCF23-5F0D-4C6C-21D2-7580B105FEED}"/>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05155C8-06EF-4D76-B723-5863044CF28B}" type="slidenum">
              <a:rPr kumimoji="0" lang="en-US" sz="1333"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16</a:t>
            </a:fld>
            <a:endParaRPr kumimoji="0" lang="en-US" sz="1333"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9267317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45A34-73AC-0B42-A611-669A18A70603}"/>
              </a:ext>
            </a:extLst>
          </p:cNvPr>
          <p:cNvSpPr>
            <a:spLocks noGrp="1"/>
          </p:cNvSpPr>
          <p:nvPr>
            <p:ph type="title"/>
          </p:nvPr>
        </p:nvSpPr>
        <p:spPr/>
        <p:txBody>
          <a:bodyPr/>
          <a:lstStyle/>
          <a:p>
            <a:r>
              <a:rPr lang="en-US">
                <a:ea typeface="Calibri"/>
                <a:cs typeface="Calibri"/>
              </a:rPr>
              <a:t>Expense Updates</a:t>
            </a:r>
          </a:p>
        </p:txBody>
      </p:sp>
      <p:sp>
        <p:nvSpPr>
          <p:cNvPr id="3" name="Content Placeholder 2">
            <a:extLst>
              <a:ext uri="{FF2B5EF4-FFF2-40B4-BE49-F238E27FC236}">
                <a16:creationId xmlns:a16="http://schemas.microsoft.com/office/drawing/2014/main" id="{C2676C4D-9683-41D3-9273-433354FB8FCA}"/>
              </a:ext>
            </a:extLst>
          </p:cNvPr>
          <p:cNvSpPr>
            <a:spLocks noGrp="1"/>
          </p:cNvSpPr>
          <p:nvPr>
            <p:ph idx="1"/>
          </p:nvPr>
        </p:nvSpPr>
        <p:spPr/>
        <p:txBody>
          <a:bodyPr vert="horz" lIns="91440" tIns="45720" rIns="91440" bIns="45720" rtlCol="0" anchor="t">
            <a:normAutofit/>
          </a:bodyPr>
          <a:lstStyle/>
          <a:p>
            <a:pPr marL="0" indent="0">
              <a:buNone/>
            </a:pPr>
            <a:r>
              <a:rPr lang="en-US" dirty="0"/>
              <a:t>New Fingerprint Background Check Expense Template</a:t>
            </a:r>
            <a:endParaRPr lang="en-US" dirty="0">
              <a:ea typeface="Calibri" panose="020F0502020204030204"/>
              <a:cs typeface="Calibri" panose="020F0502020204030204"/>
            </a:endParaRPr>
          </a:p>
          <a:p>
            <a:pPr marL="227965" indent="-227965">
              <a:buFont typeface="Arial" panose="020B0604020202020204" pitchFamily="34" charset="0"/>
              <a:buChar char="•"/>
            </a:pPr>
            <a:r>
              <a:rPr lang="en-US" sz="2000" dirty="0">
                <a:latin typeface="Calibri"/>
                <a:ea typeface="Calibri"/>
                <a:cs typeface="Calibri"/>
              </a:rPr>
              <a:t>A new employee expense template has been enabled in NCFS that can be used to reimburse employees for Fingerprinting and Background Check expenses. This template is available to all NCFS business units and requires a receipt attachment. This template defaults 52170019 ADM-EMPLOYEE BACKGRND CK as the natural account.</a:t>
            </a:r>
            <a:endParaRPr lang="en-US" sz="2650" dirty="0">
              <a:ea typeface="Calibri"/>
              <a:cs typeface="Calibri"/>
            </a:endParaRPr>
          </a:p>
          <a:p>
            <a:pPr marL="227965" indent="-227965">
              <a:buFont typeface="Wingdings"/>
              <a:buChar char="§"/>
            </a:pPr>
            <a:endParaRPr lang="en-US" sz="2000" dirty="0">
              <a:ea typeface="Calibri"/>
              <a:cs typeface="Calibri"/>
            </a:endParaRPr>
          </a:p>
          <a:p>
            <a:pPr marL="0" indent="0">
              <a:buNone/>
            </a:pPr>
            <a:endParaRPr lang="en-US" sz="2650" dirty="0">
              <a:ea typeface="Calibri"/>
              <a:cs typeface="Calibri"/>
            </a:endParaRPr>
          </a:p>
          <a:p>
            <a:pPr marL="227965" indent="-227965"/>
            <a:endParaRPr lang="en-US" sz="2650" dirty="0">
              <a:ea typeface="Calibri"/>
              <a:cs typeface="Calibri"/>
            </a:endParaRPr>
          </a:p>
          <a:p>
            <a:pPr marL="227965" indent="-227965"/>
            <a:endParaRPr lang="en-US" sz="2650" dirty="0">
              <a:ea typeface="Calibri"/>
              <a:cs typeface="Calibri"/>
            </a:endParaRPr>
          </a:p>
        </p:txBody>
      </p:sp>
      <p:pic>
        <p:nvPicPr>
          <p:cNvPr id="6" name="Picture 5" descr="NCFS Create Expense Item with Fingerprinting/Background Check listed in the Type field.">
            <a:extLst>
              <a:ext uri="{FF2B5EF4-FFF2-40B4-BE49-F238E27FC236}">
                <a16:creationId xmlns:a16="http://schemas.microsoft.com/office/drawing/2014/main" id="{98EB568A-E9AE-2FD4-90D2-792756BFBA07}"/>
              </a:ext>
            </a:extLst>
          </p:cNvPr>
          <p:cNvPicPr>
            <a:picLocks noChangeAspect="1"/>
          </p:cNvPicPr>
          <p:nvPr/>
        </p:nvPicPr>
        <p:blipFill>
          <a:blip r:embed="rId3"/>
          <a:stretch>
            <a:fillRect/>
          </a:stretch>
        </p:blipFill>
        <p:spPr>
          <a:xfrm>
            <a:off x="1175657" y="3007656"/>
            <a:ext cx="9437914" cy="2704144"/>
          </a:xfrm>
          <a:prstGeom prst="rect">
            <a:avLst/>
          </a:prstGeom>
        </p:spPr>
      </p:pic>
      <p:sp>
        <p:nvSpPr>
          <p:cNvPr id="4" name="Slide Number Placeholder 3">
            <a:extLst>
              <a:ext uri="{FF2B5EF4-FFF2-40B4-BE49-F238E27FC236}">
                <a16:creationId xmlns:a16="http://schemas.microsoft.com/office/drawing/2014/main" id="{61F1A132-8EF9-6955-6931-E54F11E6A11E}"/>
              </a:ext>
              <a:ext uri="{C183D7F6-B498-43B3-948B-1728B52AA6E4}">
                <adec:decorative xmlns:adec="http://schemas.microsoft.com/office/drawing/2017/decorative" val="1"/>
              </a:ext>
            </a:extLst>
          </p:cNvPr>
          <p:cNvSpPr>
            <a:spLocks noGrp="1"/>
          </p:cNvSpPr>
          <p:nvPr>
            <p:ph type="sldNum" sz="quarter" idx="12"/>
          </p:nvPr>
        </p:nvSpPr>
        <p:spPr/>
        <p:txBody>
          <a:bodyPr/>
          <a:lstStyle/>
          <a:p>
            <a:fld id="{205155C8-06EF-4D76-B723-5863044CF28B}" type="slidenum">
              <a:rPr lang="en-US" smtClean="0"/>
              <a:pPr/>
              <a:t>17</a:t>
            </a:fld>
            <a:endParaRPr lang="en-US"/>
          </a:p>
        </p:txBody>
      </p:sp>
      <p:pic>
        <p:nvPicPr>
          <p:cNvPr id="5" name="Picture 4">
            <a:extLst>
              <a:ext uri="{FF2B5EF4-FFF2-40B4-BE49-F238E27FC236}">
                <a16:creationId xmlns:a16="http://schemas.microsoft.com/office/drawing/2014/main" id="{4ED9FABF-9AAA-934B-96C6-42F07CDC4B8C}"/>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059873" y="5841206"/>
            <a:ext cx="1943100" cy="847725"/>
          </a:xfrm>
          <a:prstGeom prst="rect">
            <a:avLst/>
          </a:prstGeom>
        </p:spPr>
      </p:pic>
    </p:spTree>
    <p:custDataLst>
      <p:tags r:id="rId1"/>
    </p:custDataLst>
    <p:extLst>
      <p:ext uri="{BB962C8B-B14F-4D97-AF65-F5344CB8AC3E}">
        <p14:creationId xmlns:p14="http://schemas.microsoft.com/office/powerpoint/2010/main" val="19403327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2F59A3-51A5-2880-D2E9-25660BECD3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953F1B-135D-E972-53F8-1C36D0FAB25C}"/>
              </a:ext>
            </a:extLst>
          </p:cNvPr>
          <p:cNvSpPr>
            <a:spLocks noGrp="1"/>
          </p:cNvSpPr>
          <p:nvPr>
            <p:ph type="title"/>
          </p:nvPr>
        </p:nvSpPr>
        <p:spPr/>
        <p:txBody>
          <a:bodyPr/>
          <a:lstStyle/>
          <a:p>
            <a:r>
              <a:rPr lang="en-US" dirty="0">
                <a:ea typeface="Calibri"/>
                <a:cs typeface="Calibri"/>
              </a:rPr>
              <a:t>Expense Updates (cont.)</a:t>
            </a:r>
          </a:p>
        </p:txBody>
      </p:sp>
      <p:sp>
        <p:nvSpPr>
          <p:cNvPr id="3" name="Content Placeholder 2">
            <a:extLst>
              <a:ext uri="{FF2B5EF4-FFF2-40B4-BE49-F238E27FC236}">
                <a16:creationId xmlns:a16="http://schemas.microsoft.com/office/drawing/2014/main" id="{AE7AD546-CD78-BB5D-949A-492327EFABFD}"/>
              </a:ext>
            </a:extLst>
          </p:cNvPr>
          <p:cNvSpPr>
            <a:spLocks noGrp="1"/>
          </p:cNvSpPr>
          <p:nvPr>
            <p:ph idx="1"/>
          </p:nvPr>
        </p:nvSpPr>
        <p:spPr/>
        <p:txBody>
          <a:bodyPr vert="horz" lIns="91440" tIns="45720" rIns="91440" bIns="45720" rtlCol="0" anchor="t">
            <a:normAutofit/>
          </a:bodyPr>
          <a:lstStyle/>
          <a:p>
            <a:pPr marL="0" indent="0">
              <a:buNone/>
            </a:pPr>
            <a:r>
              <a:rPr lang="en-US" sz="2650" dirty="0"/>
              <a:t>NC Employee Expense Data Manager Role</a:t>
            </a:r>
            <a:endParaRPr lang="en-US" sz="2650" dirty="0">
              <a:ea typeface="Calibri"/>
              <a:cs typeface="Calibri"/>
            </a:endParaRPr>
          </a:p>
          <a:p>
            <a:pPr marL="227965" indent="-227965">
              <a:buFont typeface="Arial" panose="020B0604020202020204" pitchFamily="34" charset="0"/>
              <a:buChar char="•"/>
            </a:pPr>
            <a:r>
              <a:rPr lang="en-US" sz="2000" dirty="0">
                <a:ea typeface="+mn-lt"/>
                <a:cs typeface="+mn-lt"/>
              </a:rPr>
              <a:t>Many agencies currently do not have any users with this role and OSC suggests each agency assign this role to 1-2 trusted employees.   </a:t>
            </a:r>
          </a:p>
          <a:p>
            <a:pPr marL="227965" indent="-227965">
              <a:buFont typeface="Arial" panose="020B0604020202020204" pitchFamily="34" charset="0"/>
              <a:buChar char="•"/>
            </a:pPr>
            <a:r>
              <a:rPr lang="en-US" sz="2000" dirty="0">
                <a:latin typeface="Calibri"/>
                <a:ea typeface="Calibri"/>
                <a:cs typeface="Calibri"/>
              </a:rPr>
              <a:t>Role allows limited access to manage employee data required for NCFS transaction, including the ability to add/update employee bank account or change manager for the purpose of expense approvals.  </a:t>
            </a:r>
          </a:p>
          <a:p>
            <a:pPr marL="685165" lvl="1" indent="-227965">
              <a:buClr>
                <a:schemeClr val="tx1"/>
              </a:buClr>
            </a:pPr>
            <a:r>
              <a:rPr lang="en-US" sz="2000" dirty="0">
                <a:ea typeface="+mn-lt"/>
                <a:cs typeface="+mn-lt"/>
                <a:hlinkClick r:id="rId3"/>
              </a:rPr>
              <a:t>Training requirements for NC Employee Expense Data Manager role</a:t>
            </a:r>
            <a:r>
              <a:rPr lang="en-US" sz="2000" dirty="0">
                <a:ea typeface="+mn-lt"/>
                <a:cs typeface="+mn-lt"/>
              </a:rPr>
              <a:t> </a:t>
            </a:r>
            <a:endParaRPr lang="en-US" sz="2000" dirty="0">
              <a:latin typeface="Calibri"/>
              <a:ea typeface="Calibri"/>
              <a:cs typeface="Calibri"/>
            </a:endParaRPr>
          </a:p>
          <a:p>
            <a:pPr marL="685165" lvl="1" indent="-227965">
              <a:buClr>
                <a:schemeClr val="tx1"/>
              </a:buClr>
            </a:pPr>
            <a:r>
              <a:rPr lang="en-US" sz="2000" dirty="0">
                <a:ea typeface="+mn-lt"/>
                <a:cs typeface="+mn-lt"/>
                <a:hlinkClick r:id="rId4"/>
              </a:rPr>
              <a:t>QRG EX-09 Create and Manage Employee Information</a:t>
            </a:r>
            <a:r>
              <a:rPr lang="en-US" sz="2000" dirty="0">
                <a:ea typeface="+mn-lt"/>
                <a:cs typeface="+mn-lt"/>
              </a:rPr>
              <a:t> </a:t>
            </a:r>
          </a:p>
          <a:p>
            <a:pPr marL="227965" indent="-227965">
              <a:buFont typeface="Arial" panose="020B0604020202020204" pitchFamily="34" charset="0"/>
              <a:buChar char="•"/>
            </a:pPr>
            <a:r>
              <a:rPr lang="en-US" sz="2000" dirty="0">
                <a:latin typeface="Calibri"/>
                <a:ea typeface="Calibri"/>
                <a:cs typeface="Calibri"/>
              </a:rPr>
              <a:t>While uncommon, this role is useful when the employee bank account interface from HR Payroll rejects a bank account that already exists in the system.  </a:t>
            </a:r>
          </a:p>
          <a:p>
            <a:pPr marL="685165" lvl="1" indent="-227965">
              <a:buClr>
                <a:schemeClr val="tx1"/>
              </a:buClr>
              <a:buFont typeface="Arial" panose="020B0604020202020204" pitchFamily="34" charset="0"/>
              <a:buChar char="•"/>
            </a:pPr>
            <a:r>
              <a:rPr lang="en-US" sz="2000" dirty="0">
                <a:latin typeface="Calibri"/>
                <a:ea typeface="Calibri"/>
                <a:cs typeface="Calibri"/>
              </a:rPr>
              <a:t>This happens when:</a:t>
            </a:r>
          </a:p>
          <a:p>
            <a:pPr marL="1257300" lvl="2" indent="-342900">
              <a:buClrTx/>
              <a:buFont typeface="Arial" panose="020B0604020202020204" pitchFamily="34" charset="0"/>
              <a:buChar char="•"/>
            </a:pPr>
            <a:r>
              <a:rPr lang="en-US" dirty="0">
                <a:latin typeface="Calibri"/>
                <a:ea typeface="Calibri"/>
                <a:cs typeface="Calibri"/>
              </a:rPr>
              <a:t>An employee already exists as an </a:t>
            </a:r>
            <a:r>
              <a:rPr lang="en-US" dirty="0" err="1">
                <a:latin typeface="Calibri"/>
                <a:ea typeface="Calibri"/>
                <a:cs typeface="Calibri"/>
              </a:rPr>
              <a:t>ePay</a:t>
            </a:r>
            <a:r>
              <a:rPr lang="en-US" dirty="0">
                <a:latin typeface="Calibri"/>
                <a:ea typeface="Calibri"/>
                <a:cs typeface="Calibri"/>
              </a:rPr>
              <a:t> supplier in NCFS.</a:t>
            </a:r>
          </a:p>
          <a:p>
            <a:pPr marL="1257300" lvl="2" indent="-342900">
              <a:buClrTx/>
              <a:buFont typeface="Arial" panose="020B0604020202020204" pitchFamily="34" charset="0"/>
              <a:buChar char="•"/>
            </a:pPr>
            <a:r>
              <a:rPr lang="en-US" dirty="0">
                <a:latin typeface="Calibri"/>
                <a:ea typeface="Calibri"/>
                <a:cs typeface="Calibri"/>
              </a:rPr>
              <a:t>Employee shares a bank account with another state employee that already exists in NCFS.</a:t>
            </a:r>
            <a:endParaRPr lang="en-US" sz="2000" dirty="0">
              <a:ea typeface="Calibri"/>
              <a:cs typeface="Calibri"/>
            </a:endParaRPr>
          </a:p>
        </p:txBody>
      </p:sp>
      <p:sp>
        <p:nvSpPr>
          <p:cNvPr id="4" name="Slide Number Placeholder 3">
            <a:extLst>
              <a:ext uri="{FF2B5EF4-FFF2-40B4-BE49-F238E27FC236}">
                <a16:creationId xmlns:a16="http://schemas.microsoft.com/office/drawing/2014/main" id="{F926199E-C46B-AADA-5AFE-B57EFE462C0E}"/>
              </a:ext>
              <a:ext uri="{C183D7F6-B498-43B3-948B-1728B52AA6E4}">
                <adec:decorative xmlns:adec="http://schemas.microsoft.com/office/drawing/2017/decorative" val="1"/>
              </a:ext>
            </a:extLst>
          </p:cNvPr>
          <p:cNvSpPr>
            <a:spLocks noGrp="1"/>
          </p:cNvSpPr>
          <p:nvPr>
            <p:ph type="sldNum" sz="quarter" idx="12"/>
          </p:nvPr>
        </p:nvSpPr>
        <p:spPr/>
        <p:txBody>
          <a:bodyPr/>
          <a:lstStyle/>
          <a:p>
            <a:fld id="{205155C8-06EF-4D76-B723-5863044CF28B}" type="slidenum">
              <a:rPr lang="en-US" smtClean="0"/>
              <a:pPr/>
              <a:t>18</a:t>
            </a:fld>
            <a:endParaRPr lang="en-US"/>
          </a:p>
        </p:txBody>
      </p:sp>
      <p:pic>
        <p:nvPicPr>
          <p:cNvPr id="5" name="Picture 4">
            <a:extLst>
              <a:ext uri="{FF2B5EF4-FFF2-40B4-BE49-F238E27FC236}">
                <a16:creationId xmlns:a16="http://schemas.microsoft.com/office/drawing/2014/main" id="{D3273C9F-3B67-F2A0-4BED-39CED9FB4BA9}"/>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0059873" y="5841206"/>
            <a:ext cx="1943100" cy="847725"/>
          </a:xfrm>
          <a:prstGeom prst="rect">
            <a:avLst/>
          </a:prstGeom>
        </p:spPr>
      </p:pic>
    </p:spTree>
    <p:custDataLst>
      <p:tags r:id="rId1"/>
    </p:custDataLst>
    <p:extLst>
      <p:ext uri="{BB962C8B-B14F-4D97-AF65-F5344CB8AC3E}">
        <p14:creationId xmlns:p14="http://schemas.microsoft.com/office/powerpoint/2010/main" val="15414825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D1EE4E-DFC1-E1D6-CA11-89CDAB8383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ABDDEB-122F-DBD7-21A0-170230B0A098}"/>
              </a:ext>
            </a:extLst>
          </p:cNvPr>
          <p:cNvSpPr>
            <a:spLocks noGrp="1"/>
          </p:cNvSpPr>
          <p:nvPr>
            <p:ph type="title"/>
          </p:nvPr>
        </p:nvSpPr>
        <p:spPr/>
        <p:txBody>
          <a:bodyPr/>
          <a:lstStyle/>
          <a:p>
            <a:r>
              <a:rPr lang="en-US">
                <a:ea typeface="Calibri"/>
                <a:cs typeface="Calibri"/>
              </a:rPr>
              <a:t>Accounts Payable Updates</a:t>
            </a:r>
          </a:p>
        </p:txBody>
      </p:sp>
      <p:sp>
        <p:nvSpPr>
          <p:cNvPr id="3" name="Content Placeholder 2">
            <a:extLst>
              <a:ext uri="{FF2B5EF4-FFF2-40B4-BE49-F238E27FC236}">
                <a16:creationId xmlns:a16="http://schemas.microsoft.com/office/drawing/2014/main" id="{06725D21-41FA-A638-661E-8329EAD5F441}"/>
              </a:ext>
            </a:extLst>
          </p:cNvPr>
          <p:cNvSpPr>
            <a:spLocks noGrp="1"/>
          </p:cNvSpPr>
          <p:nvPr>
            <p:ph idx="1"/>
          </p:nvPr>
        </p:nvSpPr>
        <p:spPr/>
        <p:txBody>
          <a:bodyPr vert="horz" lIns="91440" tIns="45720" rIns="91440" bIns="45720" rtlCol="0" anchor="t">
            <a:normAutofit fontScale="92500" lnSpcReduction="10000"/>
          </a:bodyPr>
          <a:lstStyle/>
          <a:p>
            <a:pPr marL="0" indent="0">
              <a:buNone/>
            </a:pPr>
            <a:r>
              <a:rPr lang="en-US" dirty="0"/>
              <a:t>RPT-AP-001 NC Prepayment Register Report Update</a:t>
            </a:r>
            <a:endParaRPr lang="en-US" dirty="0">
              <a:ea typeface="Calibri" panose="020F0502020204030204"/>
              <a:cs typeface="Calibri" panose="020F0502020204030204"/>
            </a:endParaRPr>
          </a:p>
          <a:p>
            <a:pPr marL="0" indent="0">
              <a:buNone/>
            </a:pPr>
            <a:r>
              <a:rPr lang="en-US" sz="2000" dirty="0"/>
              <a:t>The RPT-AP-001 NC Prepayment Register Report was recently updated to exclude invoices with a supplier site hold and invoices that were partially accounted, as these invoices would not be eligible for payment. RPT-AP-001 should now reflect the invoices available to be picked up in a PPR.    </a:t>
            </a:r>
            <a:br>
              <a:rPr lang="en-US" sz="2000" dirty="0"/>
            </a:br>
            <a:endParaRPr lang="en-US" sz="2000" dirty="0">
              <a:ea typeface="Calibri" panose="020F0502020204030204"/>
              <a:cs typeface="Calibri" panose="020F0502020204030204"/>
            </a:endParaRPr>
          </a:p>
          <a:p>
            <a:pPr>
              <a:buFont typeface="Arial" panose="020B0604020202020204" pitchFamily="34" charset="0"/>
              <a:buChar char="•"/>
            </a:pPr>
            <a:r>
              <a:rPr lang="en-US" sz="2000" dirty="0"/>
              <a:t>Since the RPT-AP-001 is a real time report, there are valid business reasons why your RPT-AP-001 may not reflect the totals picked up in your PPR.  </a:t>
            </a:r>
            <a:endParaRPr lang="en-US" sz="2000" dirty="0">
              <a:ea typeface="Calibri"/>
              <a:cs typeface="Calibri"/>
            </a:endParaRPr>
          </a:p>
          <a:p>
            <a:pPr marL="800100" lvl="1" indent="-342900">
              <a:buClrTx/>
            </a:pPr>
            <a:r>
              <a:rPr lang="en-US" sz="2000" dirty="0"/>
              <a:t>If invoices continue to be entered, validated, approved, and accounted after the RPT-AP-001 is run, those new invoices will be picked up in your PPR and will not be reflected on your RPT-AP-001 report. </a:t>
            </a:r>
            <a:endParaRPr lang="en-US" sz="2000" dirty="0">
              <a:ea typeface="Calibri"/>
              <a:cs typeface="Calibri"/>
            </a:endParaRPr>
          </a:p>
          <a:p>
            <a:pPr marL="800100" lvl="1" indent="-342900">
              <a:buClrTx/>
            </a:pPr>
            <a:r>
              <a:rPr lang="en-US" sz="2000" dirty="0"/>
              <a:t>Create accounting runs each hour at the top of the hour and again at 10:25 a.m. If create accounting runs between the time the RPT-AP-001 is run and the time a PPR is submitted, additional invoices will be picked up in your PPR that were not included on your RPT-AP-001 report.  </a:t>
            </a:r>
            <a:endParaRPr lang="en-US" sz="2000" dirty="0">
              <a:ea typeface="Calibri"/>
              <a:cs typeface="Calibri"/>
            </a:endParaRPr>
          </a:p>
          <a:p>
            <a:pPr>
              <a:buFont typeface="Arial" panose="020B0604020202020204" pitchFamily="34" charset="0"/>
              <a:buChar char="•"/>
            </a:pPr>
            <a:r>
              <a:rPr lang="en-US" sz="2000" dirty="0"/>
              <a:t>Suggestions for successful use of the RPT-AP-001 for cash planning purposes include:</a:t>
            </a:r>
            <a:endParaRPr lang="en-US" sz="2000" dirty="0">
              <a:ea typeface="Calibri"/>
              <a:cs typeface="Calibri"/>
            </a:endParaRPr>
          </a:p>
          <a:p>
            <a:pPr marL="800100" lvl="1" indent="-342900">
              <a:buClrTx/>
            </a:pPr>
            <a:r>
              <a:rPr lang="en-US" sz="2000" dirty="0"/>
              <a:t>Pause invoice keying and approval in advance of running the RPT-AP-001.</a:t>
            </a:r>
            <a:endParaRPr lang="en-US" sz="2000" dirty="0">
              <a:ea typeface="Calibri"/>
              <a:cs typeface="Calibri"/>
            </a:endParaRPr>
          </a:p>
          <a:p>
            <a:pPr marL="800100" lvl="1" indent="-342900">
              <a:buClrTx/>
            </a:pPr>
            <a:r>
              <a:rPr lang="en-US" sz="2000" dirty="0"/>
              <a:t>Allow create accounting to run at the top of the hour.</a:t>
            </a:r>
            <a:endParaRPr lang="en-US" sz="2000" dirty="0">
              <a:ea typeface="Calibri"/>
              <a:cs typeface="Calibri"/>
            </a:endParaRPr>
          </a:p>
          <a:p>
            <a:pPr marL="800100" lvl="1" indent="-342900">
              <a:buClrTx/>
            </a:pPr>
            <a:r>
              <a:rPr lang="en-US" sz="2000" dirty="0"/>
              <a:t>Run RPT-AP-001.</a:t>
            </a:r>
            <a:endParaRPr lang="en-US" sz="2000" dirty="0">
              <a:ea typeface="Calibri"/>
              <a:cs typeface="Calibri"/>
            </a:endParaRPr>
          </a:p>
          <a:p>
            <a:pPr marL="800100" lvl="1" indent="-342900">
              <a:buClrTx/>
            </a:pPr>
            <a:r>
              <a:rPr lang="en-US" sz="2000" dirty="0"/>
              <a:t>Complete PPR submission before allowing invoice entry and approval to continue.</a:t>
            </a:r>
            <a:endParaRPr lang="en-US" sz="2000" dirty="0">
              <a:ea typeface="Calibri" panose="020F0502020204030204"/>
              <a:cs typeface="Calibri" panose="020F0502020204030204"/>
            </a:endParaRPr>
          </a:p>
        </p:txBody>
      </p:sp>
      <p:sp>
        <p:nvSpPr>
          <p:cNvPr id="4" name="Slide Number Placeholder 3">
            <a:extLst>
              <a:ext uri="{FF2B5EF4-FFF2-40B4-BE49-F238E27FC236}">
                <a16:creationId xmlns:a16="http://schemas.microsoft.com/office/drawing/2014/main" id="{B11E8D1A-1DE9-C997-A9F2-C8E75FF42E58}"/>
              </a:ext>
              <a:ext uri="{C183D7F6-B498-43B3-948B-1728B52AA6E4}">
                <adec:decorative xmlns:adec="http://schemas.microsoft.com/office/drawing/2017/decorative" val="1"/>
              </a:ext>
            </a:extLst>
          </p:cNvPr>
          <p:cNvSpPr>
            <a:spLocks noGrp="1"/>
          </p:cNvSpPr>
          <p:nvPr>
            <p:ph type="sldNum" sz="quarter" idx="12"/>
          </p:nvPr>
        </p:nvSpPr>
        <p:spPr/>
        <p:txBody>
          <a:bodyPr/>
          <a:lstStyle/>
          <a:p>
            <a:fld id="{205155C8-06EF-4D76-B723-5863044CF28B}" type="slidenum">
              <a:rPr lang="en-US" smtClean="0"/>
              <a:pPr/>
              <a:t>19</a:t>
            </a:fld>
            <a:endParaRPr lang="en-US"/>
          </a:p>
        </p:txBody>
      </p:sp>
      <p:pic>
        <p:nvPicPr>
          <p:cNvPr id="5" name="Picture 4">
            <a:extLst>
              <a:ext uri="{FF2B5EF4-FFF2-40B4-BE49-F238E27FC236}">
                <a16:creationId xmlns:a16="http://schemas.microsoft.com/office/drawing/2014/main" id="{50566ABA-5E95-BA3A-37E3-D7B9C9FE933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059873" y="5841206"/>
            <a:ext cx="1943100" cy="847725"/>
          </a:xfrm>
          <a:prstGeom prst="rect">
            <a:avLst/>
          </a:prstGeom>
        </p:spPr>
      </p:pic>
    </p:spTree>
    <p:custDataLst>
      <p:tags r:id="rId1"/>
    </p:custDataLst>
    <p:extLst>
      <p:ext uri="{BB962C8B-B14F-4D97-AF65-F5344CB8AC3E}">
        <p14:creationId xmlns:p14="http://schemas.microsoft.com/office/powerpoint/2010/main" val="35736412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B81A0-5131-35F6-0B22-8A0B9FA5DD2A}"/>
              </a:ext>
            </a:extLst>
          </p:cNvPr>
          <p:cNvSpPr>
            <a:spLocks noGrp="1"/>
          </p:cNvSpPr>
          <p:nvPr>
            <p:ph type="title"/>
          </p:nvPr>
        </p:nvSpPr>
        <p:spPr>
          <a:xfrm>
            <a:off x="838200" y="365125"/>
            <a:ext cx="10974323" cy="634219"/>
          </a:xfrm>
        </p:spPr>
        <p:txBody>
          <a:bodyPr vert="horz" lIns="91440" tIns="45720" rIns="91440" bIns="45720" rtlCol="0" anchor="ctr">
            <a:noAutofit/>
          </a:bodyPr>
          <a:lstStyle/>
          <a:p>
            <a:r>
              <a:rPr lang="en-US" b="1" kern="1200">
                <a:latin typeface="+mn-lt"/>
                <a:ea typeface="+mj-ea"/>
                <a:cs typeface="+mj-cs"/>
              </a:rPr>
              <a:t>Welcome</a:t>
            </a:r>
            <a:endParaRPr lang="en-US" b="1" kern="1200">
              <a:highlight>
                <a:srgbClr val="FFFF00"/>
              </a:highlight>
              <a:latin typeface="+mn-lt"/>
              <a:ea typeface="+mj-ea"/>
              <a:cs typeface="+mj-cs"/>
            </a:endParaRPr>
          </a:p>
        </p:txBody>
      </p:sp>
      <p:sp>
        <p:nvSpPr>
          <p:cNvPr id="5" name="TextBox 4">
            <a:extLst>
              <a:ext uri="{FF2B5EF4-FFF2-40B4-BE49-F238E27FC236}">
                <a16:creationId xmlns:a16="http://schemas.microsoft.com/office/drawing/2014/main" id="{13442988-53F0-37E5-E223-34C06CCE56FC}"/>
              </a:ext>
            </a:extLst>
          </p:cNvPr>
          <p:cNvSpPr txBox="1"/>
          <p:nvPr/>
        </p:nvSpPr>
        <p:spPr>
          <a:xfrm>
            <a:off x="838200" y="1255777"/>
            <a:ext cx="5181600" cy="4584192"/>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marL="457200" indent="-457200" defTabSz="914377">
              <a:lnSpc>
                <a:spcPct val="90000"/>
              </a:lnSpc>
              <a:spcBef>
                <a:spcPts val="1000"/>
              </a:spcBef>
              <a:buFont typeface="Arial" panose="020B0604020202020204" pitchFamily="34" charset="0"/>
              <a:buChar char="•"/>
            </a:pPr>
            <a:r>
              <a:rPr lang="en-US" sz="2400"/>
              <a:t>Housekeeping </a:t>
            </a:r>
          </a:p>
          <a:p>
            <a:pPr marL="457200" indent="-457200" defTabSz="914377">
              <a:lnSpc>
                <a:spcPct val="90000"/>
              </a:lnSpc>
              <a:spcBef>
                <a:spcPts val="1000"/>
              </a:spcBef>
              <a:buFont typeface="Arial" panose="020B0604020202020204" pitchFamily="34" charset="0"/>
              <a:buChar char="•"/>
            </a:pPr>
            <a:r>
              <a:rPr lang="en-US" sz="2400"/>
              <a:t>Introductions</a:t>
            </a:r>
          </a:p>
          <a:p>
            <a:pPr defTabSz="914377">
              <a:lnSpc>
                <a:spcPct val="90000"/>
              </a:lnSpc>
              <a:spcBef>
                <a:spcPts val="1000"/>
              </a:spcBef>
            </a:pPr>
            <a:endParaRPr lang="en-US" sz="2667"/>
          </a:p>
          <a:p>
            <a:pPr marL="228594" indent="-228594" defTabSz="914377">
              <a:lnSpc>
                <a:spcPct val="90000"/>
              </a:lnSpc>
              <a:spcBef>
                <a:spcPts val="1000"/>
              </a:spcBef>
              <a:buFont typeface="Wingdings" panose="05000000000000000000" pitchFamily="2" charset="2"/>
              <a:buChar char="§"/>
            </a:pPr>
            <a:endParaRPr lang="en-US" sz="2667"/>
          </a:p>
          <a:p>
            <a:pPr marL="228594" indent="-228594" defTabSz="914377">
              <a:lnSpc>
                <a:spcPct val="90000"/>
              </a:lnSpc>
              <a:spcBef>
                <a:spcPts val="1000"/>
              </a:spcBef>
              <a:buFont typeface="Wingdings" panose="05000000000000000000" pitchFamily="2" charset="2"/>
              <a:buChar char="§"/>
            </a:pPr>
            <a:endParaRPr lang="en-US" sz="2667"/>
          </a:p>
        </p:txBody>
      </p:sp>
      <p:pic>
        <p:nvPicPr>
          <p:cNvPr id="6" name="Picture 5">
            <a:extLst>
              <a:ext uri="{FF2B5EF4-FFF2-40B4-BE49-F238E27FC236}">
                <a16:creationId xmlns:a16="http://schemas.microsoft.com/office/drawing/2014/main" id="{526A0B30-A581-349A-8B40-94FA8B0BE483}"/>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9800" y="2310766"/>
            <a:ext cx="5181600" cy="2474214"/>
          </a:xfrm>
          <a:prstGeom prst="rect">
            <a:avLst/>
          </a:prstGeom>
          <a:noFill/>
        </p:spPr>
      </p:pic>
      <p:sp>
        <p:nvSpPr>
          <p:cNvPr id="3" name="Slide Number Placeholder 2">
            <a:extLst>
              <a:ext uri="{FF2B5EF4-FFF2-40B4-BE49-F238E27FC236}">
                <a16:creationId xmlns:a16="http://schemas.microsoft.com/office/drawing/2014/main" id="{B51F7E04-ED77-6419-BD6D-C6F2B838D0C2}"/>
              </a:ext>
              <a:ext uri="{C183D7F6-B498-43B3-948B-1728B52AA6E4}">
                <adec:decorative xmlns:adec="http://schemas.microsoft.com/office/drawing/2017/decorative" val="1"/>
              </a:ext>
            </a:extLst>
          </p:cNvPr>
          <p:cNvSpPr>
            <a:spLocks noGrp="1"/>
          </p:cNvSpPr>
          <p:nvPr>
            <p:ph type="sldNum" sz="quarter" idx="12"/>
          </p:nvPr>
        </p:nvSpPr>
        <p:spPr>
          <a:xfrm>
            <a:off x="0" y="6361321"/>
            <a:ext cx="548640" cy="432567"/>
          </a:xfrm>
        </p:spPr>
        <p:txBody>
          <a:bodyPr anchor="ctr">
            <a:normAutofit/>
          </a:bodyPr>
          <a:lstStyle/>
          <a:p>
            <a:pPr>
              <a:spcAft>
                <a:spcPts val="600"/>
              </a:spcAft>
            </a:pPr>
            <a:fld id="{205155C8-06EF-4D76-B723-5863044CF28B}" type="slidenum">
              <a:rPr lang="en-US" smtClean="0"/>
              <a:pPr>
                <a:spcAft>
                  <a:spcPts val="600"/>
                </a:spcAft>
              </a:pPr>
              <a:t>2</a:t>
            </a:fld>
            <a:endParaRPr lang="en-US"/>
          </a:p>
        </p:txBody>
      </p:sp>
    </p:spTree>
    <p:custDataLst>
      <p:tags r:id="rId1"/>
    </p:custDataLst>
    <p:extLst>
      <p:ext uri="{BB962C8B-B14F-4D97-AF65-F5344CB8AC3E}">
        <p14:creationId xmlns:p14="http://schemas.microsoft.com/office/powerpoint/2010/main" val="17446546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46AC69-B357-5E09-1B2B-C2054AA234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01BA71-FB4E-6B44-D4C7-9765F0347BD4}"/>
              </a:ext>
            </a:extLst>
          </p:cNvPr>
          <p:cNvSpPr>
            <a:spLocks noGrp="1"/>
          </p:cNvSpPr>
          <p:nvPr>
            <p:ph type="title"/>
          </p:nvPr>
        </p:nvSpPr>
        <p:spPr/>
        <p:txBody>
          <a:bodyPr/>
          <a:lstStyle/>
          <a:p>
            <a:r>
              <a:rPr lang="en-US">
                <a:ea typeface="Calibri"/>
                <a:cs typeface="Calibri"/>
              </a:rPr>
              <a:t>Year End Updates</a:t>
            </a:r>
          </a:p>
        </p:txBody>
      </p:sp>
      <p:sp>
        <p:nvSpPr>
          <p:cNvPr id="3" name="Content Placeholder 2">
            <a:extLst>
              <a:ext uri="{FF2B5EF4-FFF2-40B4-BE49-F238E27FC236}">
                <a16:creationId xmlns:a16="http://schemas.microsoft.com/office/drawing/2014/main" id="{68FF9FB2-A89E-378C-222C-3C1D752A3414}"/>
              </a:ext>
            </a:extLst>
          </p:cNvPr>
          <p:cNvSpPr>
            <a:spLocks noGrp="1"/>
          </p:cNvSpPr>
          <p:nvPr>
            <p:ph idx="1"/>
          </p:nvPr>
        </p:nvSpPr>
        <p:spPr/>
        <p:txBody>
          <a:bodyPr vert="horz" lIns="91440" tIns="45720" rIns="91440" bIns="45720" rtlCol="0" anchor="t">
            <a:normAutofit/>
          </a:bodyPr>
          <a:lstStyle/>
          <a:p>
            <a:pPr>
              <a:buFont typeface="Arial" panose="020B0604020202020204" pitchFamily="34" charset="0"/>
              <a:buChar char="•"/>
            </a:pPr>
            <a:r>
              <a:rPr lang="en-US" sz="2000" dirty="0">
                <a:ea typeface="Calibri"/>
                <a:cs typeface="Calibri"/>
              </a:rPr>
              <a:t>The </a:t>
            </a:r>
            <a:r>
              <a:rPr lang="en-US" sz="2000" dirty="0">
                <a:ea typeface="Calibri"/>
                <a:cs typeface="Calibri"/>
                <a:hlinkClick r:id="rId4"/>
              </a:rPr>
              <a:t>Year End Checklist</a:t>
            </a:r>
            <a:r>
              <a:rPr lang="en-US" sz="2000" dirty="0">
                <a:ea typeface="Calibri"/>
                <a:cs typeface="Calibri"/>
              </a:rPr>
              <a:t> has been posted to OSC's website.</a:t>
            </a:r>
            <a:endParaRPr lang="en-US" sz="2000" dirty="0"/>
          </a:p>
          <a:p>
            <a:pPr marL="800100" lvl="1" indent="-342900">
              <a:buClrTx/>
            </a:pPr>
            <a:r>
              <a:rPr lang="en-US" sz="2000" dirty="0">
                <a:ea typeface="Calibri"/>
                <a:cs typeface="Calibri"/>
              </a:rPr>
              <a:t>OSC will update the checklist and send a communication once the final dates are received from OSBM. </a:t>
            </a:r>
            <a:r>
              <a:rPr lang="en-US" sz="2000" dirty="0"/>
              <a:t>  </a:t>
            </a:r>
          </a:p>
          <a:p>
            <a:pPr>
              <a:buFont typeface="Arial" panose="020B0604020202020204" pitchFamily="34" charset="0"/>
              <a:buChar char="•"/>
            </a:pPr>
            <a:r>
              <a:rPr lang="en-US" sz="2000" dirty="0"/>
              <a:t>There are several items that agencies can be working on now.</a:t>
            </a:r>
            <a:endParaRPr lang="en-US" sz="2000" dirty="0">
              <a:ea typeface="Calibri"/>
              <a:cs typeface="Calibri"/>
            </a:endParaRPr>
          </a:p>
          <a:p>
            <a:pPr marL="800100" lvl="1" indent="-342900">
              <a:buClrTx/>
            </a:pPr>
            <a:r>
              <a:rPr lang="en-US" sz="2000" dirty="0"/>
              <a:t>Finally Close POs that shouldn't carry forward to next FY.</a:t>
            </a:r>
            <a:endParaRPr lang="en-US" sz="2000" dirty="0">
              <a:ea typeface="Calibri"/>
              <a:cs typeface="Calibri"/>
            </a:endParaRPr>
          </a:p>
          <a:p>
            <a:pPr marL="800100" lvl="1" indent="-342900">
              <a:buClrTx/>
            </a:pPr>
            <a:r>
              <a:rPr lang="en-US" sz="2000" dirty="0"/>
              <a:t>Check for Invoices keyed to future year PO lines and make corrections.</a:t>
            </a:r>
            <a:endParaRPr lang="en-US" sz="2000" dirty="0">
              <a:ea typeface="Calibri"/>
              <a:cs typeface="Calibri"/>
            </a:endParaRPr>
          </a:p>
          <a:p>
            <a:pPr marL="800100" lvl="1" indent="-342900">
              <a:buClrTx/>
            </a:pPr>
            <a:r>
              <a:rPr lang="en-US" sz="2000" dirty="0"/>
              <a:t>Resolve credit memos and close employee advances.</a:t>
            </a:r>
            <a:endParaRPr lang="en-US" sz="2000" dirty="0">
              <a:ea typeface="Calibri"/>
              <a:cs typeface="Calibri"/>
            </a:endParaRPr>
          </a:p>
          <a:p>
            <a:pPr marL="800100" lvl="1" indent="-342900">
              <a:buClrTx/>
            </a:pPr>
            <a:r>
              <a:rPr lang="en-US" sz="2000" dirty="0"/>
              <a:t>Resolve invoice hold and validate invoices.</a:t>
            </a:r>
            <a:endParaRPr lang="en-US" sz="2000" dirty="0">
              <a:ea typeface="Calibri" panose="020F0502020204030204"/>
              <a:cs typeface="Calibri" panose="020F0502020204030204"/>
            </a:endParaRPr>
          </a:p>
          <a:p>
            <a:pPr marL="1257300" lvl="2" indent="-342900">
              <a:buClrTx/>
              <a:buFont typeface="Arial" panose="020B0604020202020204" pitchFamily="34" charset="0"/>
              <a:buChar char="•"/>
            </a:pPr>
            <a:r>
              <a:rPr lang="en-US" dirty="0">
                <a:ea typeface="Calibri"/>
                <a:cs typeface="Calibri"/>
              </a:rPr>
              <a:t>Additional documentation for completing these steps can be found on OSC's website - </a:t>
            </a:r>
            <a:r>
              <a:rPr lang="en-US" dirty="0">
                <a:ea typeface="Calibri"/>
                <a:cs typeface="Calibri"/>
                <a:hlinkClick r:id="rId5"/>
              </a:rPr>
              <a:t>Invoice And PO Clean Up Actions</a:t>
            </a:r>
            <a:r>
              <a:rPr lang="en-US" dirty="0">
                <a:ea typeface="Calibri"/>
                <a:cs typeface="Calibri"/>
              </a:rPr>
              <a:t>.</a:t>
            </a:r>
          </a:p>
          <a:p>
            <a:pPr>
              <a:buFont typeface="Arial" panose="020B0604020202020204" pitchFamily="34" charset="0"/>
              <a:buChar char="•"/>
            </a:pPr>
            <a:r>
              <a:rPr lang="en-US" sz="2000" dirty="0">
                <a:ea typeface="Calibri"/>
                <a:cs typeface="Calibri"/>
              </a:rPr>
              <a:t>Year End Accrual session will be held Monday, June 15th at 1:00 pm.  </a:t>
            </a:r>
          </a:p>
          <a:p>
            <a:pPr marL="800100" lvl="1" indent="-342900">
              <a:buClrTx/>
            </a:pPr>
            <a:r>
              <a:rPr lang="en-US" sz="2000" dirty="0">
                <a:ea typeface="Calibri"/>
                <a:cs typeface="Calibri"/>
              </a:rPr>
              <a:t>Invitations will go out soon to your AP Invoice Management, GL Journal Entry/Approval, FA Asset Accountant, and ACFR Reports users.</a:t>
            </a:r>
          </a:p>
        </p:txBody>
      </p:sp>
      <p:sp>
        <p:nvSpPr>
          <p:cNvPr id="4" name="Slide Number Placeholder 3">
            <a:extLst>
              <a:ext uri="{FF2B5EF4-FFF2-40B4-BE49-F238E27FC236}">
                <a16:creationId xmlns:a16="http://schemas.microsoft.com/office/drawing/2014/main" id="{F960530E-CDD1-A753-96DF-042C1F18B1A5}"/>
              </a:ext>
              <a:ext uri="{C183D7F6-B498-43B3-948B-1728B52AA6E4}">
                <adec:decorative xmlns:adec="http://schemas.microsoft.com/office/drawing/2017/decorative" val="1"/>
              </a:ext>
            </a:extLst>
          </p:cNvPr>
          <p:cNvSpPr>
            <a:spLocks noGrp="1"/>
          </p:cNvSpPr>
          <p:nvPr>
            <p:ph type="sldNum" sz="quarter" idx="12"/>
          </p:nvPr>
        </p:nvSpPr>
        <p:spPr/>
        <p:txBody>
          <a:bodyPr/>
          <a:lstStyle/>
          <a:p>
            <a:fld id="{205155C8-06EF-4D76-B723-5863044CF28B}" type="slidenum">
              <a:rPr lang="en-US" smtClean="0"/>
              <a:pPr/>
              <a:t>20</a:t>
            </a:fld>
            <a:endParaRPr lang="en-US"/>
          </a:p>
        </p:txBody>
      </p:sp>
      <p:pic>
        <p:nvPicPr>
          <p:cNvPr id="5" name="Picture 4">
            <a:extLst>
              <a:ext uri="{FF2B5EF4-FFF2-40B4-BE49-F238E27FC236}">
                <a16:creationId xmlns:a16="http://schemas.microsoft.com/office/drawing/2014/main" id="{B90AEA26-064F-29B2-72C0-2F7C60A2C060}"/>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10059873" y="5841206"/>
            <a:ext cx="1943100" cy="847725"/>
          </a:xfrm>
          <a:prstGeom prst="rect">
            <a:avLst/>
          </a:prstGeom>
        </p:spPr>
      </p:pic>
    </p:spTree>
    <p:custDataLst>
      <p:tags r:id="rId1"/>
    </p:custDataLst>
    <p:extLst>
      <p:ext uri="{BB962C8B-B14F-4D97-AF65-F5344CB8AC3E}">
        <p14:creationId xmlns:p14="http://schemas.microsoft.com/office/powerpoint/2010/main" val="30396212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ABBCB4-F00D-2558-A470-A3DDC4258E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FBC869-7760-3D3E-E80A-A685237F1543}"/>
              </a:ext>
            </a:extLst>
          </p:cNvPr>
          <p:cNvSpPr>
            <a:spLocks noGrp="1"/>
          </p:cNvSpPr>
          <p:nvPr>
            <p:ph type="title"/>
          </p:nvPr>
        </p:nvSpPr>
        <p:spPr>
          <a:xfrm>
            <a:off x="935013" y="356679"/>
            <a:ext cx="10969101" cy="634219"/>
          </a:xfrm>
        </p:spPr>
        <p:txBody>
          <a:bodyPr/>
          <a:lstStyle/>
          <a:p>
            <a:r>
              <a:rPr lang="en-US">
                <a:ea typeface="Calibri"/>
                <a:cs typeface="Calibri"/>
              </a:rPr>
              <a:t>NCFS Change Control Board (CCB)</a:t>
            </a:r>
          </a:p>
        </p:txBody>
      </p:sp>
      <p:sp>
        <p:nvSpPr>
          <p:cNvPr id="10" name="TextBox 9">
            <a:extLst>
              <a:ext uri="{FF2B5EF4-FFF2-40B4-BE49-F238E27FC236}">
                <a16:creationId xmlns:a16="http://schemas.microsoft.com/office/drawing/2014/main" id="{B1E34128-76AC-45BB-9362-26139E707D0C}"/>
              </a:ext>
            </a:extLst>
          </p:cNvPr>
          <p:cNvSpPr txBox="1"/>
          <p:nvPr/>
        </p:nvSpPr>
        <p:spPr>
          <a:xfrm>
            <a:off x="3066625" y="4251416"/>
            <a:ext cx="5372121" cy="923330"/>
          </a:xfrm>
          <a:prstGeom prst="rect">
            <a:avLst/>
          </a:prstGeom>
          <a:noFill/>
        </p:spPr>
        <p:txBody>
          <a:bodyPr wrap="square" lIns="91440" tIns="45720" rIns="91440" bIns="45720" rtlCol="0" anchor="t">
            <a:spAutoFit/>
          </a:bodyPr>
          <a:lstStyle/>
          <a:p>
            <a:pPr algn="ctr">
              <a:defRPr/>
            </a:pPr>
            <a:r>
              <a:rPr lang="en-US" b="1">
                <a:solidFill>
                  <a:srgbClr val="0070C0">
                    <a:lumMod val="50000"/>
                  </a:srgbClr>
                </a:solidFill>
                <a:latin typeface="Calibri" panose="020F0502020204030204"/>
                <a:cs typeface="Calibri"/>
              </a:rPr>
              <a:t>Frank Newsom</a:t>
            </a:r>
          </a:p>
          <a:p>
            <a:pPr algn="ctr">
              <a:defRPr/>
            </a:pPr>
            <a:r>
              <a:rPr lang="en-US" b="1">
                <a:solidFill>
                  <a:srgbClr val="0070C0">
                    <a:lumMod val="50000"/>
                  </a:srgbClr>
                </a:solidFill>
                <a:latin typeface="Calibri" panose="020F0502020204030204"/>
                <a:cs typeface="Calibri"/>
              </a:rPr>
              <a:t>Business Systems Analyst</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solidFill>
                <a:prstClr val="black"/>
              </a:solidFill>
              <a:effectLst/>
              <a:uLnTx/>
              <a:uFillTx/>
              <a:latin typeface="Calibri" panose="020F0502020204030204"/>
              <a:ea typeface="Calibri"/>
              <a:cs typeface="Calibri"/>
            </a:endParaRPr>
          </a:p>
        </p:txBody>
      </p:sp>
      <p:sp>
        <p:nvSpPr>
          <p:cNvPr id="36" name="TextBox 35">
            <a:extLst>
              <a:ext uri="{FF2B5EF4-FFF2-40B4-BE49-F238E27FC236}">
                <a16:creationId xmlns:a16="http://schemas.microsoft.com/office/drawing/2014/main" id="{C2CDBB29-0E45-BA6F-AD4E-18E1FF02B8E5}"/>
              </a:ext>
            </a:extLst>
          </p:cNvPr>
          <p:cNvSpPr txBox="1"/>
          <p:nvPr/>
        </p:nvSpPr>
        <p:spPr>
          <a:xfrm>
            <a:off x="2532081" y="5225273"/>
            <a:ext cx="6993082" cy="1332358"/>
          </a:xfrm>
          <a:prstGeom prst="rect">
            <a:avLst/>
          </a:prstGeom>
          <a:noFill/>
        </p:spPr>
        <p:txBody>
          <a:bodyPr wrap="square" lIns="91440" tIns="45720" rIns="91440" bIns="45720" anchor="t">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70C0">
                    <a:lumMod val="50000"/>
                  </a:srgbClr>
                </a:solidFill>
                <a:effectLst/>
                <a:uLnTx/>
                <a:uFillTx/>
                <a:latin typeface="Calibri" panose="020F0502020204030204"/>
                <a:ea typeface="Calibri" panose="020F0502020204030204"/>
                <a:cs typeface="Calibri" panose="020F0502020204030204"/>
              </a:rPr>
              <a:t>North Carolina Financial System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70C0">
                    <a:lumMod val="50000"/>
                  </a:srgbClr>
                </a:solidFill>
                <a:effectLst/>
                <a:uLnTx/>
                <a:uFillTx/>
                <a:latin typeface="Calibri" panose="020F0502020204030204"/>
                <a:ea typeface="Calibri" panose="020F0502020204030204"/>
                <a:cs typeface="Calibri" panose="020F0502020204030204"/>
              </a:rPr>
              <a:t>NC Office of the State Controller - OSC</a:t>
            </a:r>
          </a:p>
        </p:txBody>
      </p:sp>
      <p:cxnSp>
        <p:nvCxnSpPr>
          <p:cNvPr id="5" name="Straight Connector 4">
            <a:extLst>
              <a:ext uri="{FF2B5EF4-FFF2-40B4-BE49-F238E27FC236}">
                <a16:creationId xmlns:a16="http://schemas.microsoft.com/office/drawing/2014/main" id="{F8F07D3D-CC6E-0C07-196A-97119831AB0C}"/>
              </a:ext>
              <a:ext uri="{C183D7F6-B498-43B3-948B-1728B52AA6E4}">
                <adec:decorative xmlns:adec="http://schemas.microsoft.com/office/drawing/2017/decorative" val="1"/>
              </a:ext>
            </a:extLst>
          </p:cNvPr>
          <p:cNvCxnSpPr/>
          <p:nvPr/>
        </p:nvCxnSpPr>
        <p:spPr>
          <a:xfrm>
            <a:off x="1864445" y="5035225"/>
            <a:ext cx="8766928" cy="0"/>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AA42F2B4-3B3D-34A2-9B66-0C8D8FBA96C5}"/>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147782" y="132791"/>
            <a:ext cx="2007158" cy="873977"/>
          </a:xfrm>
          <a:prstGeom prst="rect">
            <a:avLst/>
          </a:prstGeom>
        </p:spPr>
      </p:pic>
      <p:pic>
        <p:nvPicPr>
          <p:cNvPr id="7" name="Picture 6">
            <a:extLst>
              <a:ext uri="{FF2B5EF4-FFF2-40B4-BE49-F238E27FC236}">
                <a16:creationId xmlns:a16="http://schemas.microsoft.com/office/drawing/2014/main" id="{F1A897E1-3173-F2F8-37A3-694FA8210A5E}"/>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0059873" y="5841206"/>
            <a:ext cx="1943100" cy="847725"/>
          </a:xfrm>
          <a:prstGeom prst="rect">
            <a:avLst/>
          </a:prstGeom>
        </p:spPr>
      </p:pic>
      <p:pic>
        <p:nvPicPr>
          <p:cNvPr id="3" name="Picture 2">
            <a:extLst>
              <a:ext uri="{FF2B5EF4-FFF2-40B4-BE49-F238E27FC236}">
                <a16:creationId xmlns:a16="http://schemas.microsoft.com/office/drawing/2014/main" id="{3067EE7D-8632-EDFF-1424-75170B1FEF59}"/>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4640694" y="1819203"/>
            <a:ext cx="2223981" cy="2337189"/>
          </a:xfrm>
          <a:prstGeom prst="rect">
            <a:avLst/>
          </a:prstGeom>
        </p:spPr>
      </p:pic>
      <p:sp>
        <p:nvSpPr>
          <p:cNvPr id="4" name="Slide Number Placeholder 3">
            <a:extLst>
              <a:ext uri="{FF2B5EF4-FFF2-40B4-BE49-F238E27FC236}">
                <a16:creationId xmlns:a16="http://schemas.microsoft.com/office/drawing/2014/main" id="{DD0C2A6C-C4E5-9285-AC1F-EF79DEF6DB8D}"/>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05155C8-06EF-4D76-B723-5863044CF28B}" type="slidenum">
              <a:rPr kumimoji="0" lang="en-US" sz="1333"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21</a:t>
            </a:fld>
            <a:endParaRPr kumimoji="0" lang="en-US" sz="1333"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29458821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5CD55D-A628-7E6F-29DA-C6E26499C96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F66A87-466E-EA46-F807-F8697365E53D}"/>
              </a:ext>
            </a:extLst>
          </p:cNvPr>
          <p:cNvSpPr>
            <a:spLocks noGrp="1"/>
          </p:cNvSpPr>
          <p:nvPr>
            <p:ph type="title"/>
          </p:nvPr>
        </p:nvSpPr>
        <p:spPr>
          <a:xfrm>
            <a:off x="864675" y="397812"/>
            <a:ext cx="10969101" cy="634219"/>
          </a:xfrm>
        </p:spPr>
        <p:txBody>
          <a:bodyPr/>
          <a:lstStyle/>
          <a:p>
            <a:r>
              <a:rPr lang="en-US">
                <a:solidFill>
                  <a:schemeClr val="accent5">
                    <a:lumMod val="50000"/>
                  </a:schemeClr>
                </a:solidFill>
                <a:cs typeface="Calibri"/>
              </a:rPr>
              <a:t>CCB Process Update </a:t>
            </a:r>
            <a:endParaRPr lang="en-US">
              <a:solidFill>
                <a:schemeClr val="accent5">
                  <a:lumMod val="50000"/>
                </a:schemeClr>
              </a:solidFill>
            </a:endParaRPr>
          </a:p>
        </p:txBody>
      </p:sp>
      <p:sp>
        <p:nvSpPr>
          <p:cNvPr id="3" name="Content Placeholder 2">
            <a:extLst>
              <a:ext uri="{FF2B5EF4-FFF2-40B4-BE49-F238E27FC236}">
                <a16:creationId xmlns:a16="http://schemas.microsoft.com/office/drawing/2014/main" id="{442DD394-553D-9F47-AA25-7FEDCCC861FE}"/>
              </a:ext>
            </a:extLst>
          </p:cNvPr>
          <p:cNvSpPr>
            <a:spLocks noGrp="1"/>
          </p:cNvSpPr>
          <p:nvPr>
            <p:ph idx="1"/>
          </p:nvPr>
        </p:nvSpPr>
        <p:spPr>
          <a:xfrm>
            <a:off x="1034980" y="1253330"/>
            <a:ext cx="10777543" cy="2373211"/>
          </a:xfrm>
        </p:spPr>
        <p:txBody>
          <a:bodyPr vert="horz" lIns="91440" tIns="45720" rIns="91440" bIns="45720" rtlCol="0" anchor="t">
            <a:normAutofit fontScale="92500"/>
          </a:bodyPr>
          <a:lstStyle/>
          <a:p>
            <a:pPr>
              <a:buFont typeface="Arial" panose="020B0604020202020204" pitchFamily="34" charset="0"/>
              <a:buChar char="•"/>
            </a:pPr>
            <a:r>
              <a:rPr lang="en-US" sz="2000" dirty="0">
                <a:ea typeface="Calibri"/>
                <a:cs typeface="Calibri"/>
              </a:rPr>
              <a:t>Notification process for changes to Change Requests has been improved.</a:t>
            </a:r>
          </a:p>
          <a:p>
            <a:pPr>
              <a:buFont typeface="Arial" panose="020B0604020202020204" pitchFamily="34" charset="0"/>
              <a:buChar char="•"/>
            </a:pPr>
            <a:r>
              <a:rPr lang="en-US" sz="2067" dirty="0">
                <a:ea typeface="Calibri"/>
                <a:cs typeface="Calibri"/>
              </a:rPr>
              <a:t>Whenever a CCB item’s status is changed, an automatic email will be generated.</a:t>
            </a:r>
          </a:p>
          <a:p>
            <a:pPr>
              <a:buFont typeface="Arial" panose="020B0604020202020204" pitchFamily="34" charset="0"/>
              <a:buChar char="•"/>
            </a:pPr>
            <a:r>
              <a:rPr lang="en-US" sz="2067" dirty="0">
                <a:ea typeface="Calibri"/>
                <a:cs typeface="Calibri"/>
              </a:rPr>
              <a:t>Ensures more consistent updates around your requests.</a:t>
            </a:r>
          </a:p>
          <a:p>
            <a:pPr>
              <a:buFont typeface="Arial" panose="020B0604020202020204" pitchFamily="34" charset="0"/>
              <a:buChar char="•"/>
            </a:pPr>
            <a:r>
              <a:rPr lang="en-US" sz="2067" dirty="0">
                <a:ea typeface="Calibri"/>
                <a:cs typeface="Calibri"/>
              </a:rPr>
              <a:t>Email Subject will always be “NCFS Change Request – Status Update”.</a:t>
            </a:r>
            <a:endParaRPr lang="en-US" sz="2267" dirty="0">
              <a:ea typeface="Calibri"/>
              <a:cs typeface="Calibri"/>
            </a:endParaRPr>
          </a:p>
          <a:p>
            <a:pPr>
              <a:buFont typeface="Arial" panose="020B0604020202020204" pitchFamily="34" charset="0"/>
              <a:buChar char="•"/>
            </a:pPr>
            <a:r>
              <a:rPr lang="en-US" sz="2000" dirty="0">
                <a:ea typeface="Calibri"/>
                <a:cs typeface="Calibri"/>
              </a:rPr>
              <a:t>Request creation form and status definitions can be found here: </a:t>
            </a:r>
            <a:r>
              <a:rPr lang="en-US" sz="2000" dirty="0">
                <a:ea typeface="Calibri"/>
                <a:cs typeface="Calibri"/>
                <a:hlinkClick r:id="rId4"/>
              </a:rPr>
              <a:t>NCFS Change Request Intake Form</a:t>
            </a:r>
            <a:r>
              <a:rPr lang="en-US" sz="2000" dirty="0">
                <a:ea typeface="Calibri"/>
                <a:cs typeface="Calibri"/>
              </a:rPr>
              <a:t>.</a:t>
            </a:r>
          </a:p>
          <a:p>
            <a:pPr>
              <a:buFont typeface="Arial" panose="020B0604020202020204" pitchFamily="34" charset="0"/>
              <a:buChar char="•"/>
            </a:pPr>
            <a:r>
              <a:rPr lang="en-US" sz="2000" dirty="0">
                <a:ea typeface="Calibri"/>
                <a:cs typeface="Calibri"/>
                <a:hlinkClick r:id="rId5"/>
              </a:rPr>
              <a:t>NCFS.CCB.Support@ncosc.gov</a:t>
            </a:r>
            <a:r>
              <a:rPr lang="en-US" sz="2000" dirty="0">
                <a:ea typeface="Calibri"/>
                <a:cs typeface="Calibri"/>
              </a:rPr>
              <a:t> email box is the best contact for information requests around a CCB item.</a:t>
            </a:r>
          </a:p>
        </p:txBody>
      </p:sp>
      <p:pic>
        <p:nvPicPr>
          <p:cNvPr id="10" name="Picture 9" descr="Example automatic NCFS Change Request Status Update email from the NCFS Change Control Board.">
            <a:extLst>
              <a:ext uri="{FF2B5EF4-FFF2-40B4-BE49-F238E27FC236}">
                <a16:creationId xmlns:a16="http://schemas.microsoft.com/office/drawing/2014/main" id="{A4D7351F-85E7-DFCE-6198-6538E635D5C7}"/>
              </a:ext>
            </a:extLst>
          </p:cNvPr>
          <p:cNvPicPr>
            <a:picLocks noChangeAspect="1"/>
          </p:cNvPicPr>
          <p:nvPr/>
        </p:nvPicPr>
        <p:blipFill>
          <a:blip r:embed="rId6"/>
          <a:stretch>
            <a:fillRect/>
          </a:stretch>
        </p:blipFill>
        <p:spPr>
          <a:xfrm>
            <a:off x="1034980" y="3626541"/>
            <a:ext cx="8592621" cy="2990569"/>
          </a:xfrm>
          <a:prstGeom prst="rect">
            <a:avLst/>
          </a:prstGeom>
          <a:ln w="38100">
            <a:solidFill>
              <a:schemeClr val="tx1"/>
            </a:solidFill>
          </a:ln>
        </p:spPr>
      </p:pic>
      <p:pic>
        <p:nvPicPr>
          <p:cNvPr id="8" name="Picture 7">
            <a:extLst>
              <a:ext uri="{FF2B5EF4-FFF2-40B4-BE49-F238E27FC236}">
                <a16:creationId xmlns:a16="http://schemas.microsoft.com/office/drawing/2014/main" id="{306D10F9-622E-4272-28A1-B2257B087C3F}"/>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10147782" y="132791"/>
            <a:ext cx="2007158" cy="873977"/>
          </a:xfrm>
          <a:prstGeom prst="rect">
            <a:avLst/>
          </a:prstGeom>
        </p:spPr>
      </p:pic>
      <p:pic>
        <p:nvPicPr>
          <p:cNvPr id="7" name="Picture 6">
            <a:extLst>
              <a:ext uri="{FF2B5EF4-FFF2-40B4-BE49-F238E27FC236}">
                <a16:creationId xmlns:a16="http://schemas.microsoft.com/office/drawing/2014/main" id="{553D2C70-63DF-2218-9A57-B13EE9A337CD}"/>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10059873" y="5841206"/>
            <a:ext cx="1943100" cy="847725"/>
          </a:xfrm>
          <a:prstGeom prst="rect">
            <a:avLst/>
          </a:prstGeom>
        </p:spPr>
      </p:pic>
      <p:sp>
        <p:nvSpPr>
          <p:cNvPr id="4" name="Slide Number Placeholder 3">
            <a:extLst>
              <a:ext uri="{FF2B5EF4-FFF2-40B4-BE49-F238E27FC236}">
                <a16:creationId xmlns:a16="http://schemas.microsoft.com/office/drawing/2014/main" id="{823D0912-0A68-7778-A9FD-C29CF530CC05}"/>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05155C8-06EF-4D76-B723-5863044CF28B}" type="slidenum">
              <a:rPr kumimoji="0" lang="en-US" sz="1333"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22</a:t>
            </a:fld>
            <a:endParaRPr kumimoji="0" lang="en-US" sz="1333"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22719081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DFE2BD-315B-06DD-278C-FF609FDFCF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1606B8-3A68-2DA2-F69A-2F58B3444C51}"/>
              </a:ext>
            </a:extLst>
          </p:cNvPr>
          <p:cNvSpPr>
            <a:spLocks noGrp="1"/>
          </p:cNvSpPr>
          <p:nvPr>
            <p:ph type="title"/>
          </p:nvPr>
        </p:nvSpPr>
        <p:spPr>
          <a:xfrm>
            <a:off x="864675" y="397812"/>
            <a:ext cx="10969101" cy="634219"/>
          </a:xfrm>
        </p:spPr>
        <p:txBody>
          <a:bodyPr/>
          <a:lstStyle/>
          <a:p>
            <a:r>
              <a:rPr lang="en-US" dirty="0">
                <a:solidFill>
                  <a:schemeClr val="accent5">
                    <a:lumMod val="50000"/>
                  </a:schemeClr>
                </a:solidFill>
                <a:cs typeface="Calibri"/>
              </a:rPr>
              <a:t>CCB Statistics – Activity for Past 6 Months</a:t>
            </a:r>
            <a:endParaRPr lang="en-US" dirty="0">
              <a:solidFill>
                <a:schemeClr val="accent5">
                  <a:lumMod val="50000"/>
                </a:schemeClr>
              </a:solidFill>
            </a:endParaRPr>
          </a:p>
        </p:txBody>
      </p:sp>
      <p:sp>
        <p:nvSpPr>
          <p:cNvPr id="3" name="Content Placeholder 2">
            <a:extLst>
              <a:ext uri="{FF2B5EF4-FFF2-40B4-BE49-F238E27FC236}">
                <a16:creationId xmlns:a16="http://schemas.microsoft.com/office/drawing/2014/main" id="{C9286F9B-4E6C-3917-3BC4-9B892D2C9D30}"/>
              </a:ext>
            </a:extLst>
          </p:cNvPr>
          <p:cNvSpPr>
            <a:spLocks noGrp="1"/>
          </p:cNvSpPr>
          <p:nvPr>
            <p:ph idx="1"/>
          </p:nvPr>
        </p:nvSpPr>
        <p:spPr>
          <a:xfrm>
            <a:off x="838201" y="1253331"/>
            <a:ext cx="6797040" cy="4075754"/>
          </a:xfrm>
        </p:spPr>
        <p:txBody>
          <a:bodyPr vert="horz" lIns="91440" tIns="45720" rIns="91440" bIns="45720" rtlCol="0" anchor="t">
            <a:normAutofit/>
          </a:bodyPr>
          <a:lstStyle/>
          <a:p>
            <a:pPr marL="227965" indent="-227965">
              <a:lnSpc>
                <a:spcPct val="114000"/>
              </a:lnSpc>
              <a:buFont typeface="Arial" panose="020B0604020202020204" pitchFamily="34" charset="0"/>
              <a:buChar char="•"/>
            </a:pPr>
            <a:r>
              <a:rPr lang="en-US" sz="2000" dirty="0">
                <a:ea typeface="Calibri"/>
                <a:cs typeface="Calibri"/>
              </a:rPr>
              <a:t>136 Change Requests have had activity over the last 6 months</a:t>
            </a:r>
            <a:endParaRPr lang="en-US" dirty="0"/>
          </a:p>
          <a:p>
            <a:pPr marL="685165" lvl="1" indent="-227965">
              <a:lnSpc>
                <a:spcPct val="114000"/>
              </a:lnSpc>
              <a:buClrTx/>
            </a:pPr>
            <a:r>
              <a:rPr lang="en-US" sz="1800" dirty="0">
                <a:ea typeface="Calibri"/>
                <a:cs typeface="Calibri"/>
              </a:rPr>
              <a:t>Top Change category was Enhancement (75 total)</a:t>
            </a:r>
          </a:p>
          <a:p>
            <a:pPr marL="1142365" lvl="2" indent="-227965">
              <a:lnSpc>
                <a:spcPct val="114000"/>
              </a:lnSpc>
              <a:buClrTx/>
              <a:buFont typeface="Arial" panose="020B0604020202020204" pitchFamily="34" charset="0"/>
              <a:buChar char="•"/>
            </a:pPr>
            <a:r>
              <a:rPr lang="en-US" sz="1800" dirty="0">
                <a:ea typeface="Calibri"/>
                <a:cs typeface="Calibri"/>
              </a:rPr>
              <a:t>OSC – NCFS placed 43 of the Enhancement requests (57%)</a:t>
            </a:r>
          </a:p>
          <a:p>
            <a:pPr marL="227965" indent="-227965">
              <a:lnSpc>
                <a:spcPct val="114000"/>
              </a:lnSpc>
              <a:buFont typeface="Arial" panose="020B0604020202020204" pitchFamily="34" charset="0"/>
              <a:buChar char="•"/>
            </a:pPr>
            <a:r>
              <a:rPr lang="en-US" sz="2000" dirty="0">
                <a:ea typeface="Calibri"/>
                <a:cs typeface="Calibri"/>
              </a:rPr>
              <a:t>The DAC Manufacturing project accounted for 30 of the requests.</a:t>
            </a:r>
          </a:p>
          <a:p>
            <a:pPr marL="227965" indent="-227965">
              <a:lnSpc>
                <a:spcPct val="114000"/>
              </a:lnSpc>
              <a:buFont typeface="Arial" panose="020B0604020202020204" pitchFamily="34" charset="0"/>
              <a:buChar char="•"/>
            </a:pPr>
            <a:r>
              <a:rPr lang="en-US" sz="2000" dirty="0">
                <a:ea typeface="Calibri"/>
                <a:cs typeface="Calibri"/>
              </a:rPr>
              <a:t>Requests included</a:t>
            </a:r>
            <a:r>
              <a:rPr lang="en-US" sz="1733" dirty="0">
                <a:ea typeface="Calibri"/>
                <a:cs typeface="Calibri"/>
              </a:rPr>
              <a:t>:</a:t>
            </a:r>
          </a:p>
          <a:p>
            <a:pPr marL="685165" lvl="1" indent="-227965">
              <a:lnSpc>
                <a:spcPct val="114000"/>
              </a:lnSpc>
              <a:buClrTx/>
            </a:pPr>
            <a:r>
              <a:rPr lang="en-US" sz="2000" dirty="0">
                <a:ea typeface="Calibri"/>
                <a:cs typeface="Calibri"/>
              </a:rPr>
              <a:t>Report improvements – 44</a:t>
            </a:r>
          </a:p>
          <a:p>
            <a:pPr marL="685165" lvl="1" indent="-227965">
              <a:lnSpc>
                <a:spcPct val="114000"/>
              </a:lnSpc>
              <a:buClrTx/>
            </a:pPr>
            <a:r>
              <a:rPr lang="en-US" sz="2000" dirty="0">
                <a:ea typeface="Calibri"/>
                <a:cs typeface="Calibri"/>
              </a:rPr>
              <a:t>Interface updates – 25</a:t>
            </a:r>
          </a:p>
          <a:p>
            <a:pPr marL="685165" lvl="1" indent="-227965">
              <a:lnSpc>
                <a:spcPct val="114000"/>
              </a:lnSpc>
              <a:buClrTx/>
            </a:pPr>
            <a:r>
              <a:rPr lang="en-US" sz="2000" dirty="0">
                <a:ea typeface="Calibri"/>
                <a:cs typeface="Calibri"/>
              </a:rPr>
              <a:t>System Updates or Legislative Mandates – 9</a:t>
            </a:r>
          </a:p>
        </p:txBody>
      </p:sp>
      <p:graphicFrame>
        <p:nvGraphicFramePr>
          <p:cNvPr id="10" name="Chart 9">
            <a:extLst>
              <a:ext uri="{FF2B5EF4-FFF2-40B4-BE49-F238E27FC236}">
                <a16:creationId xmlns:a16="http://schemas.microsoft.com/office/drawing/2014/main" id="{53BEB367-626C-843B-08F9-CD97CA2406FE}"/>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392472566"/>
              </p:ext>
            </p:extLst>
          </p:nvPr>
        </p:nvGraphicFramePr>
        <p:xfrm>
          <a:off x="5492379" y="3105150"/>
          <a:ext cx="6172200" cy="3752850"/>
        </p:xfrm>
        <a:graphic>
          <a:graphicData uri="http://schemas.openxmlformats.org/drawingml/2006/chart">
            <c:chart xmlns:c="http://schemas.openxmlformats.org/drawingml/2006/chart" xmlns:r="http://schemas.openxmlformats.org/officeDocument/2006/relationships" r:id="rId4"/>
          </a:graphicData>
        </a:graphic>
      </p:graphicFrame>
      <p:pic>
        <p:nvPicPr>
          <p:cNvPr id="8" name="Picture 7">
            <a:extLst>
              <a:ext uri="{FF2B5EF4-FFF2-40B4-BE49-F238E27FC236}">
                <a16:creationId xmlns:a16="http://schemas.microsoft.com/office/drawing/2014/main" id="{2E3FC8B3-2F15-BB7F-C404-82CCCF47ACB0}"/>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0147782" y="132791"/>
            <a:ext cx="2007158" cy="873977"/>
          </a:xfrm>
          <a:prstGeom prst="rect">
            <a:avLst/>
          </a:prstGeom>
        </p:spPr>
      </p:pic>
      <p:pic>
        <p:nvPicPr>
          <p:cNvPr id="7" name="Picture 6">
            <a:extLst>
              <a:ext uri="{FF2B5EF4-FFF2-40B4-BE49-F238E27FC236}">
                <a16:creationId xmlns:a16="http://schemas.microsoft.com/office/drawing/2014/main" id="{E0480879-FC10-4BC7-59D5-3C11AC1399A4}"/>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10059873" y="5841206"/>
            <a:ext cx="1943100" cy="847725"/>
          </a:xfrm>
          <a:prstGeom prst="rect">
            <a:avLst/>
          </a:prstGeom>
        </p:spPr>
      </p:pic>
      <p:sp>
        <p:nvSpPr>
          <p:cNvPr id="4" name="Slide Number Placeholder 3">
            <a:extLst>
              <a:ext uri="{FF2B5EF4-FFF2-40B4-BE49-F238E27FC236}">
                <a16:creationId xmlns:a16="http://schemas.microsoft.com/office/drawing/2014/main" id="{0F848844-948A-FB40-6DD7-75BA8100E439}"/>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05155C8-06EF-4D76-B723-5863044CF28B}" type="slidenum">
              <a:rPr kumimoji="0" lang="en-US" sz="1333"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23</a:t>
            </a:fld>
            <a:endParaRPr kumimoji="0" lang="en-US" sz="1333"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Table 4">
            <a:extLst>
              <a:ext uri="{FF2B5EF4-FFF2-40B4-BE49-F238E27FC236}">
                <a16:creationId xmlns:a16="http://schemas.microsoft.com/office/drawing/2014/main" id="{B5A2D3AA-F0B6-9EA9-33DA-849B56AFF87F}"/>
              </a:ext>
            </a:extLst>
          </p:cNvPr>
          <p:cNvGraphicFramePr>
            <a:graphicFrameLocks noGrp="1"/>
          </p:cNvGraphicFramePr>
          <p:nvPr>
            <p:extLst>
              <p:ext uri="{D42A27DB-BD31-4B8C-83A1-F6EECF244321}">
                <p14:modId xmlns:p14="http://schemas.microsoft.com/office/powerpoint/2010/main" val="309945586"/>
              </p:ext>
            </p:extLst>
          </p:nvPr>
        </p:nvGraphicFramePr>
        <p:xfrm>
          <a:off x="8507927" y="1428750"/>
          <a:ext cx="3279710" cy="1676400"/>
        </p:xfrm>
        <a:graphic>
          <a:graphicData uri="http://schemas.openxmlformats.org/drawingml/2006/table">
            <a:tbl>
              <a:tblPr firstRow="1" bandRow="1">
                <a:tableStyleId>{5C22544A-7EE6-4342-B048-85BDC9FD1C3A}</a:tableStyleId>
              </a:tblPr>
              <a:tblGrid>
                <a:gridCol w="2004676">
                  <a:extLst>
                    <a:ext uri="{9D8B030D-6E8A-4147-A177-3AD203B41FA5}">
                      <a16:colId xmlns:a16="http://schemas.microsoft.com/office/drawing/2014/main" val="2920146429"/>
                    </a:ext>
                  </a:extLst>
                </a:gridCol>
                <a:gridCol w="1275034">
                  <a:extLst>
                    <a:ext uri="{9D8B030D-6E8A-4147-A177-3AD203B41FA5}">
                      <a16:colId xmlns:a16="http://schemas.microsoft.com/office/drawing/2014/main" val="797355770"/>
                    </a:ext>
                  </a:extLst>
                </a:gridCol>
              </a:tblGrid>
              <a:tr h="335122">
                <a:tc>
                  <a:txBody>
                    <a:bodyPr/>
                    <a:lstStyle/>
                    <a:p>
                      <a:r>
                        <a:rPr lang="en-US" sz="1600" dirty="0"/>
                        <a:t>Requestors</a:t>
                      </a:r>
                    </a:p>
                  </a:txBody>
                  <a:tcPr/>
                </a:tc>
                <a:tc>
                  <a:txBody>
                    <a:bodyPr/>
                    <a:lstStyle/>
                    <a:p>
                      <a:r>
                        <a:rPr lang="en-US" sz="1600" dirty="0"/>
                        <a:t>Percentage</a:t>
                      </a:r>
                    </a:p>
                  </a:txBody>
                  <a:tcPr/>
                </a:tc>
                <a:extLst>
                  <a:ext uri="{0D108BD9-81ED-4DB2-BD59-A6C34878D82A}">
                    <a16:rowId xmlns:a16="http://schemas.microsoft.com/office/drawing/2014/main" val="905217958"/>
                  </a:ext>
                </a:extLst>
              </a:tr>
              <a:tr h="335122">
                <a:tc>
                  <a:txBody>
                    <a:bodyPr/>
                    <a:lstStyle/>
                    <a:p>
                      <a:r>
                        <a:rPr lang="en-US" sz="1600" dirty="0"/>
                        <a:t>OSC - NCFS</a:t>
                      </a:r>
                    </a:p>
                  </a:txBody>
                  <a:tcPr/>
                </a:tc>
                <a:tc>
                  <a:txBody>
                    <a:bodyPr/>
                    <a:lstStyle/>
                    <a:p>
                      <a:r>
                        <a:rPr lang="en-US" sz="1600" dirty="0"/>
                        <a:t>50</a:t>
                      </a:r>
                    </a:p>
                  </a:txBody>
                  <a:tcPr/>
                </a:tc>
                <a:extLst>
                  <a:ext uri="{0D108BD9-81ED-4DB2-BD59-A6C34878D82A}">
                    <a16:rowId xmlns:a16="http://schemas.microsoft.com/office/drawing/2014/main" val="2672091400"/>
                  </a:ext>
                </a:extLst>
              </a:tr>
              <a:tr h="335122">
                <a:tc>
                  <a:txBody>
                    <a:bodyPr/>
                    <a:lstStyle/>
                    <a:p>
                      <a:r>
                        <a:rPr lang="en-US" sz="1600" dirty="0"/>
                        <a:t>Agencies</a:t>
                      </a:r>
                    </a:p>
                  </a:txBody>
                  <a:tcPr/>
                </a:tc>
                <a:tc>
                  <a:txBody>
                    <a:bodyPr/>
                    <a:lstStyle/>
                    <a:p>
                      <a:r>
                        <a:rPr lang="en-US" sz="1600" dirty="0"/>
                        <a:t>25</a:t>
                      </a:r>
                    </a:p>
                  </a:txBody>
                  <a:tcPr/>
                </a:tc>
                <a:extLst>
                  <a:ext uri="{0D108BD9-81ED-4DB2-BD59-A6C34878D82A}">
                    <a16:rowId xmlns:a16="http://schemas.microsoft.com/office/drawing/2014/main" val="112129222"/>
                  </a:ext>
                </a:extLst>
              </a:tr>
              <a:tr h="335122">
                <a:tc>
                  <a:txBody>
                    <a:bodyPr/>
                    <a:lstStyle/>
                    <a:p>
                      <a:r>
                        <a:rPr lang="en-US" sz="1600" dirty="0"/>
                        <a:t>DAC Manufacturing</a:t>
                      </a:r>
                    </a:p>
                  </a:txBody>
                  <a:tcPr/>
                </a:tc>
                <a:tc>
                  <a:txBody>
                    <a:bodyPr/>
                    <a:lstStyle/>
                    <a:p>
                      <a:r>
                        <a:rPr lang="en-US" sz="1600" dirty="0"/>
                        <a:t>22</a:t>
                      </a:r>
                    </a:p>
                  </a:txBody>
                  <a:tcPr/>
                </a:tc>
                <a:extLst>
                  <a:ext uri="{0D108BD9-81ED-4DB2-BD59-A6C34878D82A}">
                    <a16:rowId xmlns:a16="http://schemas.microsoft.com/office/drawing/2014/main" val="3193877967"/>
                  </a:ext>
                </a:extLst>
              </a:tr>
              <a:tr h="335122">
                <a:tc>
                  <a:txBody>
                    <a:bodyPr/>
                    <a:lstStyle/>
                    <a:p>
                      <a:r>
                        <a:rPr lang="en-US" sz="1600" dirty="0"/>
                        <a:t>Universities</a:t>
                      </a:r>
                    </a:p>
                  </a:txBody>
                  <a:tcPr/>
                </a:tc>
                <a:tc>
                  <a:txBody>
                    <a:bodyPr/>
                    <a:lstStyle/>
                    <a:p>
                      <a:r>
                        <a:rPr lang="en-US" sz="1600" dirty="0"/>
                        <a:t>3</a:t>
                      </a:r>
                    </a:p>
                  </a:txBody>
                  <a:tcPr/>
                </a:tc>
                <a:extLst>
                  <a:ext uri="{0D108BD9-81ED-4DB2-BD59-A6C34878D82A}">
                    <a16:rowId xmlns:a16="http://schemas.microsoft.com/office/drawing/2014/main" val="1573220054"/>
                  </a:ext>
                </a:extLst>
              </a:tr>
            </a:tbl>
          </a:graphicData>
        </a:graphic>
      </p:graphicFrame>
    </p:spTree>
    <p:custDataLst>
      <p:tags r:id="rId1"/>
    </p:custDataLst>
    <p:extLst>
      <p:ext uri="{BB962C8B-B14F-4D97-AF65-F5344CB8AC3E}">
        <p14:creationId xmlns:p14="http://schemas.microsoft.com/office/powerpoint/2010/main" val="20019435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D7CB90-FAD7-D4A3-13CB-450552B6E7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A59A77-2738-4C3E-A234-59B71597E308}"/>
              </a:ext>
            </a:extLst>
          </p:cNvPr>
          <p:cNvSpPr>
            <a:spLocks noGrp="1"/>
          </p:cNvSpPr>
          <p:nvPr>
            <p:ph type="title"/>
          </p:nvPr>
        </p:nvSpPr>
        <p:spPr>
          <a:xfrm>
            <a:off x="935013" y="356679"/>
            <a:ext cx="10969101" cy="634219"/>
          </a:xfrm>
        </p:spPr>
        <p:txBody>
          <a:bodyPr/>
          <a:lstStyle/>
          <a:p>
            <a:r>
              <a:rPr lang="en-US">
                <a:ea typeface="Calibri"/>
                <a:cs typeface="Calibri"/>
              </a:rPr>
              <a:t>System Timeout</a:t>
            </a:r>
          </a:p>
        </p:txBody>
      </p:sp>
      <p:sp>
        <p:nvSpPr>
          <p:cNvPr id="10" name="TextBox 9">
            <a:extLst>
              <a:ext uri="{FF2B5EF4-FFF2-40B4-BE49-F238E27FC236}">
                <a16:creationId xmlns:a16="http://schemas.microsoft.com/office/drawing/2014/main" id="{3EABFF99-24B6-F09B-CFE2-6BC2A67E9F65}"/>
              </a:ext>
            </a:extLst>
          </p:cNvPr>
          <p:cNvSpPr txBox="1"/>
          <p:nvPr/>
        </p:nvSpPr>
        <p:spPr>
          <a:xfrm>
            <a:off x="3066625" y="4251416"/>
            <a:ext cx="5372121" cy="923330"/>
          </a:xfrm>
          <a:prstGeom prst="rect">
            <a:avLst/>
          </a:prstGeom>
          <a:noFill/>
        </p:spPr>
        <p:txBody>
          <a:bodyPr wrap="square" lIns="91440" tIns="45720" rIns="91440" bIns="45720" rtlCol="0" anchor="t">
            <a:spAutoFit/>
          </a:bodyPr>
          <a:lstStyle/>
          <a:p>
            <a:pPr algn="ctr">
              <a:defRPr/>
            </a:pPr>
            <a:r>
              <a:rPr lang="en-US" b="1">
                <a:solidFill>
                  <a:srgbClr val="0070C0">
                    <a:lumMod val="50000"/>
                  </a:srgbClr>
                </a:solidFill>
                <a:latin typeface="Calibri" panose="020F0502020204030204"/>
                <a:cs typeface="Calibri"/>
              </a:rPr>
              <a:t>Thurman Ross</a:t>
            </a:r>
          </a:p>
          <a:p>
            <a:pPr algn="ctr">
              <a:defRPr/>
            </a:pPr>
            <a:r>
              <a:rPr lang="en-US" b="1">
                <a:solidFill>
                  <a:srgbClr val="0070C0">
                    <a:lumMod val="50000"/>
                  </a:srgbClr>
                </a:solidFill>
                <a:latin typeface="Calibri" panose="020F0502020204030204"/>
                <a:cs typeface="Calibri"/>
              </a:rPr>
              <a:t>Security Manager</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solidFill>
                <a:prstClr val="black"/>
              </a:solidFill>
              <a:effectLst/>
              <a:uLnTx/>
              <a:uFillTx/>
              <a:latin typeface="Calibri" panose="020F0502020204030204"/>
              <a:ea typeface="Calibri"/>
              <a:cs typeface="Calibri"/>
            </a:endParaRPr>
          </a:p>
        </p:txBody>
      </p:sp>
      <p:sp>
        <p:nvSpPr>
          <p:cNvPr id="36" name="TextBox 35">
            <a:extLst>
              <a:ext uri="{FF2B5EF4-FFF2-40B4-BE49-F238E27FC236}">
                <a16:creationId xmlns:a16="http://schemas.microsoft.com/office/drawing/2014/main" id="{77E98575-8F90-1B4C-DEAE-7910771C51CB}"/>
              </a:ext>
            </a:extLst>
          </p:cNvPr>
          <p:cNvSpPr txBox="1"/>
          <p:nvPr/>
        </p:nvSpPr>
        <p:spPr>
          <a:xfrm>
            <a:off x="2532081" y="5225273"/>
            <a:ext cx="6993082" cy="1332358"/>
          </a:xfrm>
          <a:prstGeom prst="rect">
            <a:avLst/>
          </a:prstGeom>
          <a:noFill/>
        </p:spPr>
        <p:txBody>
          <a:bodyPr wrap="square" lIns="91440" tIns="45720" rIns="91440" bIns="45720" anchor="t">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70C0">
                    <a:lumMod val="50000"/>
                  </a:srgbClr>
                </a:solidFill>
                <a:effectLst/>
                <a:uLnTx/>
                <a:uFillTx/>
                <a:latin typeface="Calibri" panose="020F0502020204030204"/>
                <a:ea typeface="Calibri" panose="020F0502020204030204"/>
                <a:cs typeface="Calibri" panose="020F0502020204030204"/>
              </a:rPr>
              <a:t>North Carolina Financial System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70C0">
                    <a:lumMod val="50000"/>
                  </a:srgbClr>
                </a:solidFill>
                <a:effectLst/>
                <a:uLnTx/>
                <a:uFillTx/>
                <a:latin typeface="Calibri" panose="020F0502020204030204"/>
                <a:ea typeface="Calibri" panose="020F0502020204030204"/>
                <a:cs typeface="Calibri" panose="020F0502020204030204"/>
              </a:rPr>
              <a:t>NC Office of the State Controller - OSC</a:t>
            </a:r>
          </a:p>
        </p:txBody>
      </p:sp>
      <p:cxnSp>
        <p:nvCxnSpPr>
          <p:cNvPr id="5" name="Straight Connector 4">
            <a:extLst>
              <a:ext uri="{FF2B5EF4-FFF2-40B4-BE49-F238E27FC236}">
                <a16:creationId xmlns:a16="http://schemas.microsoft.com/office/drawing/2014/main" id="{3A25880F-2BC3-AF69-E801-F8E673108A6B}"/>
              </a:ext>
              <a:ext uri="{C183D7F6-B498-43B3-948B-1728B52AA6E4}">
                <adec:decorative xmlns:adec="http://schemas.microsoft.com/office/drawing/2017/decorative" val="1"/>
              </a:ext>
            </a:extLst>
          </p:cNvPr>
          <p:cNvCxnSpPr/>
          <p:nvPr/>
        </p:nvCxnSpPr>
        <p:spPr>
          <a:xfrm>
            <a:off x="1864445" y="5035225"/>
            <a:ext cx="8766928" cy="0"/>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D0E92C06-EF7D-447B-61DB-C2B0C1C86D0B}"/>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147782" y="132791"/>
            <a:ext cx="2007158" cy="873977"/>
          </a:xfrm>
          <a:prstGeom prst="rect">
            <a:avLst/>
          </a:prstGeom>
        </p:spPr>
      </p:pic>
      <p:pic>
        <p:nvPicPr>
          <p:cNvPr id="7" name="Picture 6">
            <a:extLst>
              <a:ext uri="{FF2B5EF4-FFF2-40B4-BE49-F238E27FC236}">
                <a16:creationId xmlns:a16="http://schemas.microsoft.com/office/drawing/2014/main" id="{D431EFC8-72A2-8FA1-8BE4-CE4351423D9F}"/>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0059873" y="5841206"/>
            <a:ext cx="1943100" cy="847725"/>
          </a:xfrm>
          <a:prstGeom prst="rect">
            <a:avLst/>
          </a:prstGeom>
        </p:spPr>
      </p:pic>
      <p:pic>
        <p:nvPicPr>
          <p:cNvPr id="1026" name="Picture 2">
            <a:extLst>
              <a:ext uri="{FF2B5EF4-FFF2-40B4-BE49-F238E27FC236}">
                <a16:creationId xmlns:a16="http://schemas.microsoft.com/office/drawing/2014/main" id="{D1D8B09C-9F44-55D0-D0D1-0B9CD3800A64}"/>
              </a:ext>
              <a:ext uri="{C183D7F6-B498-43B3-948B-1728B52AA6E4}">
                <adec:decorative xmlns:adec="http://schemas.microsoft.com/office/drawing/2017/decorative" val="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39978" y="1827805"/>
            <a:ext cx="2225414" cy="2423611"/>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1216F363-8296-0686-2A19-5CF96802F7F4}"/>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05155C8-06EF-4D76-B723-5863044CF28B}" type="slidenum">
              <a:rPr kumimoji="0" lang="en-US" sz="1333"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24</a:t>
            </a:fld>
            <a:endParaRPr kumimoji="0" lang="en-US" sz="1333"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23835023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06449A-8208-3E71-0D1A-3DDAD36A37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0AA464-D259-CC66-B8A7-7663A487FE50}"/>
              </a:ext>
            </a:extLst>
          </p:cNvPr>
          <p:cNvSpPr>
            <a:spLocks noGrp="1"/>
          </p:cNvSpPr>
          <p:nvPr>
            <p:ph type="title"/>
          </p:nvPr>
        </p:nvSpPr>
        <p:spPr>
          <a:xfrm>
            <a:off x="864675" y="397812"/>
            <a:ext cx="10969101" cy="634219"/>
          </a:xfrm>
        </p:spPr>
        <p:txBody>
          <a:bodyPr/>
          <a:lstStyle/>
          <a:p>
            <a:r>
              <a:rPr lang="en-US">
                <a:solidFill>
                  <a:schemeClr val="accent5">
                    <a:lumMod val="50000"/>
                  </a:schemeClr>
                </a:solidFill>
                <a:cs typeface="Calibri"/>
              </a:rPr>
              <a:t>NCFS Timeout </a:t>
            </a:r>
            <a:endParaRPr lang="en-US">
              <a:solidFill>
                <a:schemeClr val="accent5">
                  <a:lumMod val="50000"/>
                </a:schemeClr>
              </a:solidFill>
            </a:endParaRPr>
          </a:p>
        </p:txBody>
      </p:sp>
      <p:sp>
        <p:nvSpPr>
          <p:cNvPr id="3" name="TextBox 2">
            <a:extLst>
              <a:ext uri="{FF2B5EF4-FFF2-40B4-BE49-F238E27FC236}">
                <a16:creationId xmlns:a16="http://schemas.microsoft.com/office/drawing/2014/main" id="{6CD31422-48FE-E4F5-5026-267805DC52EA}"/>
              </a:ext>
            </a:extLst>
          </p:cNvPr>
          <p:cNvSpPr txBox="1"/>
          <p:nvPr/>
        </p:nvSpPr>
        <p:spPr>
          <a:xfrm>
            <a:off x="939452" y="1289137"/>
            <a:ext cx="10897643" cy="498598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latin typeface="Calibri"/>
                <a:ea typeface="Calibri"/>
                <a:cs typeface="Calibri"/>
              </a:rPr>
              <a:t>8 Hours Validity</a:t>
            </a:r>
          </a:p>
          <a:p>
            <a:r>
              <a:rPr lang="en-US" sz="2000">
                <a:latin typeface="Calibri"/>
                <a:ea typeface="Calibri"/>
                <a:cs typeface="Calibri"/>
              </a:rPr>
              <a:t>NCFS duration is eight hours. This means that once a user logs in, they can access the system for up to eight hours with that login session. After eight hours, the system will require the user to reauthenticate their identity ensuring the safety and security of user accounts. </a:t>
            </a:r>
          </a:p>
          <a:p>
            <a:endParaRPr lang="en-US" sz="2000">
              <a:latin typeface="Calibri"/>
              <a:ea typeface="Calibri"/>
              <a:cs typeface="Calibri"/>
            </a:endParaRPr>
          </a:p>
          <a:p>
            <a:r>
              <a:rPr lang="en-US" sz="2000" b="1">
                <a:latin typeface="Calibri"/>
                <a:ea typeface="Calibri"/>
                <a:cs typeface="Calibri"/>
              </a:rPr>
              <a:t>1 Hour Inactivity Timeout</a:t>
            </a:r>
          </a:p>
          <a:p>
            <a:r>
              <a:rPr lang="en-US" sz="2000">
                <a:latin typeface="Calibri"/>
                <a:ea typeface="Calibri"/>
                <a:cs typeface="Calibri"/>
              </a:rPr>
              <a:t>After one hour of inactivity the user will be automatically logged out of the system. If there are no interactions or activity from the user for one hour, the system will log the user out to protect the user’s data if they accidentally leave their account information open. </a:t>
            </a:r>
          </a:p>
          <a:p>
            <a:endParaRPr lang="en-US" sz="2000">
              <a:latin typeface="Calibri"/>
              <a:ea typeface="Calibri"/>
              <a:cs typeface="Calibri"/>
            </a:endParaRPr>
          </a:p>
          <a:p>
            <a:r>
              <a:rPr lang="en-US" sz="2000" b="1">
                <a:latin typeface="Calibri"/>
                <a:ea typeface="Calibri"/>
                <a:cs typeface="Calibri"/>
              </a:rPr>
              <a:t>30 Minutes Idle Session Timeout</a:t>
            </a:r>
          </a:p>
          <a:p>
            <a:r>
              <a:rPr lang="en-US" sz="2000">
                <a:latin typeface="Calibri"/>
                <a:ea typeface="Calibri"/>
                <a:cs typeface="Calibri"/>
              </a:rPr>
              <a:t>Like inactivity time out, the idle session timeout deals with the period of  inactivity. This refers to no activity on the user device while the NCFS screen is in a desktop view, such as no mouse movements, clicks, or keyboard strokes. If the user does not interact with the system in any way for 30 minutes, NCFS will log out the user. </a:t>
            </a:r>
          </a:p>
          <a:p>
            <a:pPr algn="ctr"/>
            <a:endParaRPr lang="en-US"/>
          </a:p>
        </p:txBody>
      </p:sp>
      <p:pic>
        <p:nvPicPr>
          <p:cNvPr id="8" name="Picture 7">
            <a:extLst>
              <a:ext uri="{FF2B5EF4-FFF2-40B4-BE49-F238E27FC236}">
                <a16:creationId xmlns:a16="http://schemas.microsoft.com/office/drawing/2014/main" id="{BE5F5838-15E3-C62A-96AA-DF2965FD1C24}"/>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147782" y="132791"/>
            <a:ext cx="2007158" cy="873977"/>
          </a:xfrm>
          <a:prstGeom prst="rect">
            <a:avLst/>
          </a:prstGeom>
        </p:spPr>
      </p:pic>
      <p:pic>
        <p:nvPicPr>
          <p:cNvPr id="7" name="Picture 6">
            <a:extLst>
              <a:ext uri="{FF2B5EF4-FFF2-40B4-BE49-F238E27FC236}">
                <a16:creationId xmlns:a16="http://schemas.microsoft.com/office/drawing/2014/main" id="{F79697E9-A2CD-EDFA-4CCD-D9B61C4D6825}"/>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0059873" y="5841206"/>
            <a:ext cx="1943100" cy="847725"/>
          </a:xfrm>
          <a:prstGeom prst="rect">
            <a:avLst/>
          </a:prstGeom>
        </p:spPr>
      </p:pic>
      <p:sp>
        <p:nvSpPr>
          <p:cNvPr id="4" name="Slide Number Placeholder 3">
            <a:extLst>
              <a:ext uri="{FF2B5EF4-FFF2-40B4-BE49-F238E27FC236}">
                <a16:creationId xmlns:a16="http://schemas.microsoft.com/office/drawing/2014/main" id="{9D4D3FE0-0C71-F125-5A6A-B60503B52606}"/>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05155C8-06EF-4D76-B723-5863044CF28B}" type="slidenum">
              <a:rPr kumimoji="0" lang="en-US" sz="1333"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25</a:t>
            </a:fld>
            <a:endParaRPr kumimoji="0" lang="en-US" sz="1333"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896446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3FB7D7-FF59-9872-FD2A-F337B7F8B8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DB5319-5341-BC13-A6EB-0EBDBE6D3B02}"/>
              </a:ext>
            </a:extLst>
          </p:cNvPr>
          <p:cNvSpPr>
            <a:spLocks noGrp="1"/>
          </p:cNvSpPr>
          <p:nvPr>
            <p:ph type="title"/>
          </p:nvPr>
        </p:nvSpPr>
        <p:spPr>
          <a:xfrm>
            <a:off x="864675" y="397812"/>
            <a:ext cx="10969101" cy="634219"/>
          </a:xfrm>
        </p:spPr>
        <p:txBody>
          <a:bodyPr/>
          <a:lstStyle/>
          <a:p>
            <a:r>
              <a:rPr lang="en-US">
                <a:solidFill>
                  <a:schemeClr val="accent5">
                    <a:lumMod val="50000"/>
                  </a:schemeClr>
                </a:solidFill>
                <a:cs typeface="Calibri"/>
              </a:rPr>
              <a:t>NCFS Browser Cookie Timeout </a:t>
            </a:r>
            <a:endParaRPr lang="en-US">
              <a:solidFill>
                <a:schemeClr val="accent5">
                  <a:lumMod val="50000"/>
                </a:schemeClr>
              </a:solidFill>
            </a:endParaRPr>
          </a:p>
        </p:txBody>
      </p:sp>
      <p:pic>
        <p:nvPicPr>
          <p:cNvPr id="5" name="Picture 4" descr="URL for the correct sign in method that starts with &quot;idcs&quot;.">
            <a:extLst>
              <a:ext uri="{FF2B5EF4-FFF2-40B4-BE49-F238E27FC236}">
                <a16:creationId xmlns:a16="http://schemas.microsoft.com/office/drawing/2014/main" id="{DE84BE95-9693-CBF0-3231-1D87ABE54BFC}"/>
              </a:ext>
            </a:extLst>
          </p:cNvPr>
          <p:cNvPicPr>
            <a:picLocks noChangeAspect="1"/>
          </p:cNvPicPr>
          <p:nvPr/>
        </p:nvPicPr>
        <p:blipFill>
          <a:blip r:embed="rId4"/>
          <a:stretch>
            <a:fillRect/>
          </a:stretch>
        </p:blipFill>
        <p:spPr>
          <a:xfrm>
            <a:off x="612648" y="1248024"/>
            <a:ext cx="7406640" cy="390476"/>
          </a:xfrm>
          <a:prstGeom prst="rect">
            <a:avLst/>
          </a:prstGeom>
        </p:spPr>
      </p:pic>
      <p:sp>
        <p:nvSpPr>
          <p:cNvPr id="10" name="TextBox 9">
            <a:extLst>
              <a:ext uri="{FF2B5EF4-FFF2-40B4-BE49-F238E27FC236}">
                <a16:creationId xmlns:a16="http://schemas.microsoft.com/office/drawing/2014/main" id="{D847C22F-1217-804F-1176-9F4323848097}"/>
              </a:ext>
            </a:extLst>
          </p:cNvPr>
          <p:cNvSpPr txBox="1"/>
          <p:nvPr/>
        </p:nvSpPr>
        <p:spPr>
          <a:xfrm>
            <a:off x="1842659" y="1687119"/>
            <a:ext cx="3913239" cy="369332"/>
          </a:xfrm>
          <a:prstGeom prst="rect">
            <a:avLst/>
          </a:prstGeom>
          <a:noFill/>
        </p:spPr>
        <p:txBody>
          <a:bodyPr wrap="square" rtlCol="0">
            <a:spAutoFit/>
          </a:bodyPr>
          <a:lstStyle/>
          <a:p>
            <a:r>
              <a:rPr lang="en-US" b="1" dirty="0"/>
              <a:t>Correct sign-in method using DIT MFA</a:t>
            </a:r>
          </a:p>
        </p:txBody>
      </p:sp>
      <p:pic>
        <p:nvPicPr>
          <p:cNvPr id="11" name="Picture 10" descr="The correct sign in screen to use NCDIT multifactor authentication to log into NCFS with the Sign in with Oracle Applications button outlined in blue.">
            <a:extLst>
              <a:ext uri="{FF2B5EF4-FFF2-40B4-BE49-F238E27FC236}">
                <a16:creationId xmlns:a16="http://schemas.microsoft.com/office/drawing/2014/main" id="{05CFC215-4663-94F7-D0D9-35D232B6C60F}"/>
              </a:ext>
            </a:extLst>
          </p:cNvPr>
          <p:cNvPicPr>
            <a:picLocks noChangeAspect="1"/>
          </p:cNvPicPr>
          <p:nvPr/>
        </p:nvPicPr>
        <p:blipFill>
          <a:blip r:embed="rId5"/>
          <a:stretch>
            <a:fillRect/>
          </a:stretch>
        </p:blipFill>
        <p:spPr>
          <a:xfrm>
            <a:off x="804546" y="2056451"/>
            <a:ext cx="5989466" cy="4212731"/>
          </a:xfrm>
          <a:prstGeom prst="rect">
            <a:avLst/>
          </a:prstGeom>
          <a:ln w="28575">
            <a:solidFill>
              <a:schemeClr val="accent1"/>
            </a:solidFill>
          </a:ln>
        </p:spPr>
      </p:pic>
      <p:sp>
        <p:nvSpPr>
          <p:cNvPr id="15" name="TextBox 14">
            <a:extLst>
              <a:ext uri="{FF2B5EF4-FFF2-40B4-BE49-F238E27FC236}">
                <a16:creationId xmlns:a16="http://schemas.microsoft.com/office/drawing/2014/main" id="{0B76EB4D-5C05-3A4E-67A3-6961ECCC51BB}"/>
              </a:ext>
            </a:extLst>
          </p:cNvPr>
          <p:cNvSpPr txBox="1"/>
          <p:nvPr/>
        </p:nvSpPr>
        <p:spPr>
          <a:xfrm>
            <a:off x="6987208" y="1854493"/>
            <a:ext cx="1032080" cy="2308324"/>
          </a:xfrm>
          <a:prstGeom prst="rect">
            <a:avLst/>
          </a:prstGeom>
          <a:noFill/>
        </p:spPr>
        <p:txBody>
          <a:bodyPr wrap="square" rtlCol="0">
            <a:spAutoFit/>
          </a:bodyPr>
          <a:lstStyle/>
          <a:p>
            <a:r>
              <a:rPr lang="en-US" b="1" dirty="0"/>
              <a:t>Idle time out shows incorrect (Oracle default) sign-in method</a:t>
            </a:r>
          </a:p>
        </p:txBody>
      </p:sp>
      <p:sp>
        <p:nvSpPr>
          <p:cNvPr id="9" name="TextBox 8">
            <a:extLst>
              <a:ext uri="{FF2B5EF4-FFF2-40B4-BE49-F238E27FC236}">
                <a16:creationId xmlns:a16="http://schemas.microsoft.com/office/drawing/2014/main" id="{2B5ECBE8-D0D5-45AA-624D-2A1FFB10605E}"/>
              </a:ext>
            </a:extLst>
          </p:cNvPr>
          <p:cNvSpPr txBox="1"/>
          <p:nvPr/>
        </p:nvSpPr>
        <p:spPr>
          <a:xfrm>
            <a:off x="8019288" y="1235779"/>
            <a:ext cx="3814488" cy="1200329"/>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cs typeface="Calibri"/>
              </a:rPr>
              <a:t>To correct this known issue with Oracle simply click on the saved browser link again.</a:t>
            </a:r>
            <a:endParaRPr kumimoji="0" lang="en-US" b="1" i="0" u="none" strike="noStrike" kern="1200" cap="none" spc="0" normalizeH="0" baseline="0" noProof="0" dirty="0">
              <a:ln>
                <a:noFill/>
              </a:ln>
              <a:solidFill>
                <a:prstClr val="black"/>
              </a:solidFill>
              <a:effectLst/>
              <a:uLnTx/>
              <a:uFillTx/>
              <a:ea typeface="+mn-ea"/>
              <a:cs typeface="Calibri"/>
            </a:endParaRPr>
          </a:p>
          <a:p>
            <a:pPr lvl="0" algn="ctr">
              <a:defRPr/>
            </a:pPr>
            <a:r>
              <a:rPr lang="en-US" dirty="0">
                <a:hlinkClick r:id="rId6"/>
              </a:rPr>
              <a:t>NCFS Production (Oracle Cloud)</a:t>
            </a:r>
            <a:endParaRPr kumimoji="0" lang="en-US" b="1" i="0" u="none" strike="noStrike" kern="1200" cap="none" spc="0" normalizeH="0" baseline="0" noProof="0" dirty="0">
              <a:ln>
                <a:noFill/>
              </a:ln>
              <a:solidFill>
                <a:prstClr val="black"/>
              </a:solidFill>
              <a:effectLst/>
              <a:uLnTx/>
              <a:uFillTx/>
              <a:ea typeface="+mn-ea"/>
              <a:cs typeface="Calibri"/>
            </a:endParaRPr>
          </a:p>
        </p:txBody>
      </p:sp>
      <p:pic>
        <p:nvPicPr>
          <p:cNvPr id="6" name="Picture 5" descr="After too much idle time, the sign in screen defaults to Oracle's multifactor authentication, instead of NCDIT's MFA process. There is a red X over the secure verifications methods.">
            <a:extLst>
              <a:ext uri="{FF2B5EF4-FFF2-40B4-BE49-F238E27FC236}">
                <a16:creationId xmlns:a16="http://schemas.microsoft.com/office/drawing/2014/main" id="{0D793544-37A1-A27A-B846-5FDE8D3543DB}"/>
              </a:ext>
            </a:extLst>
          </p:cNvPr>
          <p:cNvPicPr>
            <a:picLocks noChangeAspect="1"/>
          </p:cNvPicPr>
          <p:nvPr/>
        </p:nvPicPr>
        <p:blipFill>
          <a:blip r:embed="rId7"/>
          <a:stretch>
            <a:fillRect/>
          </a:stretch>
        </p:blipFill>
        <p:spPr>
          <a:xfrm>
            <a:off x="8212484" y="2602993"/>
            <a:ext cx="3285071" cy="4122216"/>
          </a:xfrm>
          <a:prstGeom prst="rect">
            <a:avLst/>
          </a:prstGeom>
          <a:ln w="28575">
            <a:solidFill>
              <a:schemeClr val="accent1"/>
            </a:solidFill>
          </a:ln>
        </p:spPr>
      </p:pic>
      <p:pic>
        <p:nvPicPr>
          <p:cNvPr id="8" name="Picture 7">
            <a:extLst>
              <a:ext uri="{FF2B5EF4-FFF2-40B4-BE49-F238E27FC236}">
                <a16:creationId xmlns:a16="http://schemas.microsoft.com/office/drawing/2014/main" id="{4262597C-3147-96F5-C663-59F2968E8033}"/>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10147782" y="132791"/>
            <a:ext cx="2007158" cy="873977"/>
          </a:xfrm>
          <a:prstGeom prst="rect">
            <a:avLst/>
          </a:prstGeom>
        </p:spPr>
      </p:pic>
      <p:sp>
        <p:nvSpPr>
          <p:cNvPr id="12" name="Arrow: Right 11">
            <a:extLst>
              <a:ext uri="{FF2B5EF4-FFF2-40B4-BE49-F238E27FC236}">
                <a16:creationId xmlns:a16="http://schemas.microsoft.com/office/drawing/2014/main" id="{59CDB33A-2D88-0345-2E57-9E1E32501B8C}"/>
              </a:ext>
              <a:ext uri="{C183D7F6-B498-43B3-948B-1728B52AA6E4}">
                <adec:decorative xmlns:adec="http://schemas.microsoft.com/office/drawing/2017/decorative" val="1"/>
              </a:ext>
            </a:extLst>
          </p:cNvPr>
          <p:cNvSpPr/>
          <p:nvPr/>
        </p:nvSpPr>
        <p:spPr>
          <a:xfrm>
            <a:off x="6987208" y="4162817"/>
            <a:ext cx="1161288" cy="55778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9AF89B05-6FB0-0DF6-67B1-36405211E88C}"/>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05155C8-06EF-4D76-B723-5863044CF28B}" type="slidenum">
              <a:rPr kumimoji="0" lang="en-US" sz="1333"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26</a:t>
            </a:fld>
            <a:endParaRPr kumimoji="0" lang="en-US" sz="133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5AFE153-29B0-B3F6-64DE-E5F56CA2E542}"/>
              </a:ext>
              <a:ext uri="{C183D7F6-B498-43B3-948B-1728B52AA6E4}">
                <adec:decorative xmlns:adec="http://schemas.microsoft.com/office/drawing/2017/decorative" val="1"/>
              </a:ext>
            </a:extLst>
          </p:cNvPr>
          <p:cNvSpPr/>
          <p:nvPr/>
        </p:nvSpPr>
        <p:spPr>
          <a:xfrm>
            <a:off x="2087859" y="5157841"/>
            <a:ext cx="1480931" cy="417443"/>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Multiplication Sign 13">
            <a:extLst>
              <a:ext uri="{FF2B5EF4-FFF2-40B4-BE49-F238E27FC236}">
                <a16:creationId xmlns:a16="http://schemas.microsoft.com/office/drawing/2014/main" id="{5356BF5C-1121-4F6A-EFBA-7F1AEBA6638A}"/>
              </a:ext>
              <a:ext uri="{C183D7F6-B498-43B3-948B-1728B52AA6E4}">
                <adec:decorative xmlns:adec="http://schemas.microsoft.com/office/drawing/2017/decorative" val="1"/>
              </a:ext>
            </a:extLst>
          </p:cNvPr>
          <p:cNvSpPr/>
          <p:nvPr/>
        </p:nvSpPr>
        <p:spPr>
          <a:xfrm>
            <a:off x="8985871" y="5188225"/>
            <a:ext cx="1879165" cy="1872755"/>
          </a:xfrm>
          <a:prstGeom prst="mathMultiply">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9368437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B7C197-EB83-1966-0967-57DB2FBF70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AF2389-87B9-7AEB-84FA-A9D0623F08F3}"/>
              </a:ext>
            </a:extLst>
          </p:cNvPr>
          <p:cNvSpPr>
            <a:spLocks noGrp="1"/>
          </p:cNvSpPr>
          <p:nvPr>
            <p:ph type="title"/>
          </p:nvPr>
        </p:nvSpPr>
        <p:spPr>
          <a:xfrm>
            <a:off x="935013" y="356679"/>
            <a:ext cx="10969101" cy="634219"/>
          </a:xfrm>
        </p:spPr>
        <p:txBody>
          <a:bodyPr/>
          <a:lstStyle/>
          <a:p>
            <a:r>
              <a:rPr lang="en-US">
                <a:ea typeface="Calibri"/>
                <a:cs typeface="Calibri"/>
              </a:rPr>
              <a:t>Adding IC Attachments (Receiver)</a:t>
            </a:r>
          </a:p>
        </p:txBody>
      </p:sp>
      <p:sp>
        <p:nvSpPr>
          <p:cNvPr id="10" name="TextBox 9">
            <a:extLst>
              <a:ext uri="{FF2B5EF4-FFF2-40B4-BE49-F238E27FC236}">
                <a16:creationId xmlns:a16="http://schemas.microsoft.com/office/drawing/2014/main" id="{AFEC3E2A-5D66-A865-ADBE-13D5DD202C6C}"/>
              </a:ext>
            </a:extLst>
          </p:cNvPr>
          <p:cNvSpPr txBox="1"/>
          <p:nvPr/>
        </p:nvSpPr>
        <p:spPr>
          <a:xfrm>
            <a:off x="3066625" y="4251416"/>
            <a:ext cx="5372121" cy="923330"/>
          </a:xfrm>
          <a:prstGeom prst="rect">
            <a:avLst/>
          </a:prstGeom>
          <a:noFill/>
        </p:spPr>
        <p:txBody>
          <a:bodyPr wrap="square" lIns="91440" tIns="45720" rIns="91440" bIns="45720" rtlCol="0" anchor="t">
            <a:spAutoFit/>
          </a:bodyPr>
          <a:lstStyle/>
          <a:p>
            <a:pPr algn="ctr">
              <a:defRPr/>
            </a:pPr>
            <a:r>
              <a:rPr lang="en-US" b="1">
                <a:solidFill>
                  <a:srgbClr val="0070C0">
                    <a:lumMod val="50000"/>
                  </a:srgbClr>
                </a:solidFill>
                <a:latin typeface="Calibri" panose="020F0502020204030204"/>
                <a:cs typeface="Calibri"/>
              </a:rPr>
              <a:t>Anthony Taylor</a:t>
            </a:r>
          </a:p>
          <a:p>
            <a:pPr algn="ctr">
              <a:defRPr/>
            </a:pPr>
            <a:r>
              <a:rPr lang="en-US" b="1">
                <a:solidFill>
                  <a:srgbClr val="0070C0">
                    <a:lumMod val="50000"/>
                  </a:srgbClr>
                </a:solidFill>
                <a:latin typeface="Calibri" panose="020F0502020204030204"/>
                <a:cs typeface="Calibri"/>
              </a:rPr>
              <a:t>NCFS Training</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solidFill>
                <a:prstClr val="black"/>
              </a:solidFill>
              <a:effectLst/>
              <a:uLnTx/>
              <a:uFillTx/>
              <a:latin typeface="Calibri" panose="020F0502020204030204"/>
              <a:ea typeface="Calibri"/>
              <a:cs typeface="Calibri"/>
            </a:endParaRPr>
          </a:p>
        </p:txBody>
      </p:sp>
      <p:sp>
        <p:nvSpPr>
          <p:cNvPr id="36" name="TextBox 35">
            <a:extLst>
              <a:ext uri="{FF2B5EF4-FFF2-40B4-BE49-F238E27FC236}">
                <a16:creationId xmlns:a16="http://schemas.microsoft.com/office/drawing/2014/main" id="{FC41D506-63AD-6A02-8A95-38338BD42882}"/>
              </a:ext>
            </a:extLst>
          </p:cNvPr>
          <p:cNvSpPr txBox="1"/>
          <p:nvPr/>
        </p:nvSpPr>
        <p:spPr>
          <a:xfrm>
            <a:off x="2532081" y="5225273"/>
            <a:ext cx="6993082" cy="1332358"/>
          </a:xfrm>
          <a:prstGeom prst="rect">
            <a:avLst/>
          </a:prstGeom>
          <a:noFill/>
        </p:spPr>
        <p:txBody>
          <a:bodyPr wrap="square" lIns="91440" tIns="45720" rIns="91440" bIns="45720" anchor="t">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70C0">
                    <a:lumMod val="50000"/>
                  </a:srgbClr>
                </a:solidFill>
                <a:effectLst/>
                <a:uLnTx/>
                <a:uFillTx/>
                <a:latin typeface="Calibri" panose="020F0502020204030204"/>
                <a:ea typeface="Calibri" panose="020F0502020204030204"/>
                <a:cs typeface="Calibri" panose="020F0502020204030204"/>
              </a:rPr>
              <a:t>North Carolina Financial System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70C0">
                    <a:lumMod val="50000"/>
                  </a:srgbClr>
                </a:solidFill>
                <a:effectLst/>
                <a:uLnTx/>
                <a:uFillTx/>
                <a:latin typeface="Calibri" panose="020F0502020204030204"/>
                <a:ea typeface="Calibri" panose="020F0502020204030204"/>
                <a:cs typeface="Calibri" panose="020F0502020204030204"/>
              </a:rPr>
              <a:t>NC Office of the State Controller - OSC</a:t>
            </a:r>
          </a:p>
        </p:txBody>
      </p:sp>
      <p:cxnSp>
        <p:nvCxnSpPr>
          <p:cNvPr id="5" name="Straight Connector 4">
            <a:extLst>
              <a:ext uri="{FF2B5EF4-FFF2-40B4-BE49-F238E27FC236}">
                <a16:creationId xmlns:a16="http://schemas.microsoft.com/office/drawing/2014/main" id="{3D6D71AF-616E-5B40-D990-AC35C0F06D9B}"/>
              </a:ext>
              <a:ext uri="{C183D7F6-B498-43B3-948B-1728B52AA6E4}">
                <adec:decorative xmlns:adec="http://schemas.microsoft.com/office/drawing/2017/decorative" val="1"/>
              </a:ext>
            </a:extLst>
          </p:cNvPr>
          <p:cNvCxnSpPr/>
          <p:nvPr/>
        </p:nvCxnSpPr>
        <p:spPr>
          <a:xfrm>
            <a:off x="1864445" y="5035225"/>
            <a:ext cx="8766928" cy="0"/>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5A9C7E85-E617-308C-207E-428573C4D95E}"/>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147782" y="132791"/>
            <a:ext cx="2007158" cy="873977"/>
          </a:xfrm>
          <a:prstGeom prst="rect">
            <a:avLst/>
          </a:prstGeom>
        </p:spPr>
      </p:pic>
      <p:pic>
        <p:nvPicPr>
          <p:cNvPr id="7" name="Picture 6">
            <a:extLst>
              <a:ext uri="{FF2B5EF4-FFF2-40B4-BE49-F238E27FC236}">
                <a16:creationId xmlns:a16="http://schemas.microsoft.com/office/drawing/2014/main" id="{1EF74D94-8486-978B-D963-AC4AE076C7BC}"/>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0059873" y="5841206"/>
            <a:ext cx="1943100" cy="847725"/>
          </a:xfrm>
          <a:prstGeom prst="rect">
            <a:avLst/>
          </a:prstGeom>
        </p:spPr>
      </p:pic>
      <p:pic>
        <p:nvPicPr>
          <p:cNvPr id="13" name="Picture 12">
            <a:extLst>
              <a:ext uri="{FF2B5EF4-FFF2-40B4-BE49-F238E27FC236}">
                <a16:creationId xmlns:a16="http://schemas.microsoft.com/office/drawing/2014/main" id="{0C1FEFC8-9787-C56A-9640-B3ABB0934F20}"/>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4639978" y="1807321"/>
            <a:ext cx="2225414" cy="2337189"/>
          </a:xfrm>
          <a:prstGeom prst="rect">
            <a:avLst/>
          </a:prstGeom>
        </p:spPr>
      </p:pic>
      <p:sp>
        <p:nvSpPr>
          <p:cNvPr id="4" name="Slide Number Placeholder 3">
            <a:extLst>
              <a:ext uri="{FF2B5EF4-FFF2-40B4-BE49-F238E27FC236}">
                <a16:creationId xmlns:a16="http://schemas.microsoft.com/office/drawing/2014/main" id="{B02ADB74-DF9A-6524-6014-ED136832399B}"/>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05155C8-06EF-4D76-B723-5863044CF28B}" type="slidenum">
              <a:rPr kumimoji="0" lang="en-US" sz="1333"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27</a:t>
            </a:fld>
            <a:endParaRPr kumimoji="0" lang="en-US" sz="1333"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41063726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9CF04-2139-E50F-FFEF-BA0A3C9D7E46}"/>
              </a:ext>
            </a:extLst>
          </p:cNvPr>
          <p:cNvSpPr>
            <a:spLocks noGrp="1"/>
          </p:cNvSpPr>
          <p:nvPr>
            <p:ph type="title"/>
          </p:nvPr>
        </p:nvSpPr>
        <p:spPr>
          <a:xfrm>
            <a:off x="943708" y="353402"/>
            <a:ext cx="9528925" cy="634219"/>
          </a:xfrm>
        </p:spPr>
        <p:txBody>
          <a:bodyPr/>
          <a:lstStyle/>
          <a:p>
            <a:r>
              <a:rPr lang="en-US">
                <a:ea typeface="Calibri"/>
                <a:cs typeface="Calibri"/>
              </a:rPr>
              <a:t>Training – Updates</a:t>
            </a:r>
            <a:endParaRPr lang="en-US">
              <a:highlight>
                <a:srgbClr val="FFFF00"/>
              </a:highlight>
            </a:endParaRPr>
          </a:p>
        </p:txBody>
      </p:sp>
      <p:sp>
        <p:nvSpPr>
          <p:cNvPr id="5" name="TextBox 4">
            <a:extLst>
              <a:ext uri="{FF2B5EF4-FFF2-40B4-BE49-F238E27FC236}">
                <a16:creationId xmlns:a16="http://schemas.microsoft.com/office/drawing/2014/main" id="{4F50133F-C213-71B2-4A51-5853E3645E47}"/>
              </a:ext>
            </a:extLst>
          </p:cNvPr>
          <p:cNvSpPr txBox="1"/>
          <p:nvPr/>
        </p:nvSpPr>
        <p:spPr>
          <a:xfrm>
            <a:off x="838200" y="1196592"/>
            <a:ext cx="10360430" cy="50783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ea typeface="Calibri" panose="020F0502020204030204"/>
                <a:cs typeface="Calibri" panose="020F0502020204030204"/>
              </a:rPr>
              <a:t>Updates</a:t>
            </a:r>
          </a:p>
          <a:p>
            <a:pPr marL="342900" indent="-342900">
              <a:buFont typeface="Arial" panose="020B0604020202020204" pitchFamily="34" charset="0"/>
              <a:buChar char="•"/>
            </a:pPr>
            <a:r>
              <a:rPr lang="en-US" dirty="0">
                <a:ea typeface="Calibri" panose="020F0502020204030204"/>
                <a:cs typeface="Calibri" panose="020F0502020204030204"/>
              </a:rPr>
              <a:t>OTBI Reporting</a:t>
            </a:r>
          </a:p>
          <a:p>
            <a:pPr marL="342900" indent="-342900">
              <a:buFont typeface="Arial" panose="020B0604020202020204" pitchFamily="34" charset="0"/>
              <a:buChar char="•"/>
            </a:pPr>
            <a:r>
              <a:rPr lang="en-US" dirty="0">
                <a:ea typeface="Calibri" panose="020F0502020204030204"/>
                <a:cs typeface="Calibri" panose="020F0502020204030204"/>
              </a:rPr>
              <a:t>ACC102 Accelerator</a:t>
            </a:r>
          </a:p>
          <a:p>
            <a:pPr marL="342900" indent="-342900">
              <a:buFont typeface="Arial" panose="020B0604020202020204" pitchFamily="34" charset="0"/>
              <a:buChar char="•"/>
            </a:pPr>
            <a:r>
              <a:rPr lang="en-US" dirty="0">
                <a:ea typeface="Calibri" panose="020F0502020204030204"/>
                <a:cs typeface="Calibri" panose="020F0502020204030204"/>
              </a:rPr>
              <a:t>MFG Security Roles for DAC</a:t>
            </a:r>
          </a:p>
          <a:p>
            <a:endParaRPr lang="en-US" b="1" dirty="0">
              <a:ea typeface="Calibri" panose="020F0502020204030204"/>
              <a:cs typeface="Calibri" panose="020F0502020204030204"/>
            </a:endParaRPr>
          </a:p>
          <a:p>
            <a:r>
              <a:rPr lang="en-US" b="1" dirty="0">
                <a:ea typeface="Calibri" panose="020F0502020204030204"/>
                <a:cs typeface="Calibri" panose="020F0502020204030204"/>
              </a:rPr>
              <a:t>Transfers</a:t>
            </a:r>
          </a:p>
          <a:p>
            <a:r>
              <a:rPr lang="en-US" dirty="0">
                <a:ea typeface="Calibri" panose="020F0502020204030204"/>
                <a:cs typeface="Calibri" panose="020F0502020204030204"/>
              </a:rPr>
              <a:t>Searching from the </a:t>
            </a:r>
            <a:r>
              <a:rPr lang="en-US" b="1" dirty="0">
                <a:ea typeface="Calibri" panose="020F0502020204030204"/>
                <a:cs typeface="Calibri" panose="020F0502020204030204"/>
              </a:rPr>
              <a:t>Provider</a:t>
            </a:r>
            <a:r>
              <a:rPr lang="en-US" dirty="0">
                <a:ea typeface="Calibri" panose="020F0502020204030204"/>
                <a:cs typeface="Calibri" panose="020F0502020204030204"/>
              </a:rPr>
              <a:t> role will return transfers that were either created by you or on behalf of your assigned agency. Searching from the </a:t>
            </a:r>
            <a:r>
              <a:rPr lang="en-US" b="1" dirty="0">
                <a:ea typeface="Calibri" panose="020F0502020204030204"/>
                <a:cs typeface="Calibri" panose="020F0502020204030204"/>
              </a:rPr>
              <a:t>Receiver</a:t>
            </a:r>
            <a:r>
              <a:rPr lang="en-US" dirty="0">
                <a:ea typeface="Calibri" panose="020F0502020204030204"/>
                <a:cs typeface="Calibri" panose="020F0502020204030204"/>
              </a:rPr>
              <a:t> role will return transfers that have been routed to your agency for reviewing and approving.</a:t>
            </a:r>
          </a:p>
          <a:p>
            <a:endParaRPr lang="en-US" dirty="0">
              <a:ea typeface="Calibri" panose="020F0502020204030204"/>
              <a:cs typeface="Calibri" panose="020F0502020204030204"/>
            </a:endParaRPr>
          </a:p>
          <a:p>
            <a:pPr marL="285750" indent="-285750">
              <a:buFont typeface="Arial" panose="020B0604020202020204" pitchFamily="34" charset="0"/>
              <a:buChar char="•"/>
            </a:pPr>
            <a:r>
              <a:rPr lang="en-US" dirty="0">
                <a:ea typeface="Calibri" panose="020F0502020204030204"/>
                <a:cs typeface="Calibri" panose="020F0502020204030204"/>
              </a:rPr>
              <a:t>Bell Icon </a:t>
            </a:r>
          </a:p>
          <a:p>
            <a:pPr marL="285750" indent="-285750">
              <a:buFont typeface="Arial" panose="020B0604020202020204" pitchFamily="34" charset="0"/>
              <a:buChar char="•"/>
            </a:pPr>
            <a:r>
              <a:rPr lang="en-US" dirty="0">
                <a:ea typeface="Calibri" panose="020F0502020204030204"/>
                <a:cs typeface="Calibri" panose="020F0502020204030204"/>
              </a:rPr>
              <a:t>Intercompany Transfer Overview  </a:t>
            </a:r>
          </a:p>
          <a:p>
            <a:pPr marL="285750" indent="-285750">
              <a:buFont typeface="Arial" panose="020B0604020202020204" pitchFamily="34" charset="0"/>
              <a:buChar char="•"/>
            </a:pPr>
            <a:r>
              <a:rPr lang="en-US" dirty="0">
                <a:ea typeface="Calibri" panose="020F0502020204030204"/>
                <a:cs typeface="Calibri" panose="020F0502020204030204"/>
              </a:rPr>
              <a:t>Intercompany Inquire </a:t>
            </a:r>
          </a:p>
          <a:p>
            <a:pPr marL="285750" indent="-285750">
              <a:buFont typeface="Arial" panose="020B0604020202020204" pitchFamily="34" charset="0"/>
              <a:buChar char="•"/>
            </a:pPr>
            <a:r>
              <a:rPr lang="en-US" dirty="0">
                <a:ea typeface="Calibri" panose="020F0502020204030204"/>
                <a:cs typeface="Calibri" panose="020F0502020204030204"/>
              </a:rPr>
              <a:t>Manage Approvals</a:t>
            </a:r>
          </a:p>
          <a:p>
            <a:endParaRPr lang="en-US" dirty="0">
              <a:ea typeface="Calibri" panose="020F0502020204030204"/>
              <a:cs typeface="Calibri" panose="020F0502020204030204"/>
            </a:endParaRPr>
          </a:p>
          <a:p>
            <a:r>
              <a:rPr lang="en-US" dirty="0">
                <a:ea typeface="Calibri" panose="020F0502020204030204"/>
                <a:cs typeface="Calibri" panose="020F0502020204030204"/>
              </a:rPr>
              <a:t>Accurate COA – </a:t>
            </a:r>
            <a:r>
              <a:rPr lang="en-US" b="1" dirty="0">
                <a:ea typeface="Calibri" panose="020F0502020204030204"/>
                <a:cs typeface="Calibri" panose="020F0502020204030204"/>
              </a:rPr>
              <a:t>NC Chart of Accounts Combinations Report </a:t>
            </a:r>
            <a:r>
              <a:rPr lang="en-US" dirty="0">
                <a:ea typeface="Calibri" panose="020F0502020204030204"/>
                <a:cs typeface="Calibri" panose="020F0502020204030204"/>
              </a:rPr>
              <a:t>(RPTRTR157)</a:t>
            </a:r>
          </a:p>
          <a:p>
            <a:endParaRPr lang="en-US" dirty="0">
              <a:ea typeface="Calibri" panose="020F0502020204030204"/>
              <a:cs typeface="Calibri" panose="020F0502020204030204"/>
            </a:endParaRPr>
          </a:p>
          <a:p>
            <a:r>
              <a:rPr lang="en-US" b="1" dirty="0">
                <a:ea typeface="Calibri" panose="020F0502020204030204"/>
                <a:cs typeface="Calibri" panose="020F0502020204030204"/>
              </a:rPr>
              <a:t>NC AP IGO Payment Transfer Report </a:t>
            </a:r>
            <a:r>
              <a:rPr lang="en-US" dirty="0">
                <a:ea typeface="Calibri" panose="020F0502020204030204"/>
                <a:cs typeface="Calibri" panose="020F0502020204030204"/>
              </a:rPr>
              <a:t>(RPTCM048)</a:t>
            </a:r>
          </a:p>
        </p:txBody>
      </p:sp>
      <p:sp>
        <p:nvSpPr>
          <p:cNvPr id="3" name="Slide Number Placeholder 2">
            <a:extLst>
              <a:ext uri="{FF2B5EF4-FFF2-40B4-BE49-F238E27FC236}">
                <a16:creationId xmlns:a16="http://schemas.microsoft.com/office/drawing/2014/main" id="{19AC1B34-E25D-976F-363A-E03A0C816A2D}"/>
              </a:ext>
              <a:ext uri="{C183D7F6-B498-43B3-948B-1728B52AA6E4}">
                <adec:decorative xmlns:adec="http://schemas.microsoft.com/office/drawing/2017/decorative" val="1"/>
              </a:ext>
            </a:extLst>
          </p:cNvPr>
          <p:cNvSpPr>
            <a:spLocks noGrp="1"/>
          </p:cNvSpPr>
          <p:nvPr>
            <p:ph type="sldNum" sz="quarter" idx="12"/>
          </p:nvPr>
        </p:nvSpPr>
        <p:spPr/>
        <p:txBody>
          <a:bodyPr/>
          <a:lstStyle/>
          <a:p>
            <a:fld id="{205155C8-06EF-4D76-B723-5863044CF28B}" type="slidenum">
              <a:rPr lang="en-US" smtClean="0"/>
              <a:pPr/>
              <a:t>28</a:t>
            </a:fld>
            <a:endParaRPr lang="en-US"/>
          </a:p>
        </p:txBody>
      </p:sp>
    </p:spTree>
    <p:custDataLst>
      <p:tags r:id="rId1"/>
    </p:custDataLst>
    <p:extLst>
      <p:ext uri="{BB962C8B-B14F-4D97-AF65-F5344CB8AC3E}">
        <p14:creationId xmlns:p14="http://schemas.microsoft.com/office/powerpoint/2010/main" val="4398951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F764A021-18F7-5A66-97C2-10A0556929C1}"/>
              </a:ext>
            </a:extLst>
          </p:cNvPr>
          <p:cNvSpPr>
            <a:spLocks noGrp="1"/>
          </p:cNvSpPr>
          <p:nvPr>
            <p:ph type="title"/>
          </p:nvPr>
        </p:nvSpPr>
        <p:spPr/>
        <p:txBody>
          <a:bodyPr/>
          <a:lstStyle/>
          <a:p>
            <a:r>
              <a:rPr lang="en-US"/>
              <a:t>User Engagement</a:t>
            </a:r>
          </a:p>
        </p:txBody>
      </p:sp>
      <p:sp>
        <p:nvSpPr>
          <p:cNvPr id="10" name="TextBox 9">
            <a:extLst>
              <a:ext uri="{FF2B5EF4-FFF2-40B4-BE49-F238E27FC236}">
                <a16:creationId xmlns:a16="http://schemas.microsoft.com/office/drawing/2014/main" id="{CBBB265D-C908-5A58-8044-2C18C7CCFB44}"/>
              </a:ext>
            </a:extLst>
          </p:cNvPr>
          <p:cNvSpPr txBox="1"/>
          <p:nvPr/>
        </p:nvSpPr>
        <p:spPr>
          <a:xfrm>
            <a:off x="3447625" y="4251416"/>
            <a:ext cx="4991121" cy="923330"/>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70C0">
                    <a:lumMod val="50000"/>
                  </a:srgbClr>
                </a:solidFill>
                <a:effectLst/>
                <a:uLnTx/>
                <a:uFillTx/>
                <a:latin typeface="Calibri" panose="020F0502020204030204"/>
                <a:ea typeface="+mn-ea"/>
                <a:cs typeface="Calibri"/>
              </a:rPr>
              <a:t>Lena Andrade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70C0">
                    <a:lumMod val="50000"/>
                  </a:srgbClr>
                </a:solidFill>
                <a:effectLst/>
                <a:uLnTx/>
                <a:uFillTx/>
                <a:latin typeface="Calibri" panose="020F0502020204030204"/>
                <a:ea typeface="+mn-ea"/>
                <a:cs typeface="Calibri"/>
              </a:rPr>
              <a:t>NCFS User Engagement Lead</a:t>
            </a:r>
            <a:endParaRPr kumimoji="0" lang="en-US" sz="1800" b="0" i="0" u="none" strike="noStrike" kern="1200" cap="none" spc="0" normalizeH="0" baseline="0" noProof="0" dirty="0">
              <a:ln>
                <a:noFill/>
              </a:ln>
              <a:solidFill>
                <a:srgbClr val="0070C0">
                  <a:lumMod val="50000"/>
                </a:srgbClr>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sp>
        <p:nvSpPr>
          <p:cNvPr id="36" name="TextBox 35">
            <a:extLst>
              <a:ext uri="{FF2B5EF4-FFF2-40B4-BE49-F238E27FC236}">
                <a16:creationId xmlns:a16="http://schemas.microsoft.com/office/drawing/2014/main" id="{C7C7A680-A0A2-46E4-81B4-0523D4BE3DD5}"/>
              </a:ext>
            </a:extLst>
          </p:cNvPr>
          <p:cNvSpPr txBox="1"/>
          <p:nvPr/>
        </p:nvSpPr>
        <p:spPr>
          <a:xfrm>
            <a:off x="2532081" y="5225273"/>
            <a:ext cx="6993082" cy="1332358"/>
          </a:xfrm>
          <a:prstGeom prst="rect">
            <a:avLst/>
          </a:prstGeom>
          <a:noFill/>
        </p:spPr>
        <p:txBody>
          <a:bodyPr wrap="square" lIns="91440" tIns="45720" rIns="91440" bIns="45720" anchor="t">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70C0">
                    <a:lumMod val="50000"/>
                  </a:srgbClr>
                </a:solidFill>
                <a:effectLst/>
                <a:uLnTx/>
                <a:uFillTx/>
                <a:latin typeface="Calibri" panose="020F0502020204030204"/>
                <a:ea typeface="Calibri" panose="020F0502020204030204"/>
                <a:cs typeface="Calibri" panose="020F0502020204030204"/>
              </a:rPr>
              <a:t>North Carolina Financial System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70C0">
                    <a:lumMod val="50000"/>
                  </a:srgbClr>
                </a:solidFill>
                <a:effectLst/>
                <a:uLnTx/>
                <a:uFillTx/>
                <a:latin typeface="Calibri" panose="020F0502020204030204"/>
                <a:ea typeface="Calibri" panose="020F0502020204030204"/>
                <a:cs typeface="Calibri" panose="020F0502020204030204"/>
              </a:rPr>
              <a:t>NC Office of the State Controller - OSC</a:t>
            </a:r>
          </a:p>
        </p:txBody>
      </p:sp>
      <p:cxnSp>
        <p:nvCxnSpPr>
          <p:cNvPr id="5" name="Straight Connector 4">
            <a:extLst>
              <a:ext uri="{FF2B5EF4-FFF2-40B4-BE49-F238E27FC236}">
                <a16:creationId xmlns:a16="http://schemas.microsoft.com/office/drawing/2014/main" id="{3090EF30-4BD5-4989-8BBA-7A2EC017A665}"/>
              </a:ext>
              <a:ext uri="{C183D7F6-B498-43B3-948B-1728B52AA6E4}">
                <adec:decorative xmlns:adec="http://schemas.microsoft.com/office/drawing/2017/decorative" val="1"/>
              </a:ext>
            </a:extLst>
          </p:cNvPr>
          <p:cNvCxnSpPr/>
          <p:nvPr/>
        </p:nvCxnSpPr>
        <p:spPr>
          <a:xfrm>
            <a:off x="1864445" y="5035225"/>
            <a:ext cx="8766928" cy="0"/>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F2CE900B-A071-207B-6394-442FF8D02B8E}"/>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147782" y="132791"/>
            <a:ext cx="2007158" cy="873977"/>
          </a:xfrm>
          <a:prstGeom prst="rect">
            <a:avLst/>
          </a:prstGeom>
        </p:spPr>
      </p:pic>
      <p:pic>
        <p:nvPicPr>
          <p:cNvPr id="7" name="Picture 6">
            <a:extLst>
              <a:ext uri="{FF2B5EF4-FFF2-40B4-BE49-F238E27FC236}">
                <a16:creationId xmlns:a16="http://schemas.microsoft.com/office/drawing/2014/main" id="{67953733-06EA-A759-C0CE-F69B48B6F1CD}"/>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0059873" y="5841206"/>
            <a:ext cx="1943100" cy="847725"/>
          </a:xfrm>
          <a:prstGeom prst="rect">
            <a:avLst/>
          </a:prstGeom>
        </p:spPr>
      </p:pic>
      <p:pic>
        <p:nvPicPr>
          <p:cNvPr id="3" name="Picture 2">
            <a:extLst>
              <a:ext uri="{FF2B5EF4-FFF2-40B4-BE49-F238E27FC236}">
                <a16:creationId xmlns:a16="http://schemas.microsoft.com/office/drawing/2014/main" id="{F8B2B9AA-2ACD-966A-A871-E789210A68C8}"/>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rcRect t="4536" b="4536"/>
          <a:stretch/>
        </p:blipFill>
        <p:spPr>
          <a:xfrm>
            <a:off x="4830479" y="1796878"/>
            <a:ext cx="2225414" cy="2294285"/>
          </a:xfrm>
          <a:prstGeom prst="rect">
            <a:avLst/>
          </a:prstGeom>
          <a:effectLst>
            <a:outerShdw blurRad="63500" sx="102000" sy="102000" algn="ctr" rotWithShape="0">
              <a:prstClr val="black">
                <a:alpha val="40000"/>
              </a:prstClr>
            </a:outerShdw>
          </a:effectLst>
        </p:spPr>
      </p:pic>
      <p:sp>
        <p:nvSpPr>
          <p:cNvPr id="4" name="Slide Number Placeholder 3">
            <a:extLst>
              <a:ext uri="{FF2B5EF4-FFF2-40B4-BE49-F238E27FC236}">
                <a16:creationId xmlns:a16="http://schemas.microsoft.com/office/drawing/2014/main" id="{A5BEC7AD-B2A6-4E9D-84AD-F786F31F3EDE}"/>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05155C8-06EF-4D76-B723-5863044CF28B}" type="slidenum">
              <a:rPr kumimoji="0" lang="en-US" sz="1333"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29</a:t>
            </a:fld>
            <a:endParaRPr kumimoji="0" lang="en-US" sz="1333"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42419177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8EA3CF6-BA14-8A7E-F620-A37BCC3CE249}"/>
              </a:ext>
            </a:extLst>
          </p:cNvPr>
          <p:cNvSpPr>
            <a:spLocks noGrp="1"/>
          </p:cNvSpPr>
          <p:nvPr>
            <p:ph type="title"/>
          </p:nvPr>
        </p:nvSpPr>
        <p:spPr/>
        <p:txBody>
          <a:bodyPr/>
          <a:lstStyle/>
          <a:p>
            <a:r>
              <a:rPr lang="en-US"/>
              <a:t>Agenda</a:t>
            </a:r>
          </a:p>
        </p:txBody>
      </p:sp>
      <p:sp>
        <p:nvSpPr>
          <p:cNvPr id="3" name="Content Placeholder 2">
            <a:extLst>
              <a:ext uri="{FF2B5EF4-FFF2-40B4-BE49-F238E27FC236}">
                <a16:creationId xmlns:a16="http://schemas.microsoft.com/office/drawing/2014/main" id="{FBE200EC-FE57-102C-B7BB-AAEAADF669D6}"/>
              </a:ext>
            </a:extLst>
          </p:cNvPr>
          <p:cNvSpPr>
            <a:spLocks noGrp="1"/>
          </p:cNvSpPr>
          <p:nvPr>
            <p:ph idx="1"/>
          </p:nvPr>
        </p:nvSpPr>
        <p:spPr/>
        <p:txBody>
          <a:bodyPr vert="horz" lIns="91440" tIns="45720" rIns="91440" bIns="45720" rtlCol="0" anchor="t">
            <a:normAutofit/>
          </a:bodyPr>
          <a:lstStyle/>
          <a:p>
            <a:pPr>
              <a:buFont typeface="Arial" panose="020B0604020202020204" pitchFamily="34" charset="0"/>
              <a:buChar char="•"/>
            </a:pPr>
            <a:r>
              <a:rPr lang="en-US" sz="2400"/>
              <a:t>Welcome</a:t>
            </a:r>
          </a:p>
          <a:p>
            <a:pPr>
              <a:buFont typeface="Arial" panose="020B0604020202020204" pitchFamily="34" charset="0"/>
              <a:buChar char="•"/>
            </a:pPr>
            <a:r>
              <a:rPr lang="en-US" sz="2400">
                <a:ea typeface="Calibri" panose="020F0502020204030204"/>
                <a:cs typeface="Calibri" panose="020F0502020204030204"/>
              </a:rPr>
              <a:t>Functional </a:t>
            </a:r>
          </a:p>
          <a:p>
            <a:pPr>
              <a:buFont typeface="Arial" panose="020B0604020202020204" pitchFamily="34" charset="0"/>
              <a:buChar char="•"/>
            </a:pPr>
            <a:r>
              <a:rPr lang="en-US" sz="2400">
                <a:ea typeface="Calibri" panose="020F0502020204030204"/>
                <a:cs typeface="Calibri" panose="020F0502020204030204"/>
              </a:rPr>
              <a:t>Technical</a:t>
            </a:r>
          </a:p>
          <a:p>
            <a:pPr>
              <a:buFont typeface="Arial" panose="020B0604020202020204" pitchFamily="34" charset="0"/>
              <a:buChar char="•"/>
            </a:pPr>
            <a:r>
              <a:rPr lang="en-US" sz="2400">
                <a:ea typeface="Calibri" panose="020F0502020204030204"/>
                <a:cs typeface="Calibri" panose="020F0502020204030204"/>
              </a:rPr>
              <a:t>Security</a:t>
            </a:r>
          </a:p>
          <a:p>
            <a:pPr>
              <a:buFont typeface="Arial" panose="020B0604020202020204" pitchFamily="34" charset="0"/>
              <a:buChar char="•"/>
            </a:pPr>
            <a:r>
              <a:rPr lang="en-US" sz="2400">
                <a:ea typeface="Calibri" panose="020F0502020204030204"/>
                <a:cs typeface="Calibri" panose="020F0502020204030204"/>
              </a:rPr>
              <a:t>Training</a:t>
            </a:r>
          </a:p>
          <a:p>
            <a:pPr>
              <a:buFont typeface="Arial" panose="020B0604020202020204" pitchFamily="34" charset="0"/>
              <a:buChar char="•"/>
            </a:pPr>
            <a:r>
              <a:rPr lang="en-US" sz="2400">
                <a:ea typeface="Calibri" panose="020F0502020204030204"/>
                <a:cs typeface="Calibri" panose="020F0502020204030204"/>
              </a:rPr>
              <a:t>OCM</a:t>
            </a:r>
          </a:p>
          <a:p>
            <a:pPr>
              <a:buFont typeface="Arial" panose="020B0604020202020204" pitchFamily="34" charset="0"/>
              <a:buChar char="•"/>
            </a:pPr>
            <a:r>
              <a:rPr lang="en-US" sz="2400">
                <a:ea typeface="Calibri" panose="020F0502020204030204"/>
                <a:cs typeface="Calibri" panose="020F0502020204030204"/>
              </a:rPr>
              <a:t>Closing/Q&amp;A</a:t>
            </a:r>
          </a:p>
          <a:p>
            <a:pPr marL="227965" indent="-227965"/>
            <a:endParaRPr lang="en-US" sz="2650">
              <a:highlight>
                <a:srgbClr val="FFFF00"/>
              </a:highlight>
              <a:ea typeface="Calibri"/>
              <a:cs typeface="Calibri"/>
            </a:endParaRPr>
          </a:p>
          <a:p>
            <a:pPr marL="227965" indent="-227965"/>
            <a:endParaRPr lang="en-US">
              <a:ea typeface="Calibri" panose="020F0502020204030204"/>
              <a:cs typeface="Calibri" panose="020F0502020204030204"/>
            </a:endParaRPr>
          </a:p>
        </p:txBody>
      </p:sp>
      <p:sp>
        <p:nvSpPr>
          <p:cNvPr id="4" name="Slide Number Placeholder 3">
            <a:extLst>
              <a:ext uri="{FF2B5EF4-FFF2-40B4-BE49-F238E27FC236}">
                <a16:creationId xmlns:a16="http://schemas.microsoft.com/office/drawing/2014/main" id="{F6984349-060F-D228-98FD-7E71A7E0EAF4}"/>
              </a:ext>
              <a:ext uri="{C183D7F6-B498-43B3-948B-1728B52AA6E4}">
                <adec:decorative xmlns:adec="http://schemas.microsoft.com/office/drawing/2017/decorative" val="1"/>
              </a:ext>
            </a:extLst>
          </p:cNvPr>
          <p:cNvSpPr>
            <a:spLocks noGrp="1"/>
          </p:cNvSpPr>
          <p:nvPr>
            <p:ph type="sldNum" sz="quarter" idx="12"/>
          </p:nvPr>
        </p:nvSpPr>
        <p:spPr/>
        <p:txBody>
          <a:bodyPr/>
          <a:lstStyle/>
          <a:p>
            <a:fld id="{205155C8-06EF-4D76-B723-5863044CF28B}" type="slidenum">
              <a:rPr lang="en-US" smtClean="0"/>
              <a:pPr/>
              <a:t>3</a:t>
            </a:fld>
            <a:endParaRPr lang="en-US"/>
          </a:p>
        </p:txBody>
      </p:sp>
    </p:spTree>
    <p:custDataLst>
      <p:tags r:id="rId1"/>
    </p:custDataLst>
    <p:extLst>
      <p:ext uri="{BB962C8B-B14F-4D97-AF65-F5344CB8AC3E}">
        <p14:creationId xmlns:p14="http://schemas.microsoft.com/office/powerpoint/2010/main" val="38456994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83F73A-A14C-140C-EB6B-3751E60496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0E9180-FBEE-C357-E6B8-A2FEB899BEDE}"/>
              </a:ext>
            </a:extLst>
          </p:cNvPr>
          <p:cNvSpPr>
            <a:spLocks noGrp="1"/>
          </p:cNvSpPr>
          <p:nvPr>
            <p:ph type="title"/>
          </p:nvPr>
        </p:nvSpPr>
        <p:spPr/>
        <p:txBody>
          <a:bodyPr/>
          <a:lstStyle/>
          <a:p>
            <a:r>
              <a:rPr lang="en-US" dirty="0">
                <a:ea typeface="Calibri"/>
                <a:cs typeface="Calibri"/>
              </a:rPr>
              <a:t>NCFS Spring Touchpoints</a:t>
            </a:r>
          </a:p>
        </p:txBody>
      </p:sp>
      <p:sp>
        <p:nvSpPr>
          <p:cNvPr id="10" name="TextBox 9">
            <a:extLst>
              <a:ext uri="{FF2B5EF4-FFF2-40B4-BE49-F238E27FC236}">
                <a16:creationId xmlns:a16="http://schemas.microsoft.com/office/drawing/2014/main" id="{12C581AF-A03B-E427-2FC9-9290DC570BD1}"/>
              </a:ext>
            </a:extLst>
          </p:cNvPr>
          <p:cNvSpPr txBox="1"/>
          <p:nvPr/>
        </p:nvSpPr>
        <p:spPr>
          <a:xfrm>
            <a:off x="838200" y="1088571"/>
            <a:ext cx="10015694" cy="4801314"/>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r>
              <a:rPr lang="en-US" sz="2400" dirty="0">
                <a:ea typeface="Calibri"/>
                <a:cs typeface="Calibri"/>
              </a:rPr>
              <a:t>Conducted 33 Agency touchpoints during the month of March.</a:t>
            </a:r>
          </a:p>
          <a:p>
            <a:pPr marL="285750" indent="-285750">
              <a:buFont typeface="Arial" panose="020B0604020202020204" pitchFamily="34" charset="0"/>
              <a:buChar char="•"/>
            </a:pPr>
            <a:endParaRPr lang="en-US" sz="2400" dirty="0">
              <a:ea typeface="Calibri"/>
              <a:cs typeface="Calibri"/>
            </a:endParaRPr>
          </a:p>
          <a:p>
            <a:pPr marL="285750" indent="-285750">
              <a:buFont typeface="Arial" panose="020B0604020202020204" pitchFamily="34" charset="0"/>
              <a:buChar char="•"/>
            </a:pPr>
            <a:r>
              <a:rPr lang="en-US" sz="2400" dirty="0">
                <a:ea typeface="Calibri"/>
                <a:cs typeface="Calibri"/>
              </a:rPr>
              <a:t>Conducted 21 University/Interface touchpoints during month of April.</a:t>
            </a:r>
          </a:p>
          <a:p>
            <a:pPr marL="285750" indent="-285750">
              <a:buFont typeface="Arial" panose="020B0604020202020204" pitchFamily="34" charset="0"/>
              <a:buChar char="•"/>
            </a:pPr>
            <a:endParaRPr lang="en-US" sz="2400" dirty="0">
              <a:ea typeface="Calibri"/>
              <a:cs typeface="Calibri"/>
            </a:endParaRPr>
          </a:p>
          <a:p>
            <a:pPr marL="285750" indent="-285750">
              <a:buFont typeface="Arial" panose="020B0604020202020204" pitchFamily="34" charset="0"/>
              <a:buChar char="•"/>
            </a:pPr>
            <a:r>
              <a:rPr lang="en-US" sz="2400" dirty="0">
                <a:ea typeface="Calibri"/>
                <a:cs typeface="Calibri"/>
              </a:rPr>
              <a:t>Overall feedback has been positive. Teams are more comfortable in the system; support has been great.</a:t>
            </a:r>
          </a:p>
          <a:p>
            <a:pPr marL="285750" indent="-285750">
              <a:buFont typeface="Arial" panose="020B0604020202020204" pitchFamily="34" charset="0"/>
              <a:buChar char="•"/>
            </a:pPr>
            <a:endParaRPr lang="en-US" sz="2400" dirty="0">
              <a:ea typeface="Calibri"/>
              <a:cs typeface="Calibri"/>
            </a:endParaRPr>
          </a:p>
          <a:p>
            <a:pPr marL="285750" indent="-285750">
              <a:buFont typeface="Arial" panose="020B0604020202020204" pitchFamily="34" charset="0"/>
              <a:buChar char="•"/>
            </a:pPr>
            <a:r>
              <a:rPr lang="en-US" sz="2400" dirty="0">
                <a:ea typeface="Calibri"/>
                <a:cs typeface="Calibri"/>
              </a:rPr>
              <a:t>These sessions will continue in the Fall 2026. We will continue to discuss issues, share updates, and review specific areas that NCFS users may still find challenging.</a:t>
            </a:r>
          </a:p>
          <a:p>
            <a:endParaRPr lang="en-US" sz="2400" b="1" dirty="0">
              <a:highlight>
                <a:srgbClr val="FFFF00"/>
              </a:highlight>
              <a:ea typeface="Calibri"/>
              <a:cs typeface="Calibri"/>
            </a:endParaRPr>
          </a:p>
          <a:p>
            <a:endParaRPr lang="en-US" sz="2400" b="1" dirty="0">
              <a:ea typeface="Calibri"/>
              <a:cs typeface="Calibri"/>
            </a:endParaRPr>
          </a:p>
          <a:p>
            <a:pPr marL="285750" indent="-285750">
              <a:buFont typeface="Arial" panose="020B0604020202020204" pitchFamily="34" charset="0"/>
              <a:buChar char="•"/>
            </a:pPr>
            <a:endParaRPr lang="en-US" dirty="0">
              <a:ea typeface="Calibri"/>
              <a:cs typeface="Calibri"/>
            </a:endParaRPr>
          </a:p>
        </p:txBody>
      </p:sp>
      <p:sp>
        <p:nvSpPr>
          <p:cNvPr id="3" name="Slide Number Placeholder 2">
            <a:extLst>
              <a:ext uri="{FF2B5EF4-FFF2-40B4-BE49-F238E27FC236}">
                <a16:creationId xmlns:a16="http://schemas.microsoft.com/office/drawing/2014/main" id="{B9860983-73BF-8A19-2271-A3FC113C7875}"/>
              </a:ext>
              <a:ext uri="{C183D7F6-B498-43B3-948B-1728B52AA6E4}">
                <adec:decorative xmlns:adec="http://schemas.microsoft.com/office/drawing/2017/decorative" val="1"/>
              </a:ext>
            </a:extLst>
          </p:cNvPr>
          <p:cNvSpPr>
            <a:spLocks noGrp="1"/>
          </p:cNvSpPr>
          <p:nvPr>
            <p:ph type="sldNum" sz="quarter" idx="12"/>
          </p:nvPr>
        </p:nvSpPr>
        <p:spPr/>
        <p:txBody>
          <a:bodyPr/>
          <a:lstStyle/>
          <a:p>
            <a:fld id="{205155C8-06EF-4D76-B723-5863044CF28B}" type="slidenum">
              <a:rPr lang="en-US" smtClean="0"/>
              <a:pPr/>
              <a:t>30</a:t>
            </a:fld>
            <a:endParaRPr lang="en-US"/>
          </a:p>
        </p:txBody>
      </p:sp>
    </p:spTree>
    <p:custDataLst>
      <p:tags r:id="rId1"/>
    </p:custDataLst>
    <p:extLst>
      <p:ext uri="{BB962C8B-B14F-4D97-AF65-F5344CB8AC3E}">
        <p14:creationId xmlns:p14="http://schemas.microsoft.com/office/powerpoint/2010/main" val="10657532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E3F03C-FBF6-6B7C-C57F-89686E12BA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DBC5AC-ACBB-FDA8-B825-26D0B1168DC2}"/>
              </a:ext>
            </a:extLst>
          </p:cNvPr>
          <p:cNvSpPr>
            <a:spLocks noGrp="1"/>
          </p:cNvSpPr>
          <p:nvPr>
            <p:ph type="title"/>
          </p:nvPr>
        </p:nvSpPr>
        <p:spPr/>
        <p:txBody>
          <a:bodyPr/>
          <a:lstStyle/>
          <a:p>
            <a:r>
              <a:rPr lang="en-US" dirty="0">
                <a:ea typeface="Calibri"/>
                <a:cs typeface="Calibri"/>
              </a:rPr>
              <a:t>NCFS Spring Touchpoints (cont.)</a:t>
            </a:r>
          </a:p>
        </p:txBody>
      </p:sp>
      <p:sp>
        <p:nvSpPr>
          <p:cNvPr id="5" name="Content Placeholder 2">
            <a:extLst>
              <a:ext uri="{FF2B5EF4-FFF2-40B4-BE49-F238E27FC236}">
                <a16:creationId xmlns:a16="http://schemas.microsoft.com/office/drawing/2014/main" id="{733321E1-1776-B82D-F9F1-BAB90A401998}"/>
              </a:ext>
            </a:extLst>
          </p:cNvPr>
          <p:cNvSpPr txBox="1">
            <a:spLocks/>
          </p:cNvSpPr>
          <p:nvPr/>
        </p:nvSpPr>
        <p:spPr>
          <a:xfrm>
            <a:off x="838202" y="1253330"/>
            <a:ext cx="3930443" cy="5107991"/>
          </a:xfrm>
          <a:prstGeom prst="rect">
            <a:avLst/>
          </a:prstGeom>
        </p:spPr>
        <p:txBody>
          <a:bodyPr/>
          <a:lstStyle>
            <a:lvl1pPr marL="228594" indent="-228594" algn="l" defTabSz="914377" rtl="0" eaLnBrk="1" latinLnBrk="0" hangingPunct="1">
              <a:lnSpc>
                <a:spcPct val="90000"/>
              </a:lnSpc>
              <a:spcBef>
                <a:spcPts val="1000"/>
              </a:spcBef>
              <a:buFont typeface="Wingdings" panose="05000000000000000000" pitchFamily="2" charset="2"/>
              <a:buChar char="§"/>
              <a:defRPr sz="2667"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Clr>
                <a:srgbClr val="972200"/>
              </a:buClr>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Clr>
                <a:srgbClr val="232B7C"/>
              </a:buClr>
              <a:buFont typeface="Calibri" panose="020F0502020204030204" pitchFamily="34" charset="0"/>
              <a:buChar char="ꟷ"/>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sz="2800" b="1" dirty="0">
                <a:solidFill>
                  <a:srgbClr val="232B7C"/>
                </a:solidFill>
              </a:rPr>
              <a:t>Wins:</a:t>
            </a:r>
          </a:p>
          <a:p>
            <a:pPr>
              <a:buFont typeface="Arial" panose="020B0604020202020204" pitchFamily="34" charset="0"/>
              <a:buChar char="•"/>
            </a:pPr>
            <a:r>
              <a:rPr lang="en-US" sz="2800" dirty="0">
                <a:solidFill>
                  <a:srgbClr val="232B7C"/>
                </a:solidFill>
              </a:rPr>
              <a:t>NCFS teams very responsive and knowledgeable to requests.</a:t>
            </a:r>
          </a:p>
          <a:p>
            <a:pPr>
              <a:buFont typeface="Arial" panose="020B0604020202020204" pitchFamily="34" charset="0"/>
              <a:buChar char="•"/>
            </a:pPr>
            <a:r>
              <a:rPr lang="en-US" sz="2800" dirty="0">
                <a:solidFill>
                  <a:srgbClr val="232B7C"/>
                </a:solidFill>
              </a:rPr>
              <a:t>Monthly Insights sessions.</a:t>
            </a:r>
          </a:p>
          <a:p>
            <a:pPr>
              <a:buFont typeface="Arial" panose="020B0604020202020204" pitchFamily="34" charset="0"/>
              <a:buChar char="•"/>
            </a:pPr>
            <a:r>
              <a:rPr lang="en-US" sz="2800" dirty="0">
                <a:solidFill>
                  <a:srgbClr val="232B7C"/>
                </a:solidFill>
              </a:rPr>
              <a:t>More comfortable with the system and how it works. Big improvement from NCAS.</a:t>
            </a:r>
          </a:p>
        </p:txBody>
      </p:sp>
      <p:graphicFrame>
        <p:nvGraphicFramePr>
          <p:cNvPr id="4" name="Table 3" descr="List of challenges and solutions for working with NCFS.">
            <a:extLst>
              <a:ext uri="{FF2B5EF4-FFF2-40B4-BE49-F238E27FC236}">
                <a16:creationId xmlns:a16="http://schemas.microsoft.com/office/drawing/2014/main" id="{19987BB0-5A7D-AD90-E73C-C22019657CE8}"/>
              </a:ext>
            </a:extLst>
          </p:cNvPr>
          <p:cNvGraphicFramePr>
            <a:graphicFrameLocks noGrp="1"/>
          </p:cNvGraphicFramePr>
          <p:nvPr>
            <p:extLst>
              <p:ext uri="{D42A27DB-BD31-4B8C-83A1-F6EECF244321}">
                <p14:modId xmlns:p14="http://schemas.microsoft.com/office/powerpoint/2010/main" val="3101250199"/>
              </p:ext>
            </p:extLst>
          </p:nvPr>
        </p:nvGraphicFramePr>
        <p:xfrm>
          <a:off x="4892980" y="1253330"/>
          <a:ext cx="7299020" cy="5604670"/>
        </p:xfrm>
        <a:graphic>
          <a:graphicData uri="http://schemas.openxmlformats.org/drawingml/2006/table">
            <a:tbl>
              <a:tblPr firstRow="1" bandRow="1">
                <a:tableStyleId>{5C22544A-7EE6-4342-B048-85BDC9FD1C3A}</a:tableStyleId>
              </a:tblPr>
              <a:tblGrid>
                <a:gridCol w="3649510">
                  <a:extLst>
                    <a:ext uri="{9D8B030D-6E8A-4147-A177-3AD203B41FA5}">
                      <a16:colId xmlns:a16="http://schemas.microsoft.com/office/drawing/2014/main" val="1157801458"/>
                    </a:ext>
                  </a:extLst>
                </a:gridCol>
                <a:gridCol w="3649510">
                  <a:extLst>
                    <a:ext uri="{9D8B030D-6E8A-4147-A177-3AD203B41FA5}">
                      <a16:colId xmlns:a16="http://schemas.microsoft.com/office/drawing/2014/main" val="1774895058"/>
                    </a:ext>
                  </a:extLst>
                </a:gridCol>
              </a:tblGrid>
              <a:tr h="528293">
                <a:tc>
                  <a:txBody>
                    <a:bodyPr/>
                    <a:lstStyle/>
                    <a:p>
                      <a:r>
                        <a:rPr lang="en-US" sz="2400" dirty="0"/>
                        <a:t>Challenges </a:t>
                      </a:r>
                    </a:p>
                  </a:txBody>
                  <a:tcPr/>
                </a:tc>
                <a:tc>
                  <a:txBody>
                    <a:bodyPr/>
                    <a:lstStyle/>
                    <a:p>
                      <a:r>
                        <a:rPr lang="en-US" sz="2400" dirty="0"/>
                        <a:t>Solutions</a:t>
                      </a:r>
                    </a:p>
                  </a:txBody>
                  <a:tcPr/>
                </a:tc>
                <a:extLst>
                  <a:ext uri="{0D108BD9-81ED-4DB2-BD59-A6C34878D82A}">
                    <a16:rowId xmlns:a16="http://schemas.microsoft.com/office/drawing/2014/main" val="2647945108"/>
                  </a:ext>
                </a:extLst>
              </a:tr>
              <a:tr h="1424736">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2000" kern="1200" dirty="0">
                          <a:solidFill>
                            <a:schemeClr val="tx1"/>
                          </a:solidFill>
                          <a:effectLst/>
                          <a:latin typeface="+mn-lt"/>
                          <a:ea typeface="+mn-ea"/>
                          <a:cs typeface="+mn-cs"/>
                        </a:rPr>
                        <a:t>Universities/Indirect groups were not aware that there were two processing runs each day for entries. </a:t>
                      </a:r>
                    </a:p>
                  </a:txBody>
                  <a:tcPr/>
                </a:tc>
                <a:tc>
                  <a:txBody>
                    <a:bodyPr/>
                    <a:lstStyle/>
                    <a:p>
                      <a:r>
                        <a:rPr lang="en-US" sz="2000" kern="1200" dirty="0">
                          <a:solidFill>
                            <a:schemeClr val="tx1"/>
                          </a:solidFill>
                          <a:effectLst/>
                          <a:latin typeface="+mn-lt"/>
                          <a:ea typeface="+mn-ea"/>
                          <a:cs typeface="+mn-cs"/>
                        </a:rPr>
                        <a:t>Direct staff to the processing run schedule located on the web.</a:t>
                      </a:r>
                      <a:endParaRPr lang="en-US" sz="2000" dirty="0"/>
                    </a:p>
                  </a:txBody>
                  <a:tcPr/>
                </a:tc>
                <a:extLst>
                  <a:ext uri="{0D108BD9-81ED-4DB2-BD59-A6C34878D82A}">
                    <a16:rowId xmlns:a16="http://schemas.microsoft.com/office/drawing/2014/main" val="71852954"/>
                  </a:ext>
                </a:extLst>
              </a:tr>
              <a:tr h="861669">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2000" kern="1200" dirty="0">
                          <a:solidFill>
                            <a:schemeClr val="tx1"/>
                          </a:solidFill>
                          <a:effectLst/>
                          <a:latin typeface="+mn-lt"/>
                          <a:ea typeface="+mn-ea"/>
                          <a:cs typeface="+mn-cs"/>
                        </a:rPr>
                        <a:t>Continue to add more training to include reporting. </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2000" kern="1200" dirty="0">
                          <a:solidFill>
                            <a:schemeClr val="tx1"/>
                          </a:solidFill>
                          <a:effectLst/>
                          <a:latin typeface="+mn-lt"/>
                          <a:ea typeface="+mn-ea"/>
                          <a:cs typeface="+mn-cs"/>
                        </a:rPr>
                        <a:t>Utilize OTBI, Pre-Built WBTs</a:t>
                      </a:r>
                    </a:p>
                    <a:p>
                      <a:endParaRPr lang="en-US" sz="2000" dirty="0"/>
                    </a:p>
                  </a:txBody>
                  <a:tcPr/>
                </a:tc>
                <a:extLst>
                  <a:ext uri="{0D108BD9-81ED-4DB2-BD59-A6C34878D82A}">
                    <a16:rowId xmlns:a16="http://schemas.microsoft.com/office/drawing/2014/main" val="425076701"/>
                  </a:ext>
                </a:extLst>
              </a:tr>
              <a:tr h="1093402">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2000" kern="1200" dirty="0">
                          <a:solidFill>
                            <a:schemeClr val="tx1"/>
                          </a:solidFill>
                          <a:effectLst/>
                          <a:latin typeface="+mn-lt"/>
                          <a:ea typeface="+mn-ea"/>
                          <a:cs typeface="+mn-cs"/>
                        </a:rPr>
                        <a:t>Printing of PDFs from Web </a:t>
                      </a:r>
                    </a:p>
                    <a:p>
                      <a:endParaRPr lang="en-US" sz="2000" dirty="0"/>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2000" kern="1200" dirty="0">
                          <a:solidFill>
                            <a:schemeClr val="tx1"/>
                          </a:solidFill>
                          <a:effectLst/>
                          <a:latin typeface="+mn-lt"/>
                          <a:ea typeface="+mn-ea"/>
                          <a:cs typeface="+mn-cs"/>
                        </a:rPr>
                        <a:t>OSC team is currently working on this during the accessibility transition.</a:t>
                      </a:r>
                    </a:p>
                  </a:txBody>
                  <a:tcPr/>
                </a:tc>
                <a:extLst>
                  <a:ext uri="{0D108BD9-81ED-4DB2-BD59-A6C34878D82A}">
                    <a16:rowId xmlns:a16="http://schemas.microsoft.com/office/drawing/2014/main" val="3978195785"/>
                  </a:ext>
                </a:extLst>
              </a:tr>
              <a:tr h="603168">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2000" kern="1200">
                          <a:solidFill>
                            <a:schemeClr val="tx1"/>
                          </a:solidFill>
                          <a:effectLst/>
                          <a:latin typeface="+mn-lt"/>
                          <a:ea typeface="+mn-ea"/>
                          <a:cs typeface="+mn-cs"/>
                        </a:rPr>
                        <a:t>Transfer attachments</a:t>
                      </a:r>
                    </a:p>
                  </a:txBody>
                  <a:tcPr/>
                </a:tc>
                <a:tc>
                  <a:txBody>
                    <a:bodyPr/>
                    <a:lstStyle/>
                    <a:p>
                      <a:r>
                        <a:rPr lang="en-US" sz="2000" kern="1200" dirty="0">
                          <a:solidFill>
                            <a:schemeClr val="tx1"/>
                          </a:solidFill>
                          <a:effectLst/>
                          <a:latin typeface="+mn-lt"/>
                          <a:ea typeface="+mn-ea"/>
                          <a:cs typeface="+mn-cs"/>
                        </a:rPr>
                        <a:t>Demo during May Insights.</a:t>
                      </a:r>
                      <a:endParaRPr lang="en-US" sz="2000" dirty="0"/>
                    </a:p>
                  </a:txBody>
                  <a:tcPr/>
                </a:tc>
                <a:extLst>
                  <a:ext uri="{0D108BD9-81ED-4DB2-BD59-A6C34878D82A}">
                    <a16:rowId xmlns:a16="http://schemas.microsoft.com/office/drawing/2014/main" val="3173267133"/>
                  </a:ext>
                </a:extLst>
              </a:tr>
              <a:tr h="1093402">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2000" kern="1200" dirty="0">
                          <a:solidFill>
                            <a:schemeClr val="tx1"/>
                          </a:solidFill>
                          <a:effectLst/>
                          <a:latin typeface="+mn-lt"/>
                          <a:ea typeface="+mn-ea"/>
                          <a:cs typeface="+mn-cs"/>
                        </a:rPr>
                        <a:t>Dynamic Insertion</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2000" kern="1200" dirty="0">
                          <a:solidFill>
                            <a:schemeClr val="tx1"/>
                          </a:solidFill>
                          <a:effectLst/>
                          <a:latin typeface="+mn-lt"/>
                          <a:ea typeface="+mn-ea"/>
                          <a:cs typeface="+mn-cs"/>
                        </a:rPr>
                        <a:t>Train staff to use correct codes. Advisory funds checking is in place.</a:t>
                      </a:r>
                    </a:p>
                  </a:txBody>
                  <a:tcPr/>
                </a:tc>
                <a:extLst>
                  <a:ext uri="{0D108BD9-81ED-4DB2-BD59-A6C34878D82A}">
                    <a16:rowId xmlns:a16="http://schemas.microsoft.com/office/drawing/2014/main" val="950608031"/>
                  </a:ext>
                </a:extLst>
              </a:tr>
            </a:tbl>
          </a:graphicData>
        </a:graphic>
      </p:graphicFrame>
      <p:sp>
        <p:nvSpPr>
          <p:cNvPr id="3" name="Slide Number Placeholder 2">
            <a:extLst>
              <a:ext uri="{FF2B5EF4-FFF2-40B4-BE49-F238E27FC236}">
                <a16:creationId xmlns:a16="http://schemas.microsoft.com/office/drawing/2014/main" id="{81176D5A-560A-4899-6A2B-EAA7A5B53ED7}"/>
              </a:ext>
              <a:ext uri="{C183D7F6-B498-43B3-948B-1728B52AA6E4}">
                <adec:decorative xmlns:adec="http://schemas.microsoft.com/office/drawing/2017/decorative" val="1"/>
              </a:ext>
            </a:extLst>
          </p:cNvPr>
          <p:cNvSpPr>
            <a:spLocks noGrp="1"/>
          </p:cNvSpPr>
          <p:nvPr>
            <p:ph type="sldNum" sz="quarter" idx="12"/>
          </p:nvPr>
        </p:nvSpPr>
        <p:spPr/>
        <p:txBody>
          <a:bodyPr/>
          <a:lstStyle/>
          <a:p>
            <a:fld id="{205155C8-06EF-4D76-B723-5863044CF28B}" type="slidenum">
              <a:rPr lang="en-US" smtClean="0"/>
              <a:pPr/>
              <a:t>31</a:t>
            </a:fld>
            <a:endParaRPr lang="en-US"/>
          </a:p>
        </p:txBody>
      </p:sp>
    </p:spTree>
    <p:custDataLst>
      <p:tags r:id="rId1"/>
    </p:custDataLst>
    <p:extLst>
      <p:ext uri="{BB962C8B-B14F-4D97-AF65-F5344CB8AC3E}">
        <p14:creationId xmlns:p14="http://schemas.microsoft.com/office/powerpoint/2010/main" val="7516686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6E56D0-F849-21C3-CAF2-5190C81179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C211D2-662C-76C7-2CC1-0EF8DE2A58C7}"/>
              </a:ext>
            </a:extLst>
          </p:cNvPr>
          <p:cNvSpPr>
            <a:spLocks noGrp="1"/>
          </p:cNvSpPr>
          <p:nvPr>
            <p:ph type="title"/>
          </p:nvPr>
        </p:nvSpPr>
        <p:spPr/>
        <p:txBody>
          <a:bodyPr/>
          <a:lstStyle/>
          <a:p>
            <a:r>
              <a:rPr lang="en-US">
                <a:ea typeface="Calibri"/>
                <a:cs typeface="Calibri"/>
              </a:rPr>
              <a:t>May 2026 Calendar</a:t>
            </a:r>
            <a:endParaRPr lang="en-US"/>
          </a:p>
        </p:txBody>
      </p:sp>
      <p:pic>
        <p:nvPicPr>
          <p:cNvPr id="6" name="Picture 5" descr="May 2026 calendar showing the NCFS Insights meeting, as well as functional updates and deadlines.">
            <a:extLst>
              <a:ext uri="{FF2B5EF4-FFF2-40B4-BE49-F238E27FC236}">
                <a16:creationId xmlns:a16="http://schemas.microsoft.com/office/drawing/2014/main" id="{AB862D3C-659B-DC0D-84D6-A594DCA58E81}"/>
              </a:ext>
            </a:extLst>
          </p:cNvPr>
          <p:cNvPicPr>
            <a:picLocks noChangeAspect="1"/>
          </p:cNvPicPr>
          <p:nvPr/>
        </p:nvPicPr>
        <p:blipFill>
          <a:blip r:embed="rId4"/>
          <a:stretch>
            <a:fillRect/>
          </a:stretch>
        </p:blipFill>
        <p:spPr>
          <a:xfrm>
            <a:off x="923544" y="1097279"/>
            <a:ext cx="9528925" cy="5679339"/>
          </a:xfrm>
          <a:prstGeom prst="rect">
            <a:avLst/>
          </a:prstGeom>
        </p:spPr>
      </p:pic>
      <p:sp>
        <p:nvSpPr>
          <p:cNvPr id="3" name="Slide Number Placeholder 2">
            <a:extLst>
              <a:ext uri="{FF2B5EF4-FFF2-40B4-BE49-F238E27FC236}">
                <a16:creationId xmlns:a16="http://schemas.microsoft.com/office/drawing/2014/main" id="{D2A142E8-2420-6834-72F0-831CB994163B}"/>
              </a:ext>
              <a:ext uri="{C183D7F6-B498-43B3-948B-1728B52AA6E4}">
                <adec:decorative xmlns:adec="http://schemas.microsoft.com/office/drawing/2017/decorative" val="1"/>
              </a:ext>
            </a:extLst>
          </p:cNvPr>
          <p:cNvSpPr>
            <a:spLocks noGrp="1"/>
          </p:cNvSpPr>
          <p:nvPr>
            <p:ph type="sldNum" sz="quarter" idx="12"/>
          </p:nvPr>
        </p:nvSpPr>
        <p:spPr/>
        <p:txBody>
          <a:bodyPr/>
          <a:lstStyle/>
          <a:p>
            <a:fld id="{205155C8-06EF-4D76-B723-5863044CF28B}" type="slidenum">
              <a:rPr lang="en-US" smtClean="0"/>
              <a:pPr/>
              <a:t>32</a:t>
            </a:fld>
            <a:endParaRPr lang="en-US"/>
          </a:p>
        </p:txBody>
      </p:sp>
    </p:spTree>
    <p:custDataLst>
      <p:tags r:id="rId1"/>
    </p:custDataLst>
    <p:extLst>
      <p:ext uri="{BB962C8B-B14F-4D97-AF65-F5344CB8AC3E}">
        <p14:creationId xmlns:p14="http://schemas.microsoft.com/office/powerpoint/2010/main" val="4685019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A8E521-C190-29DE-EE8E-7D31847FA6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89B230-ECF0-DD86-3528-253311D9E5C5}"/>
              </a:ext>
            </a:extLst>
          </p:cNvPr>
          <p:cNvSpPr>
            <a:spLocks noGrp="1"/>
          </p:cNvSpPr>
          <p:nvPr>
            <p:ph type="title"/>
          </p:nvPr>
        </p:nvSpPr>
        <p:spPr/>
        <p:txBody>
          <a:bodyPr/>
          <a:lstStyle/>
          <a:p>
            <a:r>
              <a:rPr lang="en-US">
                <a:ea typeface="Calibri"/>
                <a:cs typeface="Calibri"/>
              </a:rPr>
              <a:t>June 2026 Calendar</a:t>
            </a:r>
            <a:endParaRPr lang="en-US"/>
          </a:p>
        </p:txBody>
      </p:sp>
      <p:sp>
        <p:nvSpPr>
          <p:cNvPr id="8" name="TextBox 7">
            <a:extLst>
              <a:ext uri="{FF2B5EF4-FFF2-40B4-BE49-F238E27FC236}">
                <a16:creationId xmlns:a16="http://schemas.microsoft.com/office/drawing/2014/main" id="{CE455DA9-6B1A-D196-512A-D64E15E1B31B}"/>
              </a:ext>
            </a:extLst>
          </p:cNvPr>
          <p:cNvSpPr txBox="1"/>
          <p:nvPr/>
        </p:nvSpPr>
        <p:spPr>
          <a:xfrm>
            <a:off x="1015813" y="3429000"/>
            <a:ext cx="4090219" cy="923330"/>
          </a:xfrm>
          <a:prstGeom prst="rect">
            <a:avLst/>
          </a:prstGeom>
          <a:noFill/>
        </p:spPr>
        <p:txBody>
          <a:bodyPr wrap="square" rtlCol="0">
            <a:spAutoFit/>
          </a:bodyPr>
          <a:lstStyle/>
          <a:p>
            <a:r>
              <a:rPr lang="en-US" dirty="0"/>
              <a:t>Keep up with what’s happening! Visit the </a:t>
            </a:r>
            <a:r>
              <a:rPr lang="en-US" dirty="0">
                <a:hlinkClick r:id="rId4"/>
              </a:rPr>
              <a:t>NCFS Newsletter</a:t>
            </a:r>
            <a:r>
              <a:rPr lang="en-US" dirty="0"/>
              <a:t> web page for more information.</a:t>
            </a:r>
          </a:p>
        </p:txBody>
      </p:sp>
      <p:pic>
        <p:nvPicPr>
          <p:cNvPr id="6" name="Picture 5" descr="June 2026 calendar with NCFS Insights meeting, as well as functional updates and deadlines.">
            <a:extLst>
              <a:ext uri="{FF2B5EF4-FFF2-40B4-BE49-F238E27FC236}">
                <a16:creationId xmlns:a16="http://schemas.microsoft.com/office/drawing/2014/main" id="{31EC57F6-4320-175C-D41F-1FF519410EDA}"/>
              </a:ext>
            </a:extLst>
          </p:cNvPr>
          <p:cNvPicPr>
            <a:picLocks noChangeAspect="1"/>
          </p:cNvPicPr>
          <p:nvPr/>
        </p:nvPicPr>
        <p:blipFill>
          <a:blip r:embed="rId5"/>
          <a:stretch>
            <a:fillRect/>
          </a:stretch>
        </p:blipFill>
        <p:spPr>
          <a:xfrm>
            <a:off x="5283644" y="10170"/>
            <a:ext cx="6908356" cy="6847830"/>
          </a:xfrm>
          <a:prstGeom prst="rect">
            <a:avLst/>
          </a:prstGeom>
        </p:spPr>
      </p:pic>
      <p:sp>
        <p:nvSpPr>
          <p:cNvPr id="3" name="Slide Number Placeholder 2">
            <a:extLst>
              <a:ext uri="{FF2B5EF4-FFF2-40B4-BE49-F238E27FC236}">
                <a16:creationId xmlns:a16="http://schemas.microsoft.com/office/drawing/2014/main" id="{7D672AFD-E32E-2454-8B77-A7E256A0FA36}"/>
              </a:ext>
              <a:ext uri="{C183D7F6-B498-43B3-948B-1728B52AA6E4}">
                <adec:decorative xmlns:adec="http://schemas.microsoft.com/office/drawing/2017/decorative" val="1"/>
              </a:ext>
            </a:extLst>
          </p:cNvPr>
          <p:cNvSpPr>
            <a:spLocks noGrp="1"/>
          </p:cNvSpPr>
          <p:nvPr>
            <p:ph type="sldNum" sz="quarter" idx="12"/>
          </p:nvPr>
        </p:nvSpPr>
        <p:spPr/>
        <p:txBody>
          <a:bodyPr/>
          <a:lstStyle/>
          <a:p>
            <a:fld id="{205155C8-06EF-4D76-B723-5863044CF28B}" type="slidenum">
              <a:rPr lang="en-US" smtClean="0"/>
              <a:pPr/>
              <a:t>33</a:t>
            </a:fld>
            <a:endParaRPr lang="en-US"/>
          </a:p>
        </p:txBody>
      </p:sp>
    </p:spTree>
    <p:custDataLst>
      <p:tags r:id="rId1"/>
    </p:custDataLst>
    <p:extLst>
      <p:ext uri="{BB962C8B-B14F-4D97-AF65-F5344CB8AC3E}">
        <p14:creationId xmlns:p14="http://schemas.microsoft.com/office/powerpoint/2010/main" val="4327950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C2F060-BBFF-FD9B-A071-A730121C73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DBC079-AF3D-836C-A506-A4157091B0E5}"/>
              </a:ext>
            </a:extLst>
          </p:cNvPr>
          <p:cNvSpPr>
            <a:spLocks noGrp="1"/>
          </p:cNvSpPr>
          <p:nvPr>
            <p:ph type="title"/>
          </p:nvPr>
        </p:nvSpPr>
        <p:spPr/>
        <p:txBody>
          <a:bodyPr/>
          <a:lstStyle/>
          <a:p>
            <a:r>
              <a:rPr lang="en-US">
                <a:ea typeface="Calibri"/>
                <a:cs typeface="Calibri"/>
              </a:rPr>
              <a:t>What's Next?</a:t>
            </a:r>
          </a:p>
        </p:txBody>
      </p:sp>
      <p:sp>
        <p:nvSpPr>
          <p:cNvPr id="4" name="TextBox 3">
            <a:extLst>
              <a:ext uri="{FF2B5EF4-FFF2-40B4-BE49-F238E27FC236}">
                <a16:creationId xmlns:a16="http://schemas.microsoft.com/office/drawing/2014/main" id="{55A5D731-31BD-8207-EA18-36787A670813}"/>
              </a:ext>
            </a:extLst>
          </p:cNvPr>
          <p:cNvSpPr txBox="1"/>
          <p:nvPr/>
        </p:nvSpPr>
        <p:spPr>
          <a:xfrm>
            <a:off x="838200" y="1306320"/>
            <a:ext cx="10360430" cy="457817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628650" lvl="1" indent="-457200">
              <a:buFont typeface="Arial" panose="020B0604020202020204" pitchFamily="34" charset="0"/>
              <a:buChar char="•"/>
            </a:pPr>
            <a:r>
              <a:rPr lang="en-US" sz="2650" dirty="0">
                <a:ea typeface="Calibri"/>
                <a:cs typeface="Calibri"/>
              </a:rPr>
              <a:t>ACFR Planning Conferences – May </a:t>
            </a:r>
            <a:r>
              <a:rPr lang="en-US" sz="2650" dirty="0">
                <a:ea typeface="Calibri"/>
                <a:cs typeface="Calibri"/>
                <a:sym typeface="Wingdings" panose="05000000000000000000" pitchFamily="2" charset="2"/>
              </a:rPr>
              <a:t></a:t>
            </a:r>
            <a:r>
              <a:rPr lang="en-US" sz="2650" dirty="0">
                <a:ea typeface="Calibri"/>
                <a:cs typeface="Calibri"/>
              </a:rPr>
              <a:t> July</a:t>
            </a:r>
          </a:p>
          <a:p>
            <a:pPr marL="628650" lvl="1" indent="-457200">
              <a:buFont typeface="Arial" panose="020B0604020202020204" pitchFamily="34" charset="0"/>
              <a:buChar char="•"/>
            </a:pPr>
            <a:endParaRPr lang="en-US" sz="2650" dirty="0">
              <a:ea typeface="Calibri"/>
              <a:cs typeface="Calibri"/>
            </a:endParaRPr>
          </a:p>
          <a:p>
            <a:pPr marL="628650" lvl="1" indent="-457200">
              <a:buFont typeface="Arial"/>
              <a:buChar char="•"/>
            </a:pPr>
            <a:r>
              <a:rPr lang="en-US" sz="2650" dirty="0">
                <a:ea typeface="Calibri"/>
                <a:cs typeface="Calibri"/>
                <a:hlinkClick r:id="rId4"/>
              </a:rPr>
              <a:t>NCFS Insights</a:t>
            </a:r>
            <a:r>
              <a:rPr lang="en-US" sz="2650" dirty="0">
                <a:ea typeface="Calibri"/>
                <a:cs typeface="Calibri"/>
              </a:rPr>
              <a:t> Session - June 3rd 1:00 pm - 2:00 pm </a:t>
            </a:r>
          </a:p>
          <a:p>
            <a:pPr marL="171450" lvl="1"/>
            <a:endParaRPr lang="en-US" sz="2650" dirty="0">
              <a:ea typeface="Calibri"/>
              <a:cs typeface="Calibri"/>
            </a:endParaRPr>
          </a:p>
          <a:p>
            <a:pPr marL="628650" lvl="1" indent="-457200">
              <a:buFont typeface="Arial"/>
              <a:buChar char="•"/>
            </a:pPr>
            <a:r>
              <a:rPr lang="en-US" sz="2650" dirty="0">
                <a:ea typeface="Calibri"/>
                <a:cs typeface="Calibri"/>
                <a:hlinkClick r:id="rId5"/>
              </a:rPr>
              <a:t>NCFS Fixed Assets</a:t>
            </a:r>
            <a:r>
              <a:rPr lang="en-US" sz="2650" dirty="0">
                <a:ea typeface="Calibri"/>
                <a:cs typeface="Calibri"/>
              </a:rPr>
              <a:t> Session – June 3rd 2:00 pm - 4:00 pm</a:t>
            </a:r>
          </a:p>
          <a:p>
            <a:pPr marL="171450" lvl="1"/>
            <a:endParaRPr lang="en-US" sz="2650" dirty="0">
              <a:ea typeface="Calibri"/>
              <a:cs typeface="Calibri"/>
            </a:endParaRPr>
          </a:p>
          <a:p>
            <a:pPr marL="628650" lvl="1" indent="-457200">
              <a:buFont typeface="Arial"/>
              <a:buChar char="•"/>
            </a:pPr>
            <a:r>
              <a:rPr lang="en-US" sz="2650" dirty="0">
                <a:ea typeface="Calibri"/>
                <a:cs typeface="Calibri"/>
              </a:rPr>
              <a:t>Smart View Session – June 9th 10:00 am – 11:00 am (Invites coming soon)</a:t>
            </a:r>
          </a:p>
          <a:p>
            <a:pPr marL="628650" lvl="1" indent="-457200">
              <a:buFont typeface="Arial"/>
              <a:buChar char="•"/>
            </a:pPr>
            <a:endParaRPr lang="en-US" sz="2650" dirty="0">
              <a:ea typeface="Calibri"/>
              <a:cs typeface="Calibri"/>
            </a:endParaRPr>
          </a:p>
          <a:p>
            <a:pPr marL="628650" lvl="1" indent="-457200">
              <a:buFont typeface="Arial"/>
              <a:buChar char="•"/>
            </a:pPr>
            <a:r>
              <a:rPr lang="en-US" sz="2650" dirty="0">
                <a:ea typeface="Calibri"/>
                <a:cs typeface="Calibri"/>
                <a:hlinkClick r:id="rId6"/>
              </a:rPr>
              <a:t>Year-End Accruals</a:t>
            </a:r>
            <a:r>
              <a:rPr lang="en-US" sz="2650" dirty="0">
                <a:ea typeface="Calibri"/>
                <a:cs typeface="Calibri"/>
              </a:rPr>
              <a:t> Session – June 15th 1:00 pm – 2:00 pm (Invites coming soon)</a:t>
            </a:r>
          </a:p>
        </p:txBody>
      </p:sp>
      <p:sp>
        <p:nvSpPr>
          <p:cNvPr id="3" name="Slide Number Placeholder 2">
            <a:extLst>
              <a:ext uri="{FF2B5EF4-FFF2-40B4-BE49-F238E27FC236}">
                <a16:creationId xmlns:a16="http://schemas.microsoft.com/office/drawing/2014/main" id="{03F6867C-7B1C-FAA1-162C-938205F04F5B}"/>
              </a:ext>
              <a:ext uri="{C183D7F6-B498-43B3-948B-1728B52AA6E4}">
                <adec:decorative xmlns:adec="http://schemas.microsoft.com/office/drawing/2017/decorative" val="1"/>
              </a:ext>
            </a:extLst>
          </p:cNvPr>
          <p:cNvSpPr>
            <a:spLocks noGrp="1"/>
          </p:cNvSpPr>
          <p:nvPr>
            <p:ph type="sldNum" sz="quarter" idx="12"/>
          </p:nvPr>
        </p:nvSpPr>
        <p:spPr/>
        <p:txBody>
          <a:bodyPr/>
          <a:lstStyle/>
          <a:p>
            <a:fld id="{205155C8-06EF-4D76-B723-5863044CF28B}" type="slidenum">
              <a:rPr lang="en-US" smtClean="0"/>
              <a:pPr/>
              <a:t>34</a:t>
            </a:fld>
            <a:endParaRPr lang="en-US"/>
          </a:p>
        </p:txBody>
      </p:sp>
    </p:spTree>
    <p:custDataLst>
      <p:tags r:id="rId1"/>
    </p:custDataLst>
    <p:extLst>
      <p:ext uri="{BB962C8B-B14F-4D97-AF65-F5344CB8AC3E}">
        <p14:creationId xmlns:p14="http://schemas.microsoft.com/office/powerpoint/2010/main" val="38518533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7F12BE-A10A-65B4-E209-53E8C56C5B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063765-065A-F93F-DF0F-3F87562D275B}"/>
              </a:ext>
            </a:extLst>
          </p:cNvPr>
          <p:cNvSpPr>
            <a:spLocks noGrp="1"/>
          </p:cNvSpPr>
          <p:nvPr>
            <p:ph type="title"/>
          </p:nvPr>
        </p:nvSpPr>
        <p:spPr/>
        <p:txBody>
          <a:bodyPr/>
          <a:lstStyle/>
          <a:p>
            <a:r>
              <a:rPr lang="en-US">
                <a:ea typeface="Calibri"/>
                <a:cs typeface="Calibri"/>
              </a:rPr>
              <a:t>Reference Links</a:t>
            </a:r>
          </a:p>
        </p:txBody>
      </p:sp>
      <p:sp>
        <p:nvSpPr>
          <p:cNvPr id="4" name="TextBox 3">
            <a:extLst>
              <a:ext uri="{FF2B5EF4-FFF2-40B4-BE49-F238E27FC236}">
                <a16:creationId xmlns:a16="http://schemas.microsoft.com/office/drawing/2014/main" id="{D76A27F5-9402-3B42-C908-58B260B8A59F}"/>
              </a:ext>
            </a:extLst>
          </p:cNvPr>
          <p:cNvSpPr txBox="1"/>
          <p:nvPr/>
        </p:nvSpPr>
        <p:spPr>
          <a:xfrm>
            <a:off x="838200" y="1106876"/>
            <a:ext cx="10360430" cy="54707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14000"/>
              </a:lnSpc>
              <a:spcBef>
                <a:spcPts val="600"/>
              </a:spcBef>
              <a:spcAft>
                <a:spcPts val="600"/>
              </a:spcAft>
            </a:pPr>
            <a:r>
              <a:rPr lang="en-US" sz="2000" u="sng" dirty="0">
                <a:hlinkClick r:id="rId4"/>
              </a:rPr>
              <a:t>Invoice And PO Clean Up Actions</a:t>
            </a:r>
            <a:endParaRPr lang="en-US" sz="2000" dirty="0"/>
          </a:p>
          <a:p>
            <a:pPr>
              <a:lnSpc>
                <a:spcPct val="114000"/>
              </a:lnSpc>
              <a:spcBef>
                <a:spcPts val="600"/>
              </a:spcBef>
              <a:spcAft>
                <a:spcPts val="600"/>
              </a:spcAft>
            </a:pPr>
            <a:r>
              <a:rPr lang="en-US" sz="2000" u="sng" dirty="0">
                <a:hlinkClick r:id="rId5"/>
              </a:rPr>
              <a:t>May and June 2026 Functional Calendar</a:t>
            </a:r>
            <a:endParaRPr lang="en-US" sz="2000" u="sng" dirty="0"/>
          </a:p>
          <a:p>
            <a:pPr>
              <a:lnSpc>
                <a:spcPct val="114000"/>
              </a:lnSpc>
              <a:spcBef>
                <a:spcPts val="600"/>
              </a:spcBef>
              <a:spcAft>
                <a:spcPts val="600"/>
              </a:spcAft>
            </a:pPr>
            <a:r>
              <a:rPr lang="en-US" sz="2000" u="sng" dirty="0">
                <a:hlinkClick r:id="rId6"/>
              </a:rPr>
              <a:t>NC Employee Expense Data Manager Role</a:t>
            </a:r>
            <a:endParaRPr lang="en-US" sz="2000" dirty="0"/>
          </a:p>
          <a:p>
            <a:pPr>
              <a:lnSpc>
                <a:spcPct val="114000"/>
              </a:lnSpc>
              <a:spcBef>
                <a:spcPts val="600"/>
              </a:spcBef>
              <a:spcAft>
                <a:spcPts val="600"/>
              </a:spcAft>
            </a:pPr>
            <a:r>
              <a:rPr lang="en-US" sz="2000" u="sng" dirty="0">
                <a:hlinkClick r:id="rId7"/>
              </a:rPr>
              <a:t>NCFS Change Request Intake Form</a:t>
            </a:r>
            <a:endParaRPr lang="en-US" sz="2000" u="sng" dirty="0"/>
          </a:p>
          <a:p>
            <a:pPr>
              <a:lnSpc>
                <a:spcPct val="114000"/>
              </a:lnSpc>
              <a:spcBef>
                <a:spcPts val="600"/>
              </a:spcBef>
              <a:spcAft>
                <a:spcPts val="600"/>
              </a:spcAft>
            </a:pPr>
            <a:r>
              <a:rPr lang="en-US" sz="2000" u="sng" dirty="0">
                <a:hlinkClick r:id="rId8"/>
              </a:rPr>
              <a:t>NCFS Communications Web Page</a:t>
            </a:r>
            <a:endParaRPr lang="en-US" sz="2000" u="sng" dirty="0"/>
          </a:p>
          <a:p>
            <a:pPr>
              <a:lnSpc>
                <a:spcPct val="114000"/>
              </a:lnSpc>
              <a:spcBef>
                <a:spcPts val="600"/>
              </a:spcBef>
              <a:spcAft>
                <a:spcPts val="600"/>
              </a:spcAft>
            </a:pPr>
            <a:r>
              <a:rPr lang="en-US" sz="2000" dirty="0">
                <a:hlinkClick r:id="rId9"/>
              </a:rPr>
              <a:t>NCFS Pre-Built Reports</a:t>
            </a:r>
            <a:endParaRPr lang="en-US" sz="2000" dirty="0"/>
          </a:p>
          <a:p>
            <a:pPr>
              <a:lnSpc>
                <a:spcPct val="114000"/>
              </a:lnSpc>
              <a:spcBef>
                <a:spcPts val="600"/>
              </a:spcBef>
              <a:spcAft>
                <a:spcPts val="600"/>
              </a:spcAft>
            </a:pPr>
            <a:r>
              <a:rPr lang="en-US" sz="2000" u="sng" dirty="0">
                <a:hlinkClick r:id="rId10"/>
              </a:rPr>
              <a:t>NCFS Production (Oracle Cloud)</a:t>
            </a:r>
            <a:endParaRPr lang="en-US" sz="2000" dirty="0"/>
          </a:p>
          <a:p>
            <a:pPr>
              <a:lnSpc>
                <a:spcPct val="114000"/>
              </a:lnSpc>
              <a:spcBef>
                <a:spcPts val="600"/>
              </a:spcBef>
              <a:spcAft>
                <a:spcPts val="600"/>
              </a:spcAft>
            </a:pPr>
            <a:r>
              <a:rPr lang="en-US" sz="2000" u="sng" dirty="0">
                <a:hlinkClick r:id="rId11"/>
              </a:rPr>
              <a:t>NCFS Year End Checklist</a:t>
            </a:r>
            <a:endParaRPr lang="en-US" sz="2000" dirty="0"/>
          </a:p>
          <a:p>
            <a:pPr>
              <a:lnSpc>
                <a:spcPct val="114000"/>
              </a:lnSpc>
              <a:spcBef>
                <a:spcPts val="600"/>
              </a:spcBef>
              <a:spcAft>
                <a:spcPts val="600"/>
              </a:spcAft>
            </a:pPr>
            <a:r>
              <a:rPr lang="en-US" sz="2000" u="sng" dirty="0">
                <a:hlinkClick r:id="rId12"/>
              </a:rPr>
              <a:t>OSC Year-End Financial Reporting Packages - Home (sharepoint.com)</a:t>
            </a:r>
            <a:endParaRPr lang="en-US" sz="2000" u="sng" dirty="0"/>
          </a:p>
          <a:p>
            <a:pPr>
              <a:lnSpc>
                <a:spcPct val="114000"/>
              </a:lnSpc>
              <a:spcBef>
                <a:spcPts val="600"/>
              </a:spcBef>
              <a:spcAft>
                <a:spcPts val="600"/>
              </a:spcAft>
            </a:pPr>
            <a:r>
              <a:rPr lang="en-US" sz="2000" u="sng" dirty="0">
                <a:hlinkClick r:id="rId13"/>
              </a:rPr>
              <a:t>QRG EX-09 Create and Manage Employee Information</a:t>
            </a:r>
            <a:endParaRPr lang="en-US" sz="2000" u="sng" dirty="0"/>
          </a:p>
          <a:p>
            <a:pPr>
              <a:lnSpc>
                <a:spcPct val="114000"/>
              </a:lnSpc>
              <a:spcBef>
                <a:spcPts val="600"/>
              </a:spcBef>
              <a:spcAft>
                <a:spcPts val="600"/>
              </a:spcAft>
            </a:pPr>
            <a:r>
              <a:rPr lang="en-US" sz="2000" u="sng" dirty="0">
                <a:hlinkClick r:id="rId14"/>
              </a:rPr>
              <a:t>Transfer Reports</a:t>
            </a:r>
            <a:endParaRPr lang="en-US" sz="2000" dirty="0"/>
          </a:p>
        </p:txBody>
      </p:sp>
      <p:sp>
        <p:nvSpPr>
          <p:cNvPr id="3" name="Slide Number Placeholder 2">
            <a:extLst>
              <a:ext uri="{FF2B5EF4-FFF2-40B4-BE49-F238E27FC236}">
                <a16:creationId xmlns:a16="http://schemas.microsoft.com/office/drawing/2014/main" id="{A767DB85-893F-7E26-9C70-1D7F4228DCC5}"/>
              </a:ext>
              <a:ext uri="{C183D7F6-B498-43B3-948B-1728B52AA6E4}">
                <adec:decorative xmlns:adec="http://schemas.microsoft.com/office/drawing/2017/decorative" val="1"/>
              </a:ext>
            </a:extLst>
          </p:cNvPr>
          <p:cNvSpPr>
            <a:spLocks noGrp="1"/>
          </p:cNvSpPr>
          <p:nvPr>
            <p:ph type="sldNum" sz="quarter" idx="12"/>
          </p:nvPr>
        </p:nvSpPr>
        <p:spPr/>
        <p:txBody>
          <a:bodyPr/>
          <a:lstStyle/>
          <a:p>
            <a:fld id="{205155C8-06EF-4D76-B723-5863044CF28B}" type="slidenum">
              <a:rPr lang="en-US" smtClean="0"/>
              <a:pPr/>
              <a:t>35</a:t>
            </a:fld>
            <a:endParaRPr lang="en-US"/>
          </a:p>
        </p:txBody>
      </p:sp>
    </p:spTree>
    <p:custDataLst>
      <p:tags r:id="rId1"/>
    </p:custDataLst>
    <p:extLst>
      <p:ext uri="{BB962C8B-B14F-4D97-AF65-F5344CB8AC3E}">
        <p14:creationId xmlns:p14="http://schemas.microsoft.com/office/powerpoint/2010/main" val="34789832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8C0E61-8BAC-2A5A-C8C6-75A0D03216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58984D-9E09-1C52-F743-3B26AA2131B4}"/>
              </a:ext>
            </a:extLst>
          </p:cNvPr>
          <p:cNvSpPr>
            <a:spLocks noGrp="1"/>
          </p:cNvSpPr>
          <p:nvPr>
            <p:ph type="title"/>
          </p:nvPr>
        </p:nvSpPr>
        <p:spPr/>
        <p:txBody>
          <a:bodyPr/>
          <a:lstStyle/>
          <a:p>
            <a:r>
              <a:rPr lang="en-US">
                <a:ea typeface="Calibri"/>
                <a:cs typeface="Calibri"/>
              </a:rPr>
              <a:t>Q&amp;A</a:t>
            </a:r>
          </a:p>
        </p:txBody>
      </p:sp>
      <p:sp>
        <p:nvSpPr>
          <p:cNvPr id="4" name="TextBox 3">
            <a:extLst>
              <a:ext uri="{FF2B5EF4-FFF2-40B4-BE49-F238E27FC236}">
                <a16:creationId xmlns:a16="http://schemas.microsoft.com/office/drawing/2014/main" id="{5B3F0A91-2B89-FF81-6E67-4240BC1CF794}"/>
              </a:ext>
            </a:extLst>
          </p:cNvPr>
          <p:cNvSpPr txBox="1"/>
          <p:nvPr/>
        </p:nvSpPr>
        <p:spPr>
          <a:xfrm>
            <a:off x="956667" y="4637772"/>
            <a:ext cx="10497914" cy="172354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650" dirty="0">
                <a:hlinkClick r:id="rId4"/>
              </a:rPr>
              <a:t>Give us your feedback!</a:t>
            </a:r>
            <a:endParaRPr lang="en-US" sz="2650" dirty="0"/>
          </a:p>
          <a:p>
            <a:pPr algn="ctr"/>
            <a:endParaRPr lang="en-US" sz="2650" dirty="0"/>
          </a:p>
          <a:p>
            <a:pPr algn="ctr"/>
            <a:r>
              <a:rPr lang="en-US" sz="2650" dirty="0"/>
              <a:t>Contact us: </a:t>
            </a:r>
            <a:r>
              <a:rPr lang="en-US" sz="2650" dirty="0">
                <a:hlinkClick r:id="rId5"/>
              </a:rPr>
              <a:t>ncfs@ncosc.gov</a:t>
            </a:r>
            <a:endParaRPr lang="en-US" sz="2650" dirty="0">
              <a:ea typeface="Calibri"/>
              <a:cs typeface="Calibri"/>
            </a:endParaRPr>
          </a:p>
          <a:p>
            <a:endParaRPr lang="en-US" sz="2650" dirty="0"/>
          </a:p>
        </p:txBody>
      </p:sp>
      <p:pic>
        <p:nvPicPr>
          <p:cNvPr id="5" name="Picture 4">
            <a:extLst>
              <a:ext uri="{FF2B5EF4-FFF2-40B4-BE49-F238E27FC236}">
                <a16:creationId xmlns:a16="http://schemas.microsoft.com/office/drawing/2014/main" id="{811F65FA-1861-16F0-4103-54324B032CB6}"/>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5025937" y="1686790"/>
            <a:ext cx="2153980" cy="2736273"/>
          </a:xfrm>
          <a:prstGeom prst="rect">
            <a:avLst/>
          </a:prstGeom>
        </p:spPr>
      </p:pic>
      <p:sp>
        <p:nvSpPr>
          <p:cNvPr id="3" name="Slide Number Placeholder 2">
            <a:extLst>
              <a:ext uri="{FF2B5EF4-FFF2-40B4-BE49-F238E27FC236}">
                <a16:creationId xmlns:a16="http://schemas.microsoft.com/office/drawing/2014/main" id="{9A072AB2-1A14-3DB0-318D-3BFE33DAC866}"/>
              </a:ext>
              <a:ext uri="{C183D7F6-B498-43B3-948B-1728B52AA6E4}">
                <adec:decorative xmlns:adec="http://schemas.microsoft.com/office/drawing/2017/decorative" val="1"/>
              </a:ext>
            </a:extLst>
          </p:cNvPr>
          <p:cNvSpPr>
            <a:spLocks noGrp="1"/>
          </p:cNvSpPr>
          <p:nvPr>
            <p:ph type="sldNum" sz="quarter" idx="12"/>
          </p:nvPr>
        </p:nvSpPr>
        <p:spPr/>
        <p:txBody>
          <a:bodyPr/>
          <a:lstStyle/>
          <a:p>
            <a:fld id="{205155C8-06EF-4D76-B723-5863044CF28B}" type="slidenum">
              <a:rPr lang="en-US" smtClean="0"/>
              <a:pPr/>
              <a:t>36</a:t>
            </a:fld>
            <a:endParaRPr lang="en-US"/>
          </a:p>
        </p:txBody>
      </p:sp>
    </p:spTree>
    <p:custDataLst>
      <p:tags r:id="rId1"/>
    </p:custDataLst>
    <p:extLst>
      <p:ext uri="{BB962C8B-B14F-4D97-AF65-F5344CB8AC3E}">
        <p14:creationId xmlns:p14="http://schemas.microsoft.com/office/powerpoint/2010/main" val="28255163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A6A8D9-CF97-0199-A2AD-98A5BEE40D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3D4C9B-FEA2-D3AD-5698-991F49AB143D}"/>
              </a:ext>
            </a:extLst>
          </p:cNvPr>
          <p:cNvSpPr>
            <a:spLocks noGrp="1"/>
          </p:cNvSpPr>
          <p:nvPr>
            <p:ph type="title"/>
          </p:nvPr>
        </p:nvSpPr>
        <p:spPr/>
        <p:txBody>
          <a:bodyPr/>
          <a:lstStyle/>
          <a:p>
            <a:r>
              <a:rPr lang="en-US">
                <a:ea typeface="Calibri"/>
                <a:cs typeface="Calibri"/>
              </a:rPr>
              <a:t>Useful Links</a:t>
            </a:r>
          </a:p>
        </p:txBody>
      </p:sp>
      <p:sp>
        <p:nvSpPr>
          <p:cNvPr id="4" name="TextBox 3">
            <a:extLst>
              <a:ext uri="{FF2B5EF4-FFF2-40B4-BE49-F238E27FC236}">
                <a16:creationId xmlns:a16="http://schemas.microsoft.com/office/drawing/2014/main" id="{509CE8E7-3E39-AAE0-C6B3-65BDB42D7A6A}"/>
              </a:ext>
            </a:extLst>
          </p:cNvPr>
          <p:cNvSpPr txBox="1"/>
          <p:nvPr/>
        </p:nvSpPr>
        <p:spPr>
          <a:xfrm>
            <a:off x="933979" y="1066271"/>
            <a:ext cx="10360430" cy="70696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nSpc>
                <a:spcPct val="114000"/>
              </a:lnSpc>
              <a:spcBef>
                <a:spcPts val="600"/>
              </a:spcBef>
              <a:spcAft>
                <a:spcPts val="600"/>
              </a:spcAft>
              <a:buClr>
                <a:schemeClr val="tx1"/>
              </a:buClr>
              <a:buFont typeface="Arial" panose="020B0604020202020204" pitchFamily="34" charset="0"/>
              <a:buChar char="•"/>
            </a:pPr>
            <a:r>
              <a:rPr lang="en-US" sz="2000" u="sng" dirty="0">
                <a:solidFill>
                  <a:srgbClr val="0070C0"/>
                </a:solidFill>
                <a:hlinkClick r:id="rId4"/>
              </a:rPr>
              <a:t>NCFS IC Contacts</a:t>
            </a:r>
            <a:r>
              <a:rPr lang="en-US" sz="2000" u="sng" dirty="0">
                <a:solidFill>
                  <a:srgbClr val="0070C0"/>
                </a:solidFill>
              </a:rPr>
              <a:t> </a:t>
            </a:r>
            <a:r>
              <a:rPr lang="en-US" sz="2000" dirty="0">
                <a:solidFill>
                  <a:srgbClr val="0070C0"/>
                </a:solidFill>
              </a:rPr>
              <a:t>– </a:t>
            </a:r>
            <a:r>
              <a:rPr lang="en-US" sz="2000" b="1" dirty="0"/>
              <a:t>Check your Agency/University/Interface Group and update if needed.</a:t>
            </a:r>
            <a:r>
              <a:rPr lang="en-US" sz="2000" dirty="0">
                <a:solidFill>
                  <a:srgbClr val="0070C0"/>
                </a:solidFill>
              </a:rPr>
              <a:t>   </a:t>
            </a:r>
            <a:endParaRPr lang="en-US" sz="2000" u="sng" dirty="0">
              <a:solidFill>
                <a:srgbClr val="0070C0"/>
              </a:solidFill>
            </a:endParaRPr>
          </a:p>
          <a:p>
            <a:pPr marL="342900" indent="-342900">
              <a:lnSpc>
                <a:spcPct val="114000"/>
              </a:lnSpc>
              <a:spcBef>
                <a:spcPts val="600"/>
              </a:spcBef>
              <a:spcAft>
                <a:spcPts val="600"/>
              </a:spcAft>
              <a:buClr>
                <a:schemeClr val="tx1"/>
              </a:buClr>
              <a:buFont typeface="Arial" panose="020B0604020202020204" pitchFamily="34" charset="0"/>
              <a:buChar char="•"/>
            </a:pPr>
            <a:r>
              <a:rPr lang="en-US" sz="2000" u="sng" dirty="0">
                <a:solidFill>
                  <a:srgbClr val="0070C0"/>
                </a:solidFill>
              </a:rPr>
              <a:t>NCFS 2026 Communications</a:t>
            </a:r>
            <a:endParaRPr lang="en-US" sz="2000" u="sng" dirty="0">
              <a:solidFill>
                <a:srgbClr val="0070C0"/>
              </a:solidFill>
              <a:hlinkClick r:id="rId5">
                <a:extLst>
                  <a:ext uri="{A12FA001-AC4F-418D-AE19-62706E023703}">
                    <ahyp:hlinkClr xmlns:ahyp="http://schemas.microsoft.com/office/drawing/2018/hyperlinkcolor" val="tx"/>
                  </a:ext>
                </a:extLst>
              </a:hlinkClick>
            </a:endParaRPr>
          </a:p>
          <a:p>
            <a:pPr marL="342900" indent="-342900">
              <a:lnSpc>
                <a:spcPct val="114000"/>
              </a:lnSpc>
              <a:spcBef>
                <a:spcPts val="600"/>
              </a:spcBef>
              <a:spcAft>
                <a:spcPts val="600"/>
              </a:spcAft>
              <a:buClr>
                <a:schemeClr val="tx1"/>
              </a:buClr>
              <a:buFont typeface="Arial" panose="020B0604020202020204" pitchFamily="34" charset="0"/>
              <a:buChar char="•"/>
            </a:pPr>
            <a:r>
              <a:rPr lang="en-US" sz="2000" u="sng" dirty="0">
                <a:solidFill>
                  <a:srgbClr val="0070C0"/>
                </a:solidFill>
                <a:hlinkClick r:id="rId6"/>
              </a:rPr>
              <a:t>NCFS Functional Calendars</a:t>
            </a:r>
            <a:endParaRPr lang="en-US" sz="2000" u="sng" dirty="0">
              <a:solidFill>
                <a:srgbClr val="0070C0"/>
              </a:solidFill>
              <a:hlinkClick r:id="rId5">
                <a:extLst>
                  <a:ext uri="{A12FA001-AC4F-418D-AE19-62706E023703}">
                    <ahyp:hlinkClr xmlns:ahyp="http://schemas.microsoft.com/office/drawing/2018/hyperlinkcolor" val="tx"/>
                  </a:ext>
                </a:extLst>
              </a:hlinkClick>
            </a:endParaRPr>
          </a:p>
          <a:p>
            <a:pPr marL="342900" indent="-342900">
              <a:lnSpc>
                <a:spcPct val="114000"/>
              </a:lnSpc>
              <a:spcBef>
                <a:spcPts val="600"/>
              </a:spcBef>
              <a:spcAft>
                <a:spcPts val="600"/>
              </a:spcAft>
              <a:buClr>
                <a:schemeClr val="tx1"/>
              </a:buClr>
              <a:buFont typeface="Arial" panose="020B0604020202020204" pitchFamily="34" charset="0"/>
              <a:buChar char="•"/>
            </a:pPr>
            <a:r>
              <a:rPr lang="en-US" sz="2000" u="sng" dirty="0">
                <a:solidFill>
                  <a:srgbClr val="0070C0"/>
                </a:solidFill>
                <a:hlinkClick r:id="rId7">
                  <a:extLst>
                    <a:ext uri="{A12FA001-AC4F-418D-AE19-62706E023703}">
                      <ahyp:hlinkClr xmlns:ahyp="http://schemas.microsoft.com/office/drawing/2018/hyperlinkcolor" val="tx"/>
                    </a:ext>
                  </a:extLst>
                </a:hlinkClick>
              </a:rPr>
              <a:t>NCFS Gen-11 Reference Links</a:t>
            </a:r>
            <a:endParaRPr lang="en-US" sz="2000" dirty="0">
              <a:solidFill>
                <a:srgbClr val="0070C0"/>
              </a:solidFill>
            </a:endParaRPr>
          </a:p>
          <a:p>
            <a:pPr marL="342900" indent="-342900">
              <a:lnSpc>
                <a:spcPct val="114000"/>
              </a:lnSpc>
              <a:spcBef>
                <a:spcPts val="600"/>
              </a:spcBef>
              <a:spcAft>
                <a:spcPts val="600"/>
              </a:spcAft>
              <a:buClr>
                <a:schemeClr val="tx1"/>
              </a:buClr>
              <a:buFont typeface="Arial" panose="020B0604020202020204" pitchFamily="34" charset="0"/>
              <a:buChar char="•"/>
            </a:pPr>
            <a:r>
              <a:rPr lang="en-US" sz="2000" u="sng" dirty="0">
                <a:solidFill>
                  <a:srgbClr val="0070C0"/>
                </a:solidFill>
                <a:hlinkClick r:id="rId8">
                  <a:extLst>
                    <a:ext uri="{A12FA001-AC4F-418D-AE19-62706E023703}">
                      <ahyp:hlinkClr xmlns:ahyp="http://schemas.microsoft.com/office/drawing/2018/hyperlinkcolor" val="tx"/>
                    </a:ext>
                  </a:extLst>
                </a:hlinkClick>
              </a:rPr>
              <a:t>NCFS Help Documents</a:t>
            </a:r>
            <a:endParaRPr lang="en-US" sz="2000" dirty="0">
              <a:solidFill>
                <a:srgbClr val="0070C0"/>
              </a:solidFill>
            </a:endParaRPr>
          </a:p>
          <a:p>
            <a:pPr marL="342900" indent="-342900">
              <a:lnSpc>
                <a:spcPct val="114000"/>
              </a:lnSpc>
              <a:spcBef>
                <a:spcPts val="600"/>
              </a:spcBef>
              <a:spcAft>
                <a:spcPts val="600"/>
              </a:spcAft>
              <a:buClr>
                <a:schemeClr val="tx1"/>
              </a:buClr>
              <a:buFont typeface="Arial" panose="020B0604020202020204" pitchFamily="34" charset="0"/>
              <a:buChar char="•"/>
            </a:pPr>
            <a:r>
              <a:rPr lang="en-US" sz="2000" u="sng" dirty="0">
                <a:solidFill>
                  <a:srgbClr val="0070C0"/>
                </a:solidFill>
              </a:rPr>
              <a:t>NCFS Resources</a:t>
            </a:r>
            <a:endParaRPr lang="en-US" sz="2000" dirty="0">
              <a:solidFill>
                <a:srgbClr val="0070C0"/>
              </a:solidFill>
            </a:endParaRPr>
          </a:p>
          <a:p>
            <a:pPr marL="342900" indent="-342900">
              <a:lnSpc>
                <a:spcPct val="114000"/>
              </a:lnSpc>
              <a:spcBef>
                <a:spcPts val="600"/>
              </a:spcBef>
              <a:spcAft>
                <a:spcPts val="600"/>
              </a:spcAft>
              <a:buClr>
                <a:schemeClr val="tx1"/>
              </a:buClr>
              <a:buFont typeface="Arial" panose="020B0604020202020204" pitchFamily="34" charset="0"/>
              <a:buChar char="•"/>
            </a:pPr>
            <a:r>
              <a:rPr lang="en-US" sz="2000" u="sng" dirty="0">
                <a:solidFill>
                  <a:srgbClr val="0070C0"/>
                </a:solidFill>
                <a:hlinkClick r:id="rId9">
                  <a:extLst>
                    <a:ext uri="{A12FA001-AC4F-418D-AE19-62706E023703}">
                      <ahyp:hlinkClr xmlns:ahyp="http://schemas.microsoft.com/office/drawing/2018/hyperlinkcolor" val="tx"/>
                    </a:ext>
                  </a:extLst>
                </a:hlinkClick>
              </a:rPr>
              <a:t>NCFS System Training</a:t>
            </a:r>
            <a:endParaRPr lang="en-US" sz="2000" u="sng" dirty="0">
              <a:solidFill>
                <a:srgbClr val="0070C0"/>
              </a:solidFill>
            </a:endParaRPr>
          </a:p>
          <a:p>
            <a:pPr marL="342900" indent="-342900">
              <a:lnSpc>
                <a:spcPct val="114000"/>
              </a:lnSpc>
              <a:spcBef>
                <a:spcPts val="600"/>
              </a:spcBef>
              <a:spcAft>
                <a:spcPts val="600"/>
              </a:spcAft>
              <a:buClr>
                <a:schemeClr val="tx1"/>
              </a:buClr>
              <a:buFont typeface="Arial" panose="020B0604020202020204" pitchFamily="34" charset="0"/>
              <a:buChar char="•"/>
            </a:pPr>
            <a:r>
              <a:rPr lang="en-US" sz="2000" dirty="0">
                <a:ea typeface="Calibri"/>
                <a:cs typeface="Calibri"/>
                <a:hlinkClick r:id="rId10"/>
              </a:rPr>
              <a:t>NCFS Year End Checklist</a:t>
            </a:r>
            <a:endParaRPr lang="en-US" sz="2000" dirty="0">
              <a:ea typeface="Calibri"/>
              <a:cs typeface="Calibri"/>
            </a:endParaRPr>
          </a:p>
          <a:p>
            <a:endParaRPr lang="en-US" sz="2600" dirty="0">
              <a:solidFill>
                <a:srgbClr val="0070C0"/>
              </a:solidFill>
              <a:ea typeface="Calibri"/>
              <a:cs typeface="Calibri"/>
            </a:endParaRPr>
          </a:p>
          <a:p>
            <a:endParaRPr lang="en-US" dirty="0"/>
          </a:p>
          <a:p>
            <a:endParaRPr lang="en-US" sz="2000" dirty="0">
              <a:solidFill>
                <a:srgbClr val="0070C0"/>
              </a:solidFill>
            </a:endParaRPr>
          </a:p>
          <a:p>
            <a:endParaRPr lang="en-US" sz="2600" dirty="0">
              <a:solidFill>
                <a:srgbClr val="0070C0"/>
              </a:solidFill>
            </a:endParaRPr>
          </a:p>
          <a:p>
            <a:pPr marL="628650" lvl="2"/>
            <a:endParaRPr lang="en-US" sz="2650" dirty="0"/>
          </a:p>
          <a:p>
            <a:pPr marL="628650" lvl="2"/>
            <a:endParaRPr lang="en-US" sz="2650" dirty="0"/>
          </a:p>
          <a:p>
            <a:endParaRPr lang="en-US" sz="2650" i="1" dirty="0"/>
          </a:p>
          <a:p>
            <a:endParaRPr lang="en-US" sz="2650" dirty="0"/>
          </a:p>
        </p:txBody>
      </p:sp>
      <p:sp>
        <p:nvSpPr>
          <p:cNvPr id="3" name="Slide Number Placeholder 2">
            <a:extLst>
              <a:ext uri="{FF2B5EF4-FFF2-40B4-BE49-F238E27FC236}">
                <a16:creationId xmlns:a16="http://schemas.microsoft.com/office/drawing/2014/main" id="{5A3D91CF-BF08-8332-1B8C-F44DE84E321F}"/>
              </a:ext>
              <a:ext uri="{C183D7F6-B498-43B3-948B-1728B52AA6E4}">
                <adec:decorative xmlns:adec="http://schemas.microsoft.com/office/drawing/2017/decorative" val="1"/>
              </a:ext>
            </a:extLst>
          </p:cNvPr>
          <p:cNvSpPr>
            <a:spLocks noGrp="1"/>
          </p:cNvSpPr>
          <p:nvPr>
            <p:ph type="sldNum" sz="quarter" idx="12"/>
          </p:nvPr>
        </p:nvSpPr>
        <p:spPr/>
        <p:txBody>
          <a:bodyPr/>
          <a:lstStyle/>
          <a:p>
            <a:fld id="{205155C8-06EF-4D76-B723-5863044CF28B}" type="slidenum">
              <a:rPr lang="en-US" smtClean="0"/>
              <a:pPr/>
              <a:t>37</a:t>
            </a:fld>
            <a:endParaRPr lang="en-US"/>
          </a:p>
        </p:txBody>
      </p:sp>
    </p:spTree>
    <p:custDataLst>
      <p:tags r:id="rId1"/>
    </p:custDataLst>
    <p:extLst>
      <p:ext uri="{BB962C8B-B14F-4D97-AF65-F5344CB8AC3E}">
        <p14:creationId xmlns:p14="http://schemas.microsoft.com/office/powerpoint/2010/main" val="26207131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49513DD-0F7D-401E-B1A9-46CF6058B837}"/>
              </a:ext>
            </a:extLst>
          </p:cNvPr>
          <p:cNvSpPr>
            <a:spLocks noGrp="1"/>
          </p:cNvSpPr>
          <p:nvPr>
            <p:ph type="title"/>
          </p:nvPr>
        </p:nvSpPr>
        <p:spPr>
          <a:xfrm>
            <a:off x="970013" y="380016"/>
            <a:ext cx="10901752" cy="634219"/>
          </a:xfrm>
        </p:spPr>
        <p:txBody>
          <a:bodyPr/>
          <a:lstStyle/>
          <a:p>
            <a:r>
              <a:rPr lang="en-US"/>
              <a:t>Presenters </a:t>
            </a:r>
            <a:endParaRPr lang="en-US">
              <a:ea typeface="Calibri"/>
              <a:cs typeface="Calibri"/>
            </a:endParaRPr>
          </a:p>
        </p:txBody>
      </p:sp>
      <p:grpSp>
        <p:nvGrpSpPr>
          <p:cNvPr id="9" name="Group 8" descr="Denise Langston, Business Systems Analyst">
            <a:extLst>
              <a:ext uri="{FF2B5EF4-FFF2-40B4-BE49-F238E27FC236}">
                <a16:creationId xmlns:a16="http://schemas.microsoft.com/office/drawing/2014/main" id="{3E214E01-F13D-15CA-C19C-E53F99B49995}"/>
              </a:ext>
            </a:extLst>
          </p:cNvPr>
          <p:cNvGrpSpPr/>
          <p:nvPr/>
        </p:nvGrpSpPr>
        <p:grpSpPr>
          <a:xfrm>
            <a:off x="945109" y="1621094"/>
            <a:ext cx="4556674" cy="1247663"/>
            <a:chOff x="1550321" y="1742356"/>
            <a:chExt cx="4775646" cy="1644333"/>
          </a:xfrm>
        </p:grpSpPr>
        <p:pic>
          <p:nvPicPr>
            <p:cNvPr id="10" name="Picture 9">
              <a:extLst>
                <a:ext uri="{FF2B5EF4-FFF2-40B4-BE49-F238E27FC236}">
                  <a16:creationId xmlns:a16="http://schemas.microsoft.com/office/drawing/2014/main" id="{D4907ABB-9812-8A82-BCEC-6E26D07E3E7B}"/>
                </a:ext>
              </a:extLst>
            </p:cNvPr>
            <p:cNvPicPr>
              <a:picLocks noChangeAspect="1"/>
            </p:cNvPicPr>
            <p:nvPr/>
          </p:nvPicPr>
          <p:blipFill>
            <a:blip r:embed="rId4"/>
            <a:stretch>
              <a:fillRect/>
            </a:stretch>
          </p:blipFill>
          <p:spPr>
            <a:xfrm>
              <a:off x="1550321" y="1742356"/>
              <a:ext cx="832661" cy="1638153"/>
            </a:xfrm>
            <a:prstGeom prst="rect">
              <a:avLst/>
            </a:prstGeom>
          </p:spPr>
        </p:pic>
        <p:grpSp>
          <p:nvGrpSpPr>
            <p:cNvPr id="11" name="Group 10">
              <a:extLst>
                <a:ext uri="{FF2B5EF4-FFF2-40B4-BE49-F238E27FC236}">
                  <a16:creationId xmlns:a16="http://schemas.microsoft.com/office/drawing/2014/main" id="{9D4F8A92-24B8-CCD3-A62A-EB3B9B1D0BDC}"/>
                </a:ext>
              </a:extLst>
            </p:cNvPr>
            <p:cNvGrpSpPr/>
            <p:nvPr/>
          </p:nvGrpSpPr>
          <p:grpSpPr>
            <a:xfrm>
              <a:off x="1592230" y="1753833"/>
              <a:ext cx="4733737" cy="1632856"/>
              <a:chOff x="2042233" y="4132831"/>
              <a:chExt cx="4733737" cy="1632856"/>
            </a:xfrm>
          </p:grpSpPr>
          <p:sp>
            <p:nvSpPr>
              <p:cNvPr id="12" name="Rectangle: Rounded Corners 11">
                <a:extLst>
                  <a:ext uri="{FF2B5EF4-FFF2-40B4-BE49-F238E27FC236}">
                    <a16:creationId xmlns:a16="http://schemas.microsoft.com/office/drawing/2014/main" id="{A0C4082F-7FA5-4255-054A-A2C18CEC0026}"/>
                  </a:ext>
                </a:extLst>
              </p:cNvPr>
              <p:cNvSpPr/>
              <p:nvPr/>
            </p:nvSpPr>
            <p:spPr>
              <a:xfrm>
                <a:off x="2042233" y="4132831"/>
                <a:ext cx="4733737" cy="1632856"/>
              </a:xfrm>
              <a:prstGeom prst="roundRect">
                <a:avLst>
                  <a:gd name="adj" fmla="val 50000"/>
                </a:avLst>
              </a:prstGeom>
              <a:solidFill>
                <a:schemeClr val="bg1"/>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TextBox 14">
                <a:extLst>
                  <a:ext uri="{FF2B5EF4-FFF2-40B4-BE49-F238E27FC236}">
                    <a16:creationId xmlns:a16="http://schemas.microsoft.com/office/drawing/2014/main" id="{1EB1F3DE-5BB7-312F-4C3D-A7C5CACE8FF7}"/>
                  </a:ext>
                </a:extLst>
              </p:cNvPr>
              <p:cNvSpPr txBox="1"/>
              <p:nvPr/>
            </p:nvSpPr>
            <p:spPr>
              <a:xfrm>
                <a:off x="3548259" y="4476734"/>
                <a:ext cx="2943356" cy="932944"/>
              </a:xfrm>
              <a:prstGeom prst="rect">
                <a:avLst/>
              </a:prstGeom>
              <a:noFill/>
            </p:spPr>
            <p:txBody>
              <a:bodyPr wrap="none" lIns="91440" tIns="45720" rIns="91440" bIns="45720" rtlCol="0" anchor="t">
                <a:spAutoFit/>
              </a:bodyPr>
              <a:lstStyle/>
              <a:p>
                <a:r>
                  <a:rPr lang="en-US" sz="2000">
                    <a:solidFill>
                      <a:schemeClr val="accent5">
                        <a:lumMod val="50000"/>
                      </a:schemeClr>
                    </a:solidFill>
                  </a:rPr>
                  <a:t>Denise Langston</a:t>
                </a:r>
              </a:p>
              <a:p>
                <a:r>
                  <a:rPr lang="en-US" sz="2000">
                    <a:solidFill>
                      <a:schemeClr val="accent5">
                        <a:lumMod val="50000"/>
                      </a:schemeClr>
                    </a:solidFill>
                    <a:ea typeface="Calibri"/>
                    <a:cs typeface="Calibri"/>
                  </a:rPr>
                  <a:t>Business Systems Analyst</a:t>
                </a:r>
              </a:p>
            </p:txBody>
          </p:sp>
        </p:grpSp>
      </p:grpSp>
      <p:pic>
        <p:nvPicPr>
          <p:cNvPr id="7" name="Picture 6">
            <a:extLst>
              <a:ext uri="{FF2B5EF4-FFF2-40B4-BE49-F238E27FC236}">
                <a16:creationId xmlns:a16="http://schemas.microsoft.com/office/drawing/2014/main" id="{F5D4F99B-EE85-A6FB-6C6E-4B8372E9EA3F}"/>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985096" y="1636752"/>
            <a:ext cx="1301565" cy="1236024"/>
          </a:xfrm>
          <a:prstGeom prst="flowChartConnector">
            <a:avLst/>
          </a:prstGeom>
        </p:spPr>
      </p:pic>
      <p:grpSp>
        <p:nvGrpSpPr>
          <p:cNvPr id="6" name="Group 5" descr="Laura Klem, Deputy State Controller">
            <a:extLst>
              <a:ext uri="{FF2B5EF4-FFF2-40B4-BE49-F238E27FC236}">
                <a16:creationId xmlns:a16="http://schemas.microsoft.com/office/drawing/2014/main" id="{E4585379-D56B-C238-3F26-9C57A87E0A98}"/>
              </a:ext>
            </a:extLst>
          </p:cNvPr>
          <p:cNvGrpSpPr/>
          <p:nvPr/>
        </p:nvGrpSpPr>
        <p:grpSpPr>
          <a:xfrm>
            <a:off x="6096000" y="1629802"/>
            <a:ext cx="4565336" cy="1245315"/>
            <a:chOff x="646477" y="194866"/>
            <a:chExt cx="5178237" cy="1638153"/>
          </a:xfrm>
        </p:grpSpPr>
        <p:grpSp>
          <p:nvGrpSpPr>
            <p:cNvPr id="35" name="Group 34">
              <a:extLst>
                <a:ext uri="{FF2B5EF4-FFF2-40B4-BE49-F238E27FC236}">
                  <a16:creationId xmlns:a16="http://schemas.microsoft.com/office/drawing/2014/main" id="{88D95909-92F3-A74D-C323-2F033670536F}"/>
                </a:ext>
              </a:extLst>
            </p:cNvPr>
            <p:cNvGrpSpPr/>
            <p:nvPr/>
          </p:nvGrpSpPr>
          <p:grpSpPr>
            <a:xfrm>
              <a:off x="646477" y="194866"/>
              <a:ext cx="5178237" cy="1638153"/>
              <a:chOff x="1550321" y="1742356"/>
              <a:chExt cx="5178237" cy="1638153"/>
            </a:xfrm>
          </p:grpSpPr>
          <p:pic>
            <p:nvPicPr>
              <p:cNvPr id="36" name="Picture 35">
                <a:extLst>
                  <a:ext uri="{FF2B5EF4-FFF2-40B4-BE49-F238E27FC236}">
                    <a16:creationId xmlns:a16="http://schemas.microsoft.com/office/drawing/2014/main" id="{8F1D0990-92FC-8F57-DE36-B46FC5BB9495}"/>
                  </a:ext>
                </a:extLst>
              </p:cNvPr>
              <p:cNvPicPr>
                <a:picLocks noChangeAspect="1"/>
              </p:cNvPicPr>
              <p:nvPr/>
            </p:nvPicPr>
            <p:blipFill>
              <a:blip r:embed="rId4"/>
              <a:stretch>
                <a:fillRect/>
              </a:stretch>
            </p:blipFill>
            <p:spPr>
              <a:xfrm>
                <a:off x="1550321" y="1742356"/>
                <a:ext cx="832660" cy="1638153"/>
              </a:xfrm>
              <a:prstGeom prst="rect">
                <a:avLst/>
              </a:prstGeom>
            </p:spPr>
          </p:pic>
          <p:sp>
            <p:nvSpPr>
              <p:cNvPr id="38" name="Rectangle: Rounded Corners 37">
                <a:extLst>
                  <a:ext uri="{FF2B5EF4-FFF2-40B4-BE49-F238E27FC236}">
                    <a16:creationId xmlns:a16="http://schemas.microsoft.com/office/drawing/2014/main" id="{E959D5BE-CFC4-3D46-FE23-B7F75EDD2FCD}"/>
                  </a:ext>
                </a:extLst>
              </p:cNvPr>
              <p:cNvSpPr/>
              <p:nvPr/>
            </p:nvSpPr>
            <p:spPr>
              <a:xfrm>
                <a:off x="1554291" y="1745454"/>
                <a:ext cx="5174267" cy="1609043"/>
              </a:xfrm>
              <a:prstGeom prst="roundRect">
                <a:avLst>
                  <a:gd name="adj" fmla="val 50000"/>
                </a:avLst>
              </a:prstGeom>
              <a:solidFill>
                <a:schemeClr val="bg1"/>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 name="TextBox 3">
              <a:extLst>
                <a:ext uri="{FF2B5EF4-FFF2-40B4-BE49-F238E27FC236}">
                  <a16:creationId xmlns:a16="http://schemas.microsoft.com/office/drawing/2014/main" id="{86C3FFB1-FD3F-8B5B-A8E3-B4784FE4EBF1}"/>
                </a:ext>
              </a:extLst>
            </p:cNvPr>
            <p:cNvSpPr txBox="1"/>
            <p:nvPr/>
          </p:nvSpPr>
          <p:spPr>
            <a:xfrm>
              <a:off x="2368871" y="510893"/>
              <a:ext cx="2992770" cy="931191"/>
            </a:xfrm>
            <a:prstGeom prst="rect">
              <a:avLst/>
            </a:prstGeom>
            <a:noFill/>
          </p:spPr>
          <p:txBody>
            <a:bodyPr wrap="none" lIns="91440" tIns="45720" rIns="91440" bIns="45720" rtlCol="0" anchor="t">
              <a:spAutoFit/>
            </a:bodyPr>
            <a:lstStyle/>
            <a:p>
              <a:r>
                <a:rPr lang="en-US" sz="2000">
                  <a:solidFill>
                    <a:schemeClr val="accent5">
                      <a:lumMod val="50000"/>
                    </a:schemeClr>
                  </a:solidFill>
                  <a:cs typeface="Calibri"/>
                </a:rPr>
                <a:t>Laura Klem</a:t>
              </a:r>
            </a:p>
            <a:p>
              <a:r>
                <a:rPr lang="en-US" sz="2000">
                  <a:solidFill>
                    <a:schemeClr val="accent5">
                      <a:lumMod val="50000"/>
                    </a:schemeClr>
                  </a:solidFill>
                  <a:ea typeface="Calibri"/>
                  <a:cs typeface="Calibri"/>
                </a:rPr>
                <a:t>Deputy State Controller</a:t>
              </a:r>
            </a:p>
          </p:txBody>
        </p:sp>
      </p:grpSp>
      <p:pic>
        <p:nvPicPr>
          <p:cNvPr id="23" name="Picture 22">
            <a:extLst>
              <a:ext uri="{FF2B5EF4-FFF2-40B4-BE49-F238E27FC236}">
                <a16:creationId xmlns:a16="http://schemas.microsoft.com/office/drawing/2014/main" id="{E689A59A-6D45-611D-EC1C-CAE9EA377922}"/>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6099500" y="1616659"/>
            <a:ext cx="1291127" cy="1251844"/>
          </a:xfrm>
          <a:prstGeom prst="flowChartConnector">
            <a:avLst/>
          </a:prstGeom>
        </p:spPr>
      </p:pic>
      <p:grpSp>
        <p:nvGrpSpPr>
          <p:cNvPr id="17" name="Group 16" descr="Jacob Taitague, Business Systems Manager">
            <a:extLst>
              <a:ext uri="{FF2B5EF4-FFF2-40B4-BE49-F238E27FC236}">
                <a16:creationId xmlns:a16="http://schemas.microsoft.com/office/drawing/2014/main" id="{8DAB8AD6-E702-1218-3B1A-6AEE780D2F77}"/>
              </a:ext>
            </a:extLst>
          </p:cNvPr>
          <p:cNvGrpSpPr/>
          <p:nvPr/>
        </p:nvGrpSpPr>
        <p:grpSpPr>
          <a:xfrm>
            <a:off x="925117" y="3858919"/>
            <a:ext cx="4556673" cy="1247663"/>
            <a:chOff x="1550321" y="1742356"/>
            <a:chExt cx="4775645" cy="1644333"/>
          </a:xfrm>
        </p:grpSpPr>
        <p:pic>
          <p:nvPicPr>
            <p:cNvPr id="18" name="Picture 17">
              <a:extLst>
                <a:ext uri="{FF2B5EF4-FFF2-40B4-BE49-F238E27FC236}">
                  <a16:creationId xmlns:a16="http://schemas.microsoft.com/office/drawing/2014/main" id="{5D8AB55C-8E63-3054-0464-F8291B2193FC}"/>
                </a:ext>
              </a:extLst>
            </p:cNvPr>
            <p:cNvPicPr>
              <a:picLocks noChangeAspect="1"/>
            </p:cNvPicPr>
            <p:nvPr/>
          </p:nvPicPr>
          <p:blipFill>
            <a:blip r:embed="rId4"/>
            <a:stretch>
              <a:fillRect/>
            </a:stretch>
          </p:blipFill>
          <p:spPr>
            <a:xfrm>
              <a:off x="1550321" y="1742356"/>
              <a:ext cx="832661" cy="1638153"/>
            </a:xfrm>
            <a:prstGeom prst="rect">
              <a:avLst/>
            </a:prstGeom>
          </p:spPr>
        </p:pic>
        <p:grpSp>
          <p:nvGrpSpPr>
            <p:cNvPr id="27" name="Group 26">
              <a:extLst>
                <a:ext uri="{FF2B5EF4-FFF2-40B4-BE49-F238E27FC236}">
                  <a16:creationId xmlns:a16="http://schemas.microsoft.com/office/drawing/2014/main" id="{E7619F5D-FF6E-F4A4-A9F5-CEBD93D44FF7}"/>
                </a:ext>
              </a:extLst>
            </p:cNvPr>
            <p:cNvGrpSpPr/>
            <p:nvPr/>
          </p:nvGrpSpPr>
          <p:grpSpPr>
            <a:xfrm>
              <a:off x="1592229" y="1753833"/>
              <a:ext cx="4733737" cy="1632856"/>
              <a:chOff x="2042232" y="4132831"/>
              <a:chExt cx="4733737" cy="1632856"/>
            </a:xfrm>
          </p:grpSpPr>
          <p:sp>
            <p:nvSpPr>
              <p:cNvPr id="28" name="Rectangle: Rounded Corners 27">
                <a:extLst>
                  <a:ext uri="{FF2B5EF4-FFF2-40B4-BE49-F238E27FC236}">
                    <a16:creationId xmlns:a16="http://schemas.microsoft.com/office/drawing/2014/main" id="{7B2D8F70-4249-926B-D495-CC6205E95A87}"/>
                  </a:ext>
                </a:extLst>
              </p:cNvPr>
              <p:cNvSpPr/>
              <p:nvPr/>
            </p:nvSpPr>
            <p:spPr>
              <a:xfrm>
                <a:off x="2042232" y="4132831"/>
                <a:ext cx="4733737" cy="1632856"/>
              </a:xfrm>
              <a:prstGeom prst="roundRect">
                <a:avLst>
                  <a:gd name="adj" fmla="val 50000"/>
                </a:avLst>
              </a:prstGeom>
              <a:solidFill>
                <a:schemeClr val="bg1"/>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FC6BC6B2-81D1-4CCD-ED26-340AB3754459}"/>
                  </a:ext>
                </a:extLst>
              </p:cNvPr>
              <p:cNvSpPr txBox="1"/>
              <p:nvPr/>
            </p:nvSpPr>
            <p:spPr>
              <a:xfrm>
                <a:off x="3540087" y="4477207"/>
                <a:ext cx="3117191" cy="932944"/>
              </a:xfrm>
              <a:prstGeom prst="rect">
                <a:avLst/>
              </a:prstGeom>
              <a:noFill/>
            </p:spPr>
            <p:txBody>
              <a:bodyPr wrap="square" lIns="91440" tIns="45720" rIns="91440" bIns="45720" rtlCol="0" anchor="t">
                <a:spAutoFit/>
              </a:bodyPr>
              <a:lstStyle/>
              <a:p>
                <a:r>
                  <a:rPr lang="en-US" sz="2000">
                    <a:solidFill>
                      <a:schemeClr val="accent5">
                        <a:lumMod val="50000"/>
                      </a:schemeClr>
                    </a:solidFill>
                  </a:rPr>
                  <a:t>Jacob Taitague</a:t>
                </a:r>
              </a:p>
              <a:p>
                <a:r>
                  <a:rPr lang="en-US" sz="2000">
                    <a:solidFill>
                      <a:schemeClr val="accent5">
                        <a:lumMod val="50000"/>
                      </a:schemeClr>
                    </a:solidFill>
                    <a:ea typeface="Calibri"/>
                    <a:cs typeface="Calibri"/>
                  </a:rPr>
                  <a:t>Business Systems Manager</a:t>
                </a:r>
                <a:endParaRPr lang="en-US" sz="2000">
                  <a:solidFill>
                    <a:schemeClr val="accent5">
                      <a:lumMod val="50000"/>
                    </a:schemeClr>
                  </a:solidFill>
                </a:endParaRPr>
              </a:p>
            </p:txBody>
          </p:sp>
        </p:grpSp>
      </p:grpSp>
      <p:pic>
        <p:nvPicPr>
          <p:cNvPr id="14" name="Picture 13">
            <a:extLst>
              <a:ext uri="{FF2B5EF4-FFF2-40B4-BE49-F238E27FC236}">
                <a16:creationId xmlns:a16="http://schemas.microsoft.com/office/drawing/2014/main" id="{1E017EF9-26AC-15D7-9530-017554FEDCD3}"/>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965103" y="3846869"/>
            <a:ext cx="1295934" cy="1253989"/>
          </a:xfrm>
          <a:prstGeom prst="flowChartConnector">
            <a:avLst/>
          </a:prstGeom>
        </p:spPr>
      </p:pic>
      <p:grpSp>
        <p:nvGrpSpPr>
          <p:cNvPr id="24" name="Group 23" descr="Gwen Earp, Business Systems Manager">
            <a:extLst>
              <a:ext uri="{FF2B5EF4-FFF2-40B4-BE49-F238E27FC236}">
                <a16:creationId xmlns:a16="http://schemas.microsoft.com/office/drawing/2014/main" id="{B15DDC06-8532-9490-7EC1-6FA42252EE0F}"/>
              </a:ext>
            </a:extLst>
          </p:cNvPr>
          <p:cNvGrpSpPr/>
          <p:nvPr/>
        </p:nvGrpSpPr>
        <p:grpSpPr>
          <a:xfrm>
            <a:off x="6210540" y="3853195"/>
            <a:ext cx="4556673" cy="1247663"/>
            <a:chOff x="1550321" y="1742356"/>
            <a:chExt cx="4775645" cy="1644333"/>
          </a:xfrm>
        </p:grpSpPr>
        <p:pic>
          <p:nvPicPr>
            <p:cNvPr id="25" name="Picture 24">
              <a:extLst>
                <a:ext uri="{FF2B5EF4-FFF2-40B4-BE49-F238E27FC236}">
                  <a16:creationId xmlns:a16="http://schemas.microsoft.com/office/drawing/2014/main" id="{15CA99D2-AD2F-492A-91A5-D78F92F1B78E}"/>
                </a:ext>
              </a:extLst>
            </p:cNvPr>
            <p:cNvPicPr>
              <a:picLocks noChangeAspect="1"/>
            </p:cNvPicPr>
            <p:nvPr/>
          </p:nvPicPr>
          <p:blipFill>
            <a:blip r:embed="rId4"/>
            <a:stretch>
              <a:fillRect/>
            </a:stretch>
          </p:blipFill>
          <p:spPr>
            <a:xfrm>
              <a:off x="1550321" y="1742356"/>
              <a:ext cx="832661" cy="1638153"/>
            </a:xfrm>
            <a:prstGeom prst="rect">
              <a:avLst/>
            </a:prstGeom>
          </p:spPr>
        </p:pic>
        <p:grpSp>
          <p:nvGrpSpPr>
            <p:cNvPr id="26" name="Group 25">
              <a:extLst>
                <a:ext uri="{FF2B5EF4-FFF2-40B4-BE49-F238E27FC236}">
                  <a16:creationId xmlns:a16="http://schemas.microsoft.com/office/drawing/2014/main" id="{B43C4C59-EED2-13BB-59E5-4669CB374512}"/>
                </a:ext>
              </a:extLst>
            </p:cNvPr>
            <p:cNvGrpSpPr/>
            <p:nvPr/>
          </p:nvGrpSpPr>
          <p:grpSpPr>
            <a:xfrm>
              <a:off x="1592229" y="1753833"/>
              <a:ext cx="4733737" cy="1632856"/>
              <a:chOff x="2042232" y="4132831"/>
              <a:chExt cx="4733737" cy="1632856"/>
            </a:xfrm>
          </p:grpSpPr>
          <p:sp>
            <p:nvSpPr>
              <p:cNvPr id="29" name="Rectangle: Rounded Corners 28">
                <a:extLst>
                  <a:ext uri="{FF2B5EF4-FFF2-40B4-BE49-F238E27FC236}">
                    <a16:creationId xmlns:a16="http://schemas.microsoft.com/office/drawing/2014/main" id="{BA739ED7-EE42-C6AA-3F9B-1D34AEB9C494}"/>
                  </a:ext>
                </a:extLst>
              </p:cNvPr>
              <p:cNvSpPr/>
              <p:nvPr/>
            </p:nvSpPr>
            <p:spPr>
              <a:xfrm>
                <a:off x="2042232" y="4132831"/>
                <a:ext cx="4733737" cy="1632856"/>
              </a:xfrm>
              <a:prstGeom prst="roundRect">
                <a:avLst>
                  <a:gd name="adj" fmla="val 50000"/>
                </a:avLst>
              </a:prstGeom>
              <a:solidFill>
                <a:schemeClr val="bg1"/>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TextBox 30">
                <a:extLst>
                  <a:ext uri="{FF2B5EF4-FFF2-40B4-BE49-F238E27FC236}">
                    <a16:creationId xmlns:a16="http://schemas.microsoft.com/office/drawing/2014/main" id="{22C951DE-52FD-58FF-E7A5-B0EC9A806CC1}"/>
                  </a:ext>
                </a:extLst>
              </p:cNvPr>
              <p:cNvSpPr txBox="1"/>
              <p:nvPr/>
            </p:nvSpPr>
            <p:spPr>
              <a:xfrm>
                <a:off x="3540087" y="4477207"/>
                <a:ext cx="3117191" cy="932944"/>
              </a:xfrm>
              <a:prstGeom prst="rect">
                <a:avLst/>
              </a:prstGeom>
              <a:noFill/>
            </p:spPr>
            <p:txBody>
              <a:bodyPr wrap="square" lIns="91440" tIns="45720" rIns="91440" bIns="45720" rtlCol="0" anchor="t">
                <a:spAutoFit/>
              </a:bodyPr>
              <a:lstStyle/>
              <a:p>
                <a:r>
                  <a:rPr lang="en-US" sz="2000">
                    <a:solidFill>
                      <a:schemeClr val="accent5">
                        <a:lumMod val="50000"/>
                      </a:schemeClr>
                    </a:solidFill>
                  </a:rPr>
                  <a:t>Gwen Earp</a:t>
                </a:r>
              </a:p>
              <a:p>
                <a:r>
                  <a:rPr lang="en-US" sz="2000">
                    <a:solidFill>
                      <a:schemeClr val="accent5">
                        <a:lumMod val="50000"/>
                      </a:schemeClr>
                    </a:solidFill>
                    <a:ea typeface="Calibri"/>
                    <a:cs typeface="Calibri"/>
                  </a:rPr>
                  <a:t>Business Systems Manager</a:t>
                </a:r>
                <a:endParaRPr lang="en-US" sz="2000">
                  <a:solidFill>
                    <a:schemeClr val="accent5">
                      <a:lumMod val="50000"/>
                    </a:schemeClr>
                  </a:solidFill>
                </a:endParaRPr>
              </a:p>
            </p:txBody>
          </p:sp>
        </p:grpSp>
      </p:grpSp>
      <p:pic>
        <p:nvPicPr>
          <p:cNvPr id="32" name="Picture 31">
            <a:extLst>
              <a:ext uri="{FF2B5EF4-FFF2-40B4-BE49-F238E27FC236}">
                <a16:creationId xmlns:a16="http://schemas.microsoft.com/office/drawing/2014/main" id="{9859C040-9DB4-C662-6461-D08C720B9A8B}"/>
              </a:ext>
              <a:ext uri="{C183D7F6-B498-43B3-948B-1728B52AA6E4}">
                <adec:decorative xmlns:adec="http://schemas.microsoft.com/office/drawing/2017/decorative" val="1"/>
              </a:ext>
            </a:extLst>
          </p:cNvPr>
          <p:cNvPicPr>
            <a:picLocks noChangeAspect="1"/>
          </p:cNvPicPr>
          <p:nvPr/>
        </p:nvPicPr>
        <p:blipFill>
          <a:blip r:embed="rId8"/>
          <a:srcRect t="5938" b="5938"/>
          <a:stretch>
            <a:fillRect/>
          </a:stretch>
        </p:blipFill>
        <p:spPr>
          <a:xfrm>
            <a:off x="6255898" y="3846869"/>
            <a:ext cx="1250897" cy="1258584"/>
          </a:xfrm>
          <a:prstGeom prst="flowChartConnector">
            <a:avLst/>
          </a:prstGeom>
        </p:spPr>
      </p:pic>
      <p:sp>
        <p:nvSpPr>
          <p:cNvPr id="2" name="Slide Number Placeholder 1">
            <a:extLst>
              <a:ext uri="{FF2B5EF4-FFF2-40B4-BE49-F238E27FC236}">
                <a16:creationId xmlns:a16="http://schemas.microsoft.com/office/drawing/2014/main" id="{A78A275E-933A-4220-871D-088652DB6273}"/>
              </a:ext>
              <a:ext uri="{C183D7F6-B498-43B3-948B-1728B52AA6E4}">
                <adec:decorative xmlns:adec="http://schemas.microsoft.com/office/drawing/2017/decorative" val="1"/>
              </a:ext>
            </a:extLst>
          </p:cNvPr>
          <p:cNvSpPr>
            <a:spLocks noGrp="1"/>
          </p:cNvSpPr>
          <p:nvPr>
            <p:ph type="sldNum" sz="quarter" idx="12"/>
          </p:nvPr>
        </p:nvSpPr>
        <p:spPr/>
        <p:txBody>
          <a:bodyPr/>
          <a:lstStyle/>
          <a:p>
            <a:fld id="{205155C8-06EF-4D76-B723-5863044CF28B}" type="slidenum">
              <a:rPr lang="en-US" smtClean="0"/>
              <a:pPr/>
              <a:t>4</a:t>
            </a:fld>
            <a:endParaRPr lang="en-US"/>
          </a:p>
        </p:txBody>
      </p:sp>
    </p:spTree>
    <p:custDataLst>
      <p:tags r:id="rId1"/>
    </p:custDataLst>
    <p:extLst>
      <p:ext uri="{BB962C8B-B14F-4D97-AF65-F5344CB8AC3E}">
        <p14:creationId xmlns:p14="http://schemas.microsoft.com/office/powerpoint/2010/main" val="19791733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9EFAA-5E92-0BB6-E871-2C5F23B65B02}"/>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36103E86-075D-9A77-3A3B-6FA0A08ABF4D}"/>
              </a:ext>
            </a:extLst>
          </p:cNvPr>
          <p:cNvSpPr>
            <a:spLocks noGrp="1"/>
          </p:cNvSpPr>
          <p:nvPr>
            <p:ph type="title"/>
          </p:nvPr>
        </p:nvSpPr>
        <p:spPr>
          <a:xfrm>
            <a:off x="970013" y="380016"/>
            <a:ext cx="10901752" cy="634219"/>
          </a:xfrm>
        </p:spPr>
        <p:txBody>
          <a:bodyPr/>
          <a:lstStyle/>
          <a:p>
            <a:r>
              <a:rPr lang="en-US" dirty="0"/>
              <a:t>Presenters (cont.) </a:t>
            </a:r>
            <a:endParaRPr lang="en-US" dirty="0">
              <a:ea typeface="Calibri"/>
              <a:cs typeface="Calibri"/>
            </a:endParaRPr>
          </a:p>
        </p:txBody>
      </p:sp>
      <p:grpSp>
        <p:nvGrpSpPr>
          <p:cNvPr id="33" name="Group 32" descr="Frank Newsom, Business Systems Analyst">
            <a:extLst>
              <a:ext uri="{FF2B5EF4-FFF2-40B4-BE49-F238E27FC236}">
                <a16:creationId xmlns:a16="http://schemas.microsoft.com/office/drawing/2014/main" id="{DF3D248B-D217-1C6E-D826-EF6CEDAF2BAF}"/>
              </a:ext>
            </a:extLst>
          </p:cNvPr>
          <p:cNvGrpSpPr/>
          <p:nvPr/>
        </p:nvGrpSpPr>
        <p:grpSpPr>
          <a:xfrm>
            <a:off x="980671" y="1958723"/>
            <a:ext cx="4556673" cy="1247663"/>
            <a:chOff x="1550321" y="1742356"/>
            <a:chExt cx="4775645" cy="1644333"/>
          </a:xfrm>
        </p:grpSpPr>
        <p:pic>
          <p:nvPicPr>
            <p:cNvPr id="34" name="Picture 33">
              <a:extLst>
                <a:ext uri="{FF2B5EF4-FFF2-40B4-BE49-F238E27FC236}">
                  <a16:creationId xmlns:a16="http://schemas.microsoft.com/office/drawing/2014/main" id="{DBB53C87-6F72-A4FF-560F-4EF108749AD5}"/>
                </a:ext>
              </a:extLst>
            </p:cNvPr>
            <p:cNvPicPr>
              <a:picLocks noChangeAspect="1"/>
            </p:cNvPicPr>
            <p:nvPr/>
          </p:nvPicPr>
          <p:blipFill>
            <a:blip r:embed="rId4"/>
            <a:stretch>
              <a:fillRect/>
            </a:stretch>
          </p:blipFill>
          <p:spPr>
            <a:xfrm>
              <a:off x="1550321" y="1742356"/>
              <a:ext cx="832661" cy="1638153"/>
            </a:xfrm>
            <a:prstGeom prst="rect">
              <a:avLst/>
            </a:prstGeom>
          </p:spPr>
        </p:pic>
        <p:grpSp>
          <p:nvGrpSpPr>
            <p:cNvPr id="37" name="Group 36">
              <a:extLst>
                <a:ext uri="{FF2B5EF4-FFF2-40B4-BE49-F238E27FC236}">
                  <a16:creationId xmlns:a16="http://schemas.microsoft.com/office/drawing/2014/main" id="{C8ACB67B-6083-9CDD-BBDD-4CF1D7EBB41B}"/>
                </a:ext>
              </a:extLst>
            </p:cNvPr>
            <p:cNvGrpSpPr/>
            <p:nvPr/>
          </p:nvGrpSpPr>
          <p:grpSpPr>
            <a:xfrm>
              <a:off x="1592229" y="1753833"/>
              <a:ext cx="4733737" cy="1632856"/>
              <a:chOff x="2042232" y="4132831"/>
              <a:chExt cx="4733737" cy="1632856"/>
            </a:xfrm>
          </p:grpSpPr>
          <p:sp>
            <p:nvSpPr>
              <p:cNvPr id="39" name="Rectangle: Rounded Corners 38">
                <a:extLst>
                  <a:ext uri="{FF2B5EF4-FFF2-40B4-BE49-F238E27FC236}">
                    <a16:creationId xmlns:a16="http://schemas.microsoft.com/office/drawing/2014/main" id="{BDDB9BAF-A14C-D680-5D1F-B56023A6D6CB}"/>
                  </a:ext>
                </a:extLst>
              </p:cNvPr>
              <p:cNvSpPr/>
              <p:nvPr/>
            </p:nvSpPr>
            <p:spPr>
              <a:xfrm>
                <a:off x="2042232" y="4132831"/>
                <a:ext cx="4733737" cy="1632856"/>
              </a:xfrm>
              <a:prstGeom prst="roundRect">
                <a:avLst>
                  <a:gd name="adj" fmla="val 50000"/>
                </a:avLst>
              </a:prstGeom>
              <a:solidFill>
                <a:schemeClr val="bg1"/>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TextBox 39">
                <a:extLst>
                  <a:ext uri="{FF2B5EF4-FFF2-40B4-BE49-F238E27FC236}">
                    <a16:creationId xmlns:a16="http://schemas.microsoft.com/office/drawing/2014/main" id="{04CD7DF6-38F4-56F9-34F9-46013247DAA7}"/>
                  </a:ext>
                </a:extLst>
              </p:cNvPr>
              <p:cNvSpPr txBox="1"/>
              <p:nvPr/>
            </p:nvSpPr>
            <p:spPr>
              <a:xfrm>
                <a:off x="3540087" y="4477207"/>
                <a:ext cx="3117191" cy="932944"/>
              </a:xfrm>
              <a:prstGeom prst="rect">
                <a:avLst/>
              </a:prstGeom>
              <a:noFill/>
            </p:spPr>
            <p:txBody>
              <a:bodyPr wrap="square" lIns="91440" tIns="45720" rIns="91440" bIns="45720" rtlCol="0" anchor="t">
                <a:spAutoFit/>
              </a:bodyPr>
              <a:lstStyle/>
              <a:p>
                <a:r>
                  <a:rPr lang="en-US" sz="2000">
                    <a:solidFill>
                      <a:schemeClr val="accent5">
                        <a:lumMod val="50000"/>
                      </a:schemeClr>
                    </a:solidFill>
                  </a:rPr>
                  <a:t>Frank Newsom</a:t>
                </a:r>
              </a:p>
              <a:p>
                <a:r>
                  <a:rPr lang="en-US" sz="2000">
                    <a:solidFill>
                      <a:schemeClr val="accent5">
                        <a:lumMod val="50000"/>
                      </a:schemeClr>
                    </a:solidFill>
                    <a:ea typeface="Calibri"/>
                    <a:cs typeface="Calibri"/>
                  </a:rPr>
                  <a:t>Business Systems Analyst</a:t>
                </a:r>
                <a:endParaRPr lang="en-US" sz="2000">
                  <a:solidFill>
                    <a:schemeClr val="accent5">
                      <a:lumMod val="50000"/>
                    </a:schemeClr>
                  </a:solidFill>
                </a:endParaRPr>
              </a:p>
            </p:txBody>
          </p:sp>
        </p:grpSp>
      </p:grpSp>
      <p:pic>
        <p:nvPicPr>
          <p:cNvPr id="41" name="Picture 40">
            <a:extLst>
              <a:ext uri="{FF2B5EF4-FFF2-40B4-BE49-F238E27FC236}">
                <a16:creationId xmlns:a16="http://schemas.microsoft.com/office/drawing/2014/main" id="{1FFEEDDA-82A6-A68C-CC52-37C231E20E77}"/>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020657" y="1967432"/>
            <a:ext cx="1185299" cy="1242974"/>
          </a:xfrm>
          <a:prstGeom prst="flowChartConnector">
            <a:avLst/>
          </a:prstGeom>
        </p:spPr>
      </p:pic>
      <p:grpSp>
        <p:nvGrpSpPr>
          <p:cNvPr id="42" name="Group 41" descr="Thurman Ross, Security Manager">
            <a:extLst>
              <a:ext uri="{FF2B5EF4-FFF2-40B4-BE49-F238E27FC236}">
                <a16:creationId xmlns:a16="http://schemas.microsoft.com/office/drawing/2014/main" id="{9A6F5478-0D72-0742-9D10-08B8CB18D7F0}"/>
              </a:ext>
            </a:extLst>
          </p:cNvPr>
          <p:cNvGrpSpPr/>
          <p:nvPr/>
        </p:nvGrpSpPr>
        <p:grpSpPr>
          <a:xfrm>
            <a:off x="6125284" y="1950015"/>
            <a:ext cx="4556673" cy="1247663"/>
            <a:chOff x="1550321" y="1742356"/>
            <a:chExt cx="4775645" cy="1644333"/>
          </a:xfrm>
        </p:grpSpPr>
        <p:pic>
          <p:nvPicPr>
            <p:cNvPr id="43" name="Picture 42">
              <a:extLst>
                <a:ext uri="{FF2B5EF4-FFF2-40B4-BE49-F238E27FC236}">
                  <a16:creationId xmlns:a16="http://schemas.microsoft.com/office/drawing/2014/main" id="{52AC7B3E-9835-3179-99AB-26744DA055DB}"/>
                </a:ext>
              </a:extLst>
            </p:cNvPr>
            <p:cNvPicPr>
              <a:picLocks noChangeAspect="1"/>
            </p:cNvPicPr>
            <p:nvPr/>
          </p:nvPicPr>
          <p:blipFill>
            <a:blip r:embed="rId4"/>
            <a:stretch>
              <a:fillRect/>
            </a:stretch>
          </p:blipFill>
          <p:spPr>
            <a:xfrm>
              <a:off x="1550321" y="1742356"/>
              <a:ext cx="832661" cy="1638153"/>
            </a:xfrm>
            <a:prstGeom prst="rect">
              <a:avLst/>
            </a:prstGeom>
          </p:spPr>
        </p:pic>
        <p:grpSp>
          <p:nvGrpSpPr>
            <p:cNvPr id="44" name="Group 43">
              <a:extLst>
                <a:ext uri="{FF2B5EF4-FFF2-40B4-BE49-F238E27FC236}">
                  <a16:creationId xmlns:a16="http://schemas.microsoft.com/office/drawing/2014/main" id="{63F4B67B-2B1B-D86F-F662-D3C6E71840C6}"/>
                </a:ext>
              </a:extLst>
            </p:cNvPr>
            <p:cNvGrpSpPr/>
            <p:nvPr/>
          </p:nvGrpSpPr>
          <p:grpSpPr>
            <a:xfrm>
              <a:off x="1592229" y="1753833"/>
              <a:ext cx="4733737" cy="1632856"/>
              <a:chOff x="2042232" y="4132831"/>
              <a:chExt cx="4733737" cy="1632856"/>
            </a:xfrm>
          </p:grpSpPr>
          <p:sp>
            <p:nvSpPr>
              <p:cNvPr id="51" name="Rectangle: Rounded Corners 50">
                <a:extLst>
                  <a:ext uri="{FF2B5EF4-FFF2-40B4-BE49-F238E27FC236}">
                    <a16:creationId xmlns:a16="http://schemas.microsoft.com/office/drawing/2014/main" id="{0D3E6128-7113-C01E-F5CF-C4DA1D519D73}"/>
                  </a:ext>
                </a:extLst>
              </p:cNvPr>
              <p:cNvSpPr/>
              <p:nvPr/>
            </p:nvSpPr>
            <p:spPr>
              <a:xfrm>
                <a:off x="2042232" y="4132831"/>
                <a:ext cx="4733737" cy="1632856"/>
              </a:xfrm>
              <a:prstGeom prst="roundRect">
                <a:avLst>
                  <a:gd name="adj" fmla="val 50000"/>
                </a:avLst>
              </a:prstGeom>
              <a:solidFill>
                <a:schemeClr val="bg1"/>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TextBox 51">
                <a:extLst>
                  <a:ext uri="{FF2B5EF4-FFF2-40B4-BE49-F238E27FC236}">
                    <a16:creationId xmlns:a16="http://schemas.microsoft.com/office/drawing/2014/main" id="{EB26D168-1DD8-6803-56AD-9595929C8817}"/>
                  </a:ext>
                </a:extLst>
              </p:cNvPr>
              <p:cNvSpPr txBox="1"/>
              <p:nvPr/>
            </p:nvSpPr>
            <p:spPr>
              <a:xfrm>
                <a:off x="3540087" y="4477207"/>
                <a:ext cx="3117191" cy="932944"/>
              </a:xfrm>
              <a:prstGeom prst="rect">
                <a:avLst/>
              </a:prstGeom>
              <a:noFill/>
            </p:spPr>
            <p:txBody>
              <a:bodyPr wrap="square" lIns="91440" tIns="45720" rIns="91440" bIns="45720" rtlCol="0" anchor="t">
                <a:spAutoFit/>
              </a:bodyPr>
              <a:lstStyle/>
              <a:p>
                <a:r>
                  <a:rPr lang="en-US" sz="2000">
                    <a:solidFill>
                      <a:schemeClr val="accent5">
                        <a:lumMod val="50000"/>
                      </a:schemeClr>
                    </a:solidFill>
                  </a:rPr>
                  <a:t>Thurman Ross</a:t>
                </a:r>
              </a:p>
              <a:p>
                <a:r>
                  <a:rPr lang="en-US" sz="2000">
                    <a:solidFill>
                      <a:schemeClr val="accent5">
                        <a:lumMod val="50000"/>
                      </a:schemeClr>
                    </a:solidFill>
                    <a:ea typeface="Calibri"/>
                    <a:cs typeface="Calibri"/>
                  </a:rPr>
                  <a:t>Security Manager</a:t>
                </a:r>
                <a:endParaRPr lang="en-US" sz="2000">
                  <a:solidFill>
                    <a:schemeClr val="accent5">
                      <a:lumMod val="50000"/>
                    </a:schemeClr>
                  </a:solidFill>
                </a:endParaRPr>
              </a:p>
            </p:txBody>
          </p:sp>
        </p:grpSp>
      </p:grpSp>
      <p:pic>
        <p:nvPicPr>
          <p:cNvPr id="2050" name="Picture 2">
            <a:extLst>
              <a:ext uri="{FF2B5EF4-FFF2-40B4-BE49-F238E27FC236}">
                <a16:creationId xmlns:a16="http://schemas.microsoft.com/office/drawing/2014/main" id="{5B2F06A2-1B62-592A-3950-ACB5D2F61875}"/>
              </a:ext>
              <a:ext uri="{C183D7F6-B498-43B3-948B-1728B52AA6E4}">
                <adec:decorative xmlns:adec="http://schemas.microsoft.com/office/drawing/2017/decorative" val="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74152" y="1962742"/>
            <a:ext cx="1256981" cy="1238955"/>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descr="Anthony Taylor, NCFS Training">
            <a:extLst>
              <a:ext uri="{FF2B5EF4-FFF2-40B4-BE49-F238E27FC236}">
                <a16:creationId xmlns:a16="http://schemas.microsoft.com/office/drawing/2014/main" id="{3CC67E1C-8D30-5BB9-5E5C-72B92B74EC86}"/>
              </a:ext>
            </a:extLst>
          </p:cNvPr>
          <p:cNvGrpSpPr/>
          <p:nvPr/>
        </p:nvGrpSpPr>
        <p:grpSpPr>
          <a:xfrm>
            <a:off x="925117" y="3858919"/>
            <a:ext cx="4556673" cy="1247663"/>
            <a:chOff x="1550321" y="1742356"/>
            <a:chExt cx="4775645" cy="1644333"/>
          </a:xfrm>
        </p:grpSpPr>
        <p:pic>
          <p:nvPicPr>
            <p:cNvPr id="18" name="Picture 17">
              <a:extLst>
                <a:ext uri="{FF2B5EF4-FFF2-40B4-BE49-F238E27FC236}">
                  <a16:creationId xmlns:a16="http://schemas.microsoft.com/office/drawing/2014/main" id="{11A1C2C6-BCB1-716F-9C88-3B7D80D32A15}"/>
                </a:ext>
              </a:extLst>
            </p:cNvPr>
            <p:cNvPicPr>
              <a:picLocks noChangeAspect="1"/>
            </p:cNvPicPr>
            <p:nvPr/>
          </p:nvPicPr>
          <p:blipFill>
            <a:blip r:embed="rId4"/>
            <a:stretch>
              <a:fillRect/>
            </a:stretch>
          </p:blipFill>
          <p:spPr>
            <a:xfrm>
              <a:off x="1550321" y="1742356"/>
              <a:ext cx="832661" cy="1638153"/>
            </a:xfrm>
            <a:prstGeom prst="rect">
              <a:avLst/>
            </a:prstGeom>
          </p:spPr>
        </p:pic>
        <p:grpSp>
          <p:nvGrpSpPr>
            <p:cNvPr id="27" name="Group 26">
              <a:extLst>
                <a:ext uri="{FF2B5EF4-FFF2-40B4-BE49-F238E27FC236}">
                  <a16:creationId xmlns:a16="http://schemas.microsoft.com/office/drawing/2014/main" id="{BBF9A9E5-A934-D1EB-690C-D3CDEBE4CD22}"/>
                </a:ext>
              </a:extLst>
            </p:cNvPr>
            <p:cNvGrpSpPr/>
            <p:nvPr/>
          </p:nvGrpSpPr>
          <p:grpSpPr>
            <a:xfrm>
              <a:off x="1592229" y="1753833"/>
              <a:ext cx="4733737" cy="1632856"/>
              <a:chOff x="2042232" y="4132831"/>
              <a:chExt cx="4733737" cy="1632856"/>
            </a:xfrm>
          </p:grpSpPr>
          <p:sp>
            <p:nvSpPr>
              <p:cNvPr id="28" name="Rectangle: Rounded Corners 27">
                <a:extLst>
                  <a:ext uri="{FF2B5EF4-FFF2-40B4-BE49-F238E27FC236}">
                    <a16:creationId xmlns:a16="http://schemas.microsoft.com/office/drawing/2014/main" id="{A933E925-28B8-A5AB-6ACD-9B29A4EB270A}"/>
                  </a:ext>
                </a:extLst>
              </p:cNvPr>
              <p:cNvSpPr/>
              <p:nvPr/>
            </p:nvSpPr>
            <p:spPr>
              <a:xfrm>
                <a:off x="2042232" y="4132831"/>
                <a:ext cx="4733737" cy="1632856"/>
              </a:xfrm>
              <a:prstGeom prst="roundRect">
                <a:avLst>
                  <a:gd name="adj" fmla="val 50000"/>
                </a:avLst>
              </a:prstGeom>
              <a:solidFill>
                <a:schemeClr val="bg1"/>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25ABC94E-6EE0-5C58-F480-880E02B108C6}"/>
                  </a:ext>
                </a:extLst>
              </p:cNvPr>
              <p:cNvSpPr txBox="1"/>
              <p:nvPr/>
            </p:nvSpPr>
            <p:spPr>
              <a:xfrm>
                <a:off x="3540087" y="4477207"/>
                <a:ext cx="3117191" cy="932944"/>
              </a:xfrm>
              <a:prstGeom prst="rect">
                <a:avLst/>
              </a:prstGeom>
              <a:noFill/>
            </p:spPr>
            <p:txBody>
              <a:bodyPr wrap="square" lIns="91440" tIns="45720" rIns="91440" bIns="45720" rtlCol="0" anchor="t">
                <a:spAutoFit/>
              </a:bodyPr>
              <a:lstStyle/>
              <a:p>
                <a:r>
                  <a:rPr lang="en-US" sz="2000">
                    <a:solidFill>
                      <a:schemeClr val="accent5">
                        <a:lumMod val="50000"/>
                      </a:schemeClr>
                    </a:solidFill>
                  </a:rPr>
                  <a:t>Anthony Taylor</a:t>
                </a:r>
              </a:p>
              <a:p>
                <a:r>
                  <a:rPr lang="en-US" sz="2000">
                    <a:solidFill>
                      <a:schemeClr val="accent5">
                        <a:lumMod val="50000"/>
                      </a:schemeClr>
                    </a:solidFill>
                    <a:ea typeface="Calibri"/>
                    <a:cs typeface="Calibri"/>
                  </a:rPr>
                  <a:t>NCFS Training</a:t>
                </a:r>
                <a:endParaRPr lang="en-US" sz="2000">
                  <a:solidFill>
                    <a:schemeClr val="accent5">
                      <a:lumMod val="50000"/>
                    </a:schemeClr>
                  </a:solidFill>
                </a:endParaRPr>
              </a:p>
            </p:txBody>
          </p:sp>
        </p:grpSp>
      </p:grpSp>
      <p:pic>
        <p:nvPicPr>
          <p:cNvPr id="3" name="Picture 2">
            <a:extLst>
              <a:ext uri="{FF2B5EF4-FFF2-40B4-BE49-F238E27FC236}">
                <a16:creationId xmlns:a16="http://schemas.microsoft.com/office/drawing/2014/main" id="{2E23AEDB-E45F-8B27-E195-5A8A1871E687}"/>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977234" y="3858919"/>
            <a:ext cx="1228722" cy="1255257"/>
          </a:xfrm>
          <a:prstGeom prst="flowChartConnector">
            <a:avLst/>
          </a:prstGeom>
        </p:spPr>
      </p:pic>
      <p:grpSp>
        <p:nvGrpSpPr>
          <p:cNvPr id="14" name="Group 13" descr="Lena Andrade, NCFS User Engagement Lead">
            <a:extLst>
              <a:ext uri="{FF2B5EF4-FFF2-40B4-BE49-F238E27FC236}">
                <a16:creationId xmlns:a16="http://schemas.microsoft.com/office/drawing/2014/main" id="{5C126C0F-3526-6420-509F-736A6C210186}"/>
              </a:ext>
            </a:extLst>
          </p:cNvPr>
          <p:cNvGrpSpPr/>
          <p:nvPr/>
        </p:nvGrpSpPr>
        <p:grpSpPr>
          <a:xfrm>
            <a:off x="6125284" y="3850625"/>
            <a:ext cx="4495480" cy="1272955"/>
            <a:chOff x="646477" y="194866"/>
            <a:chExt cx="5192364" cy="1638153"/>
          </a:xfrm>
        </p:grpSpPr>
        <p:grpSp>
          <p:nvGrpSpPr>
            <p:cNvPr id="22" name="Group 21">
              <a:extLst>
                <a:ext uri="{FF2B5EF4-FFF2-40B4-BE49-F238E27FC236}">
                  <a16:creationId xmlns:a16="http://schemas.microsoft.com/office/drawing/2014/main" id="{29F983CE-17FE-10CF-E3AB-5A8AE1CAC217}"/>
                </a:ext>
              </a:extLst>
            </p:cNvPr>
            <p:cNvGrpSpPr/>
            <p:nvPr/>
          </p:nvGrpSpPr>
          <p:grpSpPr>
            <a:xfrm>
              <a:off x="646477" y="194866"/>
              <a:ext cx="5192364" cy="1638153"/>
              <a:chOff x="1550321" y="1742356"/>
              <a:chExt cx="5192364" cy="1638153"/>
            </a:xfrm>
          </p:grpSpPr>
          <p:pic>
            <p:nvPicPr>
              <p:cNvPr id="54" name="Picture 53">
                <a:extLst>
                  <a:ext uri="{FF2B5EF4-FFF2-40B4-BE49-F238E27FC236}">
                    <a16:creationId xmlns:a16="http://schemas.microsoft.com/office/drawing/2014/main" id="{1982AC80-0336-1E10-3287-E8482F906BD4}"/>
                  </a:ext>
                </a:extLst>
              </p:cNvPr>
              <p:cNvPicPr>
                <a:picLocks noChangeAspect="1"/>
              </p:cNvPicPr>
              <p:nvPr/>
            </p:nvPicPr>
            <p:blipFill>
              <a:blip r:embed="rId4"/>
              <a:stretch>
                <a:fillRect/>
              </a:stretch>
            </p:blipFill>
            <p:spPr>
              <a:xfrm>
                <a:off x="1550321" y="1742356"/>
                <a:ext cx="832661" cy="1638153"/>
              </a:xfrm>
              <a:prstGeom prst="rect">
                <a:avLst/>
              </a:prstGeom>
            </p:spPr>
          </p:pic>
          <p:sp>
            <p:nvSpPr>
              <p:cNvPr id="55" name="Rectangle: Rounded Corners 54">
                <a:extLst>
                  <a:ext uri="{FF2B5EF4-FFF2-40B4-BE49-F238E27FC236}">
                    <a16:creationId xmlns:a16="http://schemas.microsoft.com/office/drawing/2014/main" id="{8F4CBF81-D3A1-BD1C-7003-6647870E43DF}"/>
                  </a:ext>
                </a:extLst>
              </p:cNvPr>
              <p:cNvSpPr/>
              <p:nvPr/>
            </p:nvSpPr>
            <p:spPr>
              <a:xfrm>
                <a:off x="1568418" y="1755659"/>
                <a:ext cx="5174267" cy="1609044"/>
              </a:xfrm>
              <a:prstGeom prst="roundRect">
                <a:avLst>
                  <a:gd name="adj" fmla="val 50000"/>
                </a:avLst>
              </a:prstGeom>
              <a:solidFill>
                <a:schemeClr val="bg1"/>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3" name="TextBox 52">
              <a:extLst>
                <a:ext uri="{FF2B5EF4-FFF2-40B4-BE49-F238E27FC236}">
                  <a16:creationId xmlns:a16="http://schemas.microsoft.com/office/drawing/2014/main" id="{D042D989-C8D0-2C7C-2655-0AC08102DDA8}"/>
                </a:ext>
              </a:extLst>
            </p:cNvPr>
            <p:cNvSpPr txBox="1"/>
            <p:nvPr/>
          </p:nvSpPr>
          <p:spPr>
            <a:xfrm>
              <a:off x="2324612" y="449388"/>
              <a:ext cx="3088595" cy="1307043"/>
            </a:xfrm>
            <a:prstGeom prst="rect">
              <a:avLst/>
            </a:prstGeom>
            <a:noFill/>
          </p:spPr>
          <p:txBody>
            <a:bodyPr wrap="none" lIns="91440" tIns="45720" rIns="91440" bIns="45720" rtlCol="0" anchor="t">
              <a:spAutoFit/>
            </a:bodyPr>
            <a:lstStyle/>
            <a:p>
              <a:r>
                <a:rPr lang="en-US" sz="2000">
                  <a:solidFill>
                    <a:schemeClr val="accent5">
                      <a:lumMod val="50000"/>
                    </a:schemeClr>
                  </a:solidFill>
                  <a:cs typeface="Calibri"/>
                </a:rPr>
                <a:t>Lena Andrade</a:t>
              </a:r>
              <a:endParaRPr lang="en-US" sz="2000">
                <a:solidFill>
                  <a:schemeClr val="accent5">
                    <a:lumMod val="50000"/>
                  </a:schemeClr>
                </a:solidFill>
              </a:endParaRPr>
            </a:p>
            <a:p>
              <a:r>
                <a:rPr lang="en-US" sz="2000">
                  <a:solidFill>
                    <a:schemeClr val="accent5">
                      <a:lumMod val="50000"/>
                    </a:schemeClr>
                  </a:solidFill>
                </a:rPr>
                <a:t>NCFS User Engagement </a:t>
              </a:r>
            </a:p>
            <a:p>
              <a:r>
                <a:rPr lang="en-US" sz="2000">
                  <a:solidFill>
                    <a:schemeClr val="accent5">
                      <a:lumMod val="50000"/>
                    </a:schemeClr>
                  </a:solidFill>
                </a:rPr>
                <a:t>Lead</a:t>
              </a:r>
              <a:endParaRPr lang="en-US" sz="2000">
                <a:solidFill>
                  <a:schemeClr val="accent5">
                    <a:lumMod val="50000"/>
                  </a:schemeClr>
                </a:solidFill>
                <a:cs typeface="Calibri"/>
              </a:endParaRPr>
            </a:p>
          </p:txBody>
        </p:sp>
      </p:grpSp>
      <p:pic>
        <p:nvPicPr>
          <p:cNvPr id="56" name="Picture 55">
            <a:extLst>
              <a:ext uri="{FF2B5EF4-FFF2-40B4-BE49-F238E27FC236}">
                <a16:creationId xmlns:a16="http://schemas.microsoft.com/office/drawing/2014/main" id="{03D7B004-1C00-46A5-BAB2-93F3676FB1B9}"/>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rcRect l="1492" r="1492"/>
          <a:stretch/>
        </p:blipFill>
        <p:spPr>
          <a:xfrm>
            <a:off x="6157304" y="3881922"/>
            <a:ext cx="1211772" cy="1250337"/>
          </a:xfrm>
          <a:prstGeom prst="flowChartConnector">
            <a:avLst/>
          </a:prstGeom>
        </p:spPr>
      </p:pic>
      <p:sp>
        <p:nvSpPr>
          <p:cNvPr id="2" name="Slide Number Placeholder 1">
            <a:extLst>
              <a:ext uri="{FF2B5EF4-FFF2-40B4-BE49-F238E27FC236}">
                <a16:creationId xmlns:a16="http://schemas.microsoft.com/office/drawing/2014/main" id="{FC219336-84E6-DEDB-24BC-E65536D13748}"/>
              </a:ext>
              <a:ext uri="{C183D7F6-B498-43B3-948B-1728B52AA6E4}">
                <adec:decorative xmlns:adec="http://schemas.microsoft.com/office/drawing/2017/decorative" val="1"/>
              </a:ext>
            </a:extLst>
          </p:cNvPr>
          <p:cNvSpPr>
            <a:spLocks noGrp="1"/>
          </p:cNvSpPr>
          <p:nvPr>
            <p:ph type="sldNum" sz="quarter" idx="12"/>
          </p:nvPr>
        </p:nvSpPr>
        <p:spPr/>
        <p:txBody>
          <a:bodyPr/>
          <a:lstStyle/>
          <a:p>
            <a:fld id="{205155C8-06EF-4D76-B723-5863044CF28B}" type="slidenum">
              <a:rPr lang="en-US" smtClean="0"/>
              <a:pPr/>
              <a:t>5</a:t>
            </a:fld>
            <a:endParaRPr lang="en-US"/>
          </a:p>
        </p:txBody>
      </p:sp>
    </p:spTree>
    <p:custDataLst>
      <p:tags r:id="rId1"/>
    </p:custDataLst>
    <p:extLst>
      <p:ext uri="{BB962C8B-B14F-4D97-AF65-F5344CB8AC3E}">
        <p14:creationId xmlns:p14="http://schemas.microsoft.com/office/powerpoint/2010/main" val="16003184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CA47DA-943A-DE76-15A3-217C674DDA8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560E826-BDAA-1386-CB43-CFF481C3DC5E}"/>
              </a:ext>
            </a:extLst>
          </p:cNvPr>
          <p:cNvSpPr>
            <a:spLocks noGrp="1"/>
          </p:cNvSpPr>
          <p:nvPr>
            <p:ph type="title"/>
          </p:nvPr>
        </p:nvSpPr>
        <p:spPr>
          <a:xfrm>
            <a:off x="970013" y="380016"/>
            <a:ext cx="10901752" cy="634219"/>
          </a:xfrm>
        </p:spPr>
        <p:txBody>
          <a:bodyPr/>
          <a:lstStyle/>
          <a:p>
            <a:r>
              <a:rPr lang="en-US"/>
              <a:t>Polling Question</a:t>
            </a:r>
          </a:p>
        </p:txBody>
      </p:sp>
      <p:sp>
        <p:nvSpPr>
          <p:cNvPr id="31" name="TextBox 30">
            <a:extLst>
              <a:ext uri="{FF2B5EF4-FFF2-40B4-BE49-F238E27FC236}">
                <a16:creationId xmlns:a16="http://schemas.microsoft.com/office/drawing/2014/main" id="{0A264CC4-A00E-37F9-B3C3-1E830000B820}"/>
              </a:ext>
            </a:extLst>
          </p:cNvPr>
          <p:cNvSpPr txBox="1"/>
          <p:nvPr/>
        </p:nvSpPr>
        <p:spPr>
          <a:xfrm>
            <a:off x="2415250" y="2220977"/>
            <a:ext cx="7361499" cy="2416046"/>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650">
              <a:solidFill>
                <a:prstClr val="black"/>
              </a:solidFill>
              <a:latin typeface="Calibri" panose="020F0502020204030204"/>
              <a:ea typeface="Calibri"/>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a:solidFill>
                  <a:prstClr val="black"/>
                </a:solidFill>
                <a:latin typeface="Calibri" panose="020F0502020204030204"/>
                <a:ea typeface="Calibri"/>
                <a:cs typeface="Calibri"/>
              </a:rPr>
              <a:t>How would you rate your readiness for upcoming year-end activities</a:t>
            </a:r>
            <a:r>
              <a:rPr kumimoji="0" lang="en-US" sz="3600" b="0" i="0" u="none" strike="noStrike" kern="1200" cap="none" spc="0" normalizeH="0" baseline="0" noProof="0">
                <a:ln>
                  <a:noFill/>
                </a:ln>
                <a:solidFill>
                  <a:prstClr val="black"/>
                </a:solidFill>
                <a:effectLst/>
                <a:uLnTx/>
                <a:uFillTx/>
                <a:latin typeface="Calibri" panose="020F0502020204030204"/>
                <a:ea typeface="Calibri"/>
                <a:cs typeface="Calibri"/>
              </a:rPr>
              <a:t>?</a:t>
            </a:r>
            <a:endParaRPr lang="en-US" sz="36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600">
              <a:solidFill>
                <a:prstClr val="black"/>
              </a:solidFill>
              <a:latin typeface="Calibri" panose="020F0502020204030204"/>
              <a:ea typeface="Calibri"/>
              <a:cs typeface="Calibri"/>
            </a:endParaRPr>
          </a:p>
          <a:p>
            <a:pPr>
              <a:defRPr/>
            </a:pPr>
            <a:endParaRPr lang="en-US" sz="2650">
              <a:solidFill>
                <a:prstClr val="black"/>
              </a:solidFill>
              <a:latin typeface="Calibri" panose="020F0502020204030204"/>
              <a:ea typeface="Calibri"/>
              <a:cs typeface="Calibri"/>
            </a:endParaRPr>
          </a:p>
        </p:txBody>
      </p:sp>
      <p:sp>
        <p:nvSpPr>
          <p:cNvPr id="2" name="Slide Number Placeholder 1">
            <a:extLst>
              <a:ext uri="{FF2B5EF4-FFF2-40B4-BE49-F238E27FC236}">
                <a16:creationId xmlns:a16="http://schemas.microsoft.com/office/drawing/2014/main" id="{AC7BA158-C8A6-3B3A-30D7-1F51331A4BEF}"/>
              </a:ext>
              <a:ext uri="{C183D7F6-B498-43B3-948B-1728B52AA6E4}">
                <adec:decorative xmlns:adec="http://schemas.microsoft.com/office/drawing/2017/decorative" val="1"/>
              </a:ext>
            </a:extLst>
          </p:cNvPr>
          <p:cNvSpPr>
            <a:spLocks noGrp="1"/>
          </p:cNvSpPr>
          <p:nvPr>
            <p:ph type="sldNum" sz="quarter" idx="12"/>
          </p:nvPr>
        </p:nvSpPr>
        <p:spPr/>
        <p:txBody>
          <a:bodyPr/>
          <a:lstStyle/>
          <a:p>
            <a:fld id="{205155C8-06EF-4D76-B723-5863044CF28B}" type="slidenum">
              <a:rPr lang="en-US" smtClean="0"/>
              <a:pPr/>
              <a:t>6</a:t>
            </a:fld>
            <a:endParaRPr lang="en-US"/>
          </a:p>
        </p:txBody>
      </p:sp>
    </p:spTree>
    <p:custDataLst>
      <p:tags r:id="rId1"/>
    </p:custDataLst>
    <p:extLst>
      <p:ext uri="{BB962C8B-B14F-4D97-AF65-F5344CB8AC3E}">
        <p14:creationId xmlns:p14="http://schemas.microsoft.com/office/powerpoint/2010/main" val="14578641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3B5938-759B-291A-2FA7-01A262E08E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2291AD-DC5C-33BE-0B49-B9D2F7FE823A}"/>
              </a:ext>
            </a:extLst>
          </p:cNvPr>
          <p:cNvSpPr>
            <a:spLocks noGrp="1"/>
          </p:cNvSpPr>
          <p:nvPr>
            <p:ph type="title"/>
          </p:nvPr>
        </p:nvSpPr>
        <p:spPr>
          <a:xfrm>
            <a:off x="935013" y="356679"/>
            <a:ext cx="10969101" cy="634219"/>
          </a:xfrm>
        </p:spPr>
        <p:txBody>
          <a:bodyPr/>
          <a:lstStyle/>
          <a:p>
            <a:r>
              <a:rPr lang="en-US">
                <a:ea typeface="Calibri"/>
                <a:cs typeface="Calibri"/>
              </a:rPr>
              <a:t>SmartView</a:t>
            </a:r>
          </a:p>
        </p:txBody>
      </p:sp>
      <p:sp>
        <p:nvSpPr>
          <p:cNvPr id="10" name="TextBox 9">
            <a:extLst>
              <a:ext uri="{FF2B5EF4-FFF2-40B4-BE49-F238E27FC236}">
                <a16:creationId xmlns:a16="http://schemas.microsoft.com/office/drawing/2014/main" id="{D0C8C588-18D4-55FF-7103-1636393E1452}"/>
              </a:ext>
            </a:extLst>
          </p:cNvPr>
          <p:cNvSpPr txBox="1"/>
          <p:nvPr/>
        </p:nvSpPr>
        <p:spPr>
          <a:xfrm>
            <a:off x="3066625" y="4251416"/>
            <a:ext cx="5372121" cy="923330"/>
          </a:xfrm>
          <a:prstGeom prst="rect">
            <a:avLst/>
          </a:prstGeom>
          <a:noFill/>
        </p:spPr>
        <p:txBody>
          <a:bodyPr wrap="square" lIns="91440" tIns="45720" rIns="91440" bIns="45720" rtlCol="0" anchor="t">
            <a:spAutoFit/>
          </a:bodyPr>
          <a:lstStyle/>
          <a:p>
            <a:pPr algn="ctr">
              <a:defRPr/>
            </a:pPr>
            <a:r>
              <a:rPr lang="en-US" b="1">
                <a:solidFill>
                  <a:srgbClr val="0070C0">
                    <a:lumMod val="50000"/>
                  </a:srgbClr>
                </a:solidFill>
                <a:latin typeface="Calibri" panose="020F0502020204030204"/>
                <a:cs typeface="Calibri"/>
              </a:rPr>
              <a:t>Denise Langston</a:t>
            </a:r>
          </a:p>
          <a:p>
            <a:pPr algn="ctr">
              <a:defRPr/>
            </a:pPr>
            <a:r>
              <a:rPr lang="en-US" b="1">
                <a:solidFill>
                  <a:srgbClr val="0070C0">
                    <a:lumMod val="50000"/>
                  </a:srgbClr>
                </a:solidFill>
                <a:latin typeface="Calibri" panose="020F0502020204030204"/>
                <a:cs typeface="Calibri"/>
              </a:rPr>
              <a:t> Business Systems Analyst</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solidFill>
                <a:prstClr val="black"/>
              </a:solidFill>
              <a:effectLst/>
              <a:uLnTx/>
              <a:uFillTx/>
              <a:latin typeface="Calibri" panose="020F0502020204030204"/>
              <a:ea typeface="Calibri"/>
              <a:cs typeface="Calibri"/>
            </a:endParaRPr>
          </a:p>
        </p:txBody>
      </p:sp>
      <p:sp>
        <p:nvSpPr>
          <p:cNvPr id="36" name="TextBox 35">
            <a:extLst>
              <a:ext uri="{FF2B5EF4-FFF2-40B4-BE49-F238E27FC236}">
                <a16:creationId xmlns:a16="http://schemas.microsoft.com/office/drawing/2014/main" id="{3CBD075F-466E-C0D1-DF6D-9EEBF7753D89}"/>
              </a:ext>
            </a:extLst>
          </p:cNvPr>
          <p:cNvSpPr txBox="1"/>
          <p:nvPr/>
        </p:nvSpPr>
        <p:spPr>
          <a:xfrm>
            <a:off x="2532081" y="5225273"/>
            <a:ext cx="6993082" cy="1332358"/>
          </a:xfrm>
          <a:prstGeom prst="rect">
            <a:avLst/>
          </a:prstGeom>
          <a:noFill/>
        </p:spPr>
        <p:txBody>
          <a:bodyPr wrap="square" lIns="91440" tIns="45720" rIns="91440" bIns="45720" anchor="t">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70C0">
                    <a:lumMod val="50000"/>
                  </a:srgbClr>
                </a:solidFill>
                <a:effectLst/>
                <a:uLnTx/>
                <a:uFillTx/>
                <a:latin typeface="Calibri" panose="020F0502020204030204"/>
                <a:ea typeface="Calibri" panose="020F0502020204030204"/>
                <a:cs typeface="Calibri" panose="020F0502020204030204"/>
              </a:rPr>
              <a:t>North Carolina Financial System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70C0">
                    <a:lumMod val="50000"/>
                  </a:srgbClr>
                </a:solidFill>
                <a:effectLst/>
                <a:uLnTx/>
                <a:uFillTx/>
                <a:latin typeface="Calibri" panose="020F0502020204030204"/>
                <a:ea typeface="Calibri" panose="020F0502020204030204"/>
                <a:cs typeface="Calibri" panose="020F0502020204030204"/>
              </a:rPr>
              <a:t>NC Office of the State Controller - OSC</a:t>
            </a:r>
          </a:p>
        </p:txBody>
      </p:sp>
      <p:cxnSp>
        <p:nvCxnSpPr>
          <p:cNvPr id="5" name="Straight Connector 4">
            <a:extLst>
              <a:ext uri="{FF2B5EF4-FFF2-40B4-BE49-F238E27FC236}">
                <a16:creationId xmlns:a16="http://schemas.microsoft.com/office/drawing/2014/main" id="{E62C68A1-C49C-00A3-56CF-0FC733504196}"/>
              </a:ext>
              <a:ext uri="{C183D7F6-B498-43B3-948B-1728B52AA6E4}">
                <adec:decorative xmlns:adec="http://schemas.microsoft.com/office/drawing/2017/decorative" val="1"/>
              </a:ext>
            </a:extLst>
          </p:cNvPr>
          <p:cNvCxnSpPr/>
          <p:nvPr/>
        </p:nvCxnSpPr>
        <p:spPr>
          <a:xfrm>
            <a:off x="1864445" y="5035225"/>
            <a:ext cx="8766928" cy="0"/>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A0D27211-DE7F-5E0D-A8CA-473C890E9DB0}"/>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147782" y="132791"/>
            <a:ext cx="2007158" cy="873977"/>
          </a:xfrm>
          <a:prstGeom prst="rect">
            <a:avLst/>
          </a:prstGeom>
        </p:spPr>
      </p:pic>
      <p:pic>
        <p:nvPicPr>
          <p:cNvPr id="7" name="Picture 6">
            <a:extLst>
              <a:ext uri="{FF2B5EF4-FFF2-40B4-BE49-F238E27FC236}">
                <a16:creationId xmlns:a16="http://schemas.microsoft.com/office/drawing/2014/main" id="{1A124DFE-BCD0-C85D-D869-80811F40B226}"/>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0059873" y="5841206"/>
            <a:ext cx="1943100" cy="847725"/>
          </a:xfrm>
          <a:prstGeom prst="rect">
            <a:avLst/>
          </a:prstGeom>
        </p:spPr>
      </p:pic>
      <p:pic>
        <p:nvPicPr>
          <p:cNvPr id="6" name="Picture 5">
            <a:extLst>
              <a:ext uri="{FF2B5EF4-FFF2-40B4-BE49-F238E27FC236}">
                <a16:creationId xmlns:a16="http://schemas.microsoft.com/office/drawing/2014/main" id="{BA975334-8288-09F8-089E-6BE07483E31C}"/>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4498637" y="1807321"/>
            <a:ext cx="2225414" cy="2337189"/>
          </a:xfrm>
          <a:prstGeom prst="rect">
            <a:avLst/>
          </a:prstGeom>
        </p:spPr>
      </p:pic>
      <p:sp>
        <p:nvSpPr>
          <p:cNvPr id="4" name="Slide Number Placeholder 3">
            <a:extLst>
              <a:ext uri="{FF2B5EF4-FFF2-40B4-BE49-F238E27FC236}">
                <a16:creationId xmlns:a16="http://schemas.microsoft.com/office/drawing/2014/main" id="{A2B12348-6865-349A-1F33-BAFA02BC430F}"/>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05155C8-06EF-4D76-B723-5863044CF28B}" type="slidenum">
              <a:rPr kumimoji="0" lang="en-US" sz="1333"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US" sz="1333"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4004342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097964-B498-FA9D-CFFC-8212B3A0F7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63CDFE-0809-9232-22D7-772945D50211}"/>
              </a:ext>
            </a:extLst>
          </p:cNvPr>
          <p:cNvSpPr>
            <a:spLocks noGrp="1"/>
          </p:cNvSpPr>
          <p:nvPr>
            <p:ph type="title"/>
          </p:nvPr>
        </p:nvSpPr>
        <p:spPr>
          <a:xfrm>
            <a:off x="864675" y="397812"/>
            <a:ext cx="10969101" cy="634219"/>
          </a:xfrm>
        </p:spPr>
        <p:txBody>
          <a:bodyPr/>
          <a:lstStyle/>
          <a:p>
            <a:r>
              <a:rPr lang="en-US" dirty="0">
                <a:solidFill>
                  <a:schemeClr val="accent5">
                    <a:lumMod val="50000"/>
                  </a:schemeClr>
                </a:solidFill>
                <a:cs typeface="Calibri"/>
              </a:rPr>
              <a:t>Smart View - Overview</a:t>
            </a:r>
            <a:endParaRPr lang="en-US" dirty="0"/>
          </a:p>
        </p:txBody>
      </p:sp>
      <p:sp>
        <p:nvSpPr>
          <p:cNvPr id="3" name="Title 1">
            <a:extLst>
              <a:ext uri="{FF2B5EF4-FFF2-40B4-BE49-F238E27FC236}">
                <a16:creationId xmlns:a16="http://schemas.microsoft.com/office/drawing/2014/main" id="{B68F1F96-897A-9563-A3BF-C703219B5BF4}"/>
              </a:ext>
            </a:extLst>
          </p:cNvPr>
          <p:cNvSpPr txBox="1">
            <a:spLocks/>
          </p:cNvSpPr>
          <p:nvPr/>
        </p:nvSpPr>
        <p:spPr>
          <a:xfrm>
            <a:off x="1033872" y="1271790"/>
            <a:ext cx="10969101" cy="4214607"/>
          </a:xfrm>
          <a:prstGeom prst="rect">
            <a:avLst/>
          </a:prstGeom>
        </p:spPr>
        <p:txBody>
          <a:bodyPr vert="horz" lIns="91440" tIns="45720" rIns="91440" bIns="45720" rtlCol="0" anchor="ctr">
            <a:noAutofit/>
          </a:bodyPr>
          <a:lstStyle>
            <a:lvl1pPr algn="l" defTabSz="914377" rtl="0" eaLnBrk="1" latinLnBrk="0" hangingPunct="1">
              <a:lnSpc>
                <a:spcPct val="90000"/>
              </a:lnSpc>
              <a:spcBef>
                <a:spcPct val="0"/>
              </a:spcBef>
              <a:buNone/>
              <a:defRPr sz="4000" b="1" kern="1200">
                <a:solidFill>
                  <a:srgbClr val="232B7C"/>
                </a:solidFill>
                <a:latin typeface="+mn-lt"/>
                <a:ea typeface="+mj-ea"/>
                <a:cs typeface="+mj-cs"/>
              </a:defRPr>
            </a:lvl1pPr>
          </a:lstStyle>
          <a:p>
            <a:pPr marL="457200" indent="-457200">
              <a:buFont typeface="Arial" panose="020B0604020202020204" pitchFamily="34" charset="0"/>
              <a:buChar char="•"/>
            </a:pPr>
            <a:r>
              <a:rPr lang="en-US" sz="2650" b="0" dirty="0">
                <a:solidFill>
                  <a:schemeClr val="tx1"/>
                </a:solidFill>
                <a:cs typeface="Calibri"/>
              </a:rPr>
              <a:t>Oracle Smart View is an add-on to Excel where you can view, arrange, and share data.</a:t>
            </a:r>
            <a:endParaRPr lang="en-US" sz="2650" b="0" dirty="0">
              <a:solidFill>
                <a:schemeClr val="tx1"/>
              </a:solidFill>
              <a:ea typeface="Calibri"/>
              <a:cs typeface="Calibri"/>
            </a:endParaRPr>
          </a:p>
          <a:p>
            <a:pPr marL="457200" indent="-457200">
              <a:buFont typeface="Arial" panose="020B0604020202020204" pitchFamily="34" charset="0"/>
              <a:buChar char="•"/>
            </a:pPr>
            <a:endParaRPr lang="en-US" sz="2650" b="0" dirty="0">
              <a:solidFill>
                <a:schemeClr val="tx1"/>
              </a:solidFill>
              <a:ea typeface="Calibri"/>
              <a:cs typeface="Calibri"/>
            </a:endParaRPr>
          </a:p>
          <a:p>
            <a:pPr marL="457200" indent="-457200">
              <a:buFont typeface="Arial" panose="020B0604020202020204" pitchFamily="34" charset="0"/>
              <a:buChar char="•"/>
            </a:pPr>
            <a:r>
              <a:rPr lang="en-US" sz="2650" b="0" dirty="0">
                <a:solidFill>
                  <a:schemeClr val="tx1"/>
                </a:solidFill>
                <a:cs typeface="Calibri"/>
              </a:rPr>
              <a:t>Used to view data from the ACFR reports obtained from the FRS folder in the NCFS.</a:t>
            </a:r>
            <a:endParaRPr lang="en-US" sz="2650" b="0" dirty="0">
              <a:solidFill>
                <a:schemeClr val="tx1"/>
              </a:solidFill>
              <a:ea typeface="Calibri"/>
              <a:cs typeface="Calibri"/>
            </a:endParaRPr>
          </a:p>
          <a:p>
            <a:pPr marL="457200" indent="-457200">
              <a:buFont typeface="Arial" panose="020B0604020202020204" pitchFamily="34" charset="0"/>
              <a:buChar char="•"/>
            </a:pPr>
            <a:endParaRPr lang="en-US" sz="2650" b="0" dirty="0">
              <a:solidFill>
                <a:schemeClr val="tx1"/>
              </a:solidFill>
              <a:ea typeface="Calibri"/>
              <a:cs typeface="Calibri"/>
            </a:endParaRPr>
          </a:p>
          <a:p>
            <a:pPr marL="457200" indent="-457200">
              <a:buFont typeface="Arial" panose="020B0604020202020204" pitchFamily="34" charset="0"/>
              <a:buChar char="•"/>
            </a:pPr>
            <a:r>
              <a:rPr lang="en-US" sz="2650" b="0" dirty="0">
                <a:solidFill>
                  <a:schemeClr val="tx1"/>
                </a:solidFill>
                <a:cs typeface="Calibri"/>
              </a:rPr>
              <a:t>Great tool for analyzing account balances and compiling information to complete ACFR packages.</a:t>
            </a:r>
          </a:p>
          <a:p>
            <a:pPr marL="457200" indent="-457200">
              <a:buFont typeface="Arial" panose="020B0604020202020204" pitchFamily="34" charset="0"/>
              <a:buChar char="•"/>
            </a:pPr>
            <a:endParaRPr lang="en-US" sz="2650" b="0" dirty="0">
              <a:solidFill>
                <a:schemeClr val="tx1"/>
              </a:solidFill>
              <a:ea typeface="Calibri"/>
              <a:cs typeface="Calibri"/>
            </a:endParaRPr>
          </a:p>
          <a:p>
            <a:pPr marL="457200" indent="-457200">
              <a:buFont typeface="Arial" panose="020B0604020202020204" pitchFamily="34" charset="0"/>
              <a:buChar char="•"/>
            </a:pPr>
            <a:r>
              <a:rPr lang="en-US" sz="2650" b="0" dirty="0">
                <a:solidFill>
                  <a:schemeClr val="tx1"/>
                </a:solidFill>
                <a:ea typeface="Calibri"/>
                <a:cs typeface="Calibri"/>
              </a:rPr>
              <a:t>Available for those with the NC ACFR Reports ALL security role.</a:t>
            </a:r>
          </a:p>
          <a:p>
            <a:pPr marL="457200" indent="-457200">
              <a:buFont typeface="Arial" panose="020B0604020202020204" pitchFamily="34" charset="0"/>
              <a:buChar char="•"/>
            </a:pPr>
            <a:endParaRPr lang="en-US" sz="2650" b="0" dirty="0">
              <a:solidFill>
                <a:schemeClr val="tx1"/>
              </a:solidFill>
              <a:ea typeface="Calibri"/>
              <a:cs typeface="Calibri"/>
            </a:endParaRPr>
          </a:p>
          <a:p>
            <a:pPr marL="457200" indent="-457200">
              <a:buFont typeface="Arial" panose="020B0604020202020204" pitchFamily="34" charset="0"/>
              <a:buChar char="•"/>
            </a:pPr>
            <a:r>
              <a:rPr lang="en-US" sz="2650" b="0" dirty="0">
                <a:solidFill>
                  <a:schemeClr val="tx1"/>
                </a:solidFill>
                <a:cs typeface="Calibri"/>
              </a:rPr>
              <a:t>Training on June 9</a:t>
            </a:r>
            <a:r>
              <a:rPr lang="en-US" sz="2650" b="0" baseline="30000" dirty="0">
                <a:solidFill>
                  <a:schemeClr val="tx1"/>
                </a:solidFill>
                <a:cs typeface="Calibri"/>
              </a:rPr>
              <a:t>th</a:t>
            </a:r>
            <a:r>
              <a:rPr lang="en-US" sz="2650" b="0" dirty="0">
                <a:solidFill>
                  <a:schemeClr val="tx1"/>
                </a:solidFill>
                <a:cs typeface="Calibri"/>
              </a:rPr>
              <a:t> at 10:00 a.m. (Invites coming soon)</a:t>
            </a:r>
            <a:endParaRPr lang="en-US" sz="2650" b="0" dirty="0">
              <a:solidFill>
                <a:schemeClr val="tx1"/>
              </a:solidFill>
              <a:ea typeface="Calibri"/>
              <a:cs typeface="Calibri"/>
            </a:endParaRPr>
          </a:p>
        </p:txBody>
      </p:sp>
      <p:pic>
        <p:nvPicPr>
          <p:cNvPr id="8" name="Picture 7">
            <a:extLst>
              <a:ext uri="{FF2B5EF4-FFF2-40B4-BE49-F238E27FC236}">
                <a16:creationId xmlns:a16="http://schemas.microsoft.com/office/drawing/2014/main" id="{D17F7513-2616-6737-E19D-D191886739C1}"/>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147782" y="132791"/>
            <a:ext cx="2007158" cy="873977"/>
          </a:xfrm>
          <a:prstGeom prst="rect">
            <a:avLst/>
          </a:prstGeom>
        </p:spPr>
      </p:pic>
      <p:pic>
        <p:nvPicPr>
          <p:cNvPr id="7" name="Picture 6">
            <a:extLst>
              <a:ext uri="{FF2B5EF4-FFF2-40B4-BE49-F238E27FC236}">
                <a16:creationId xmlns:a16="http://schemas.microsoft.com/office/drawing/2014/main" id="{DF95CA74-278F-9FC8-CDB1-BF82CB282893}"/>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0059873" y="5841206"/>
            <a:ext cx="1943100" cy="847725"/>
          </a:xfrm>
          <a:prstGeom prst="rect">
            <a:avLst/>
          </a:prstGeom>
        </p:spPr>
      </p:pic>
      <p:sp>
        <p:nvSpPr>
          <p:cNvPr id="4" name="Slide Number Placeholder 3">
            <a:extLst>
              <a:ext uri="{FF2B5EF4-FFF2-40B4-BE49-F238E27FC236}">
                <a16:creationId xmlns:a16="http://schemas.microsoft.com/office/drawing/2014/main" id="{447F5DE5-B7FB-B9DA-7AF3-69855C844165}"/>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05155C8-06EF-4D76-B723-5863044CF28B}" type="slidenum">
              <a:rPr kumimoji="0" lang="en-US" sz="1333"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US" sz="1333"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24678690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12F40-5314-4C92-B98C-D74FC017EB50}"/>
              </a:ext>
            </a:extLst>
          </p:cNvPr>
          <p:cNvSpPr>
            <a:spLocks noGrp="1"/>
          </p:cNvSpPr>
          <p:nvPr>
            <p:ph type="title"/>
          </p:nvPr>
        </p:nvSpPr>
        <p:spPr>
          <a:xfrm>
            <a:off x="935013" y="356679"/>
            <a:ext cx="10969101" cy="634219"/>
          </a:xfrm>
        </p:spPr>
        <p:txBody>
          <a:bodyPr/>
          <a:lstStyle/>
          <a:p>
            <a:r>
              <a:rPr lang="en-US">
                <a:ea typeface="Calibri"/>
                <a:cs typeface="Calibri"/>
              </a:rPr>
              <a:t>ACFR</a:t>
            </a:r>
          </a:p>
        </p:txBody>
      </p:sp>
      <p:sp>
        <p:nvSpPr>
          <p:cNvPr id="36" name="TextBox 35">
            <a:extLst>
              <a:ext uri="{FF2B5EF4-FFF2-40B4-BE49-F238E27FC236}">
                <a16:creationId xmlns:a16="http://schemas.microsoft.com/office/drawing/2014/main" id="{C7C7A680-A0A2-46E4-81B4-0523D4BE3DD5}"/>
              </a:ext>
            </a:extLst>
          </p:cNvPr>
          <p:cNvSpPr txBox="1"/>
          <p:nvPr/>
        </p:nvSpPr>
        <p:spPr>
          <a:xfrm>
            <a:off x="2532081" y="5225273"/>
            <a:ext cx="6993082" cy="1332358"/>
          </a:xfrm>
          <a:prstGeom prst="rect">
            <a:avLst/>
          </a:prstGeom>
          <a:noFill/>
        </p:spPr>
        <p:txBody>
          <a:bodyPr wrap="square" lIns="91440" tIns="45720" rIns="91440" bIns="45720" anchor="t">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solidFill>
                  <a:srgbClr val="0070C0">
                    <a:lumMod val="50000"/>
                  </a:srgbClr>
                </a:solidFill>
                <a:latin typeface="Calibri" panose="020F0502020204030204"/>
                <a:ea typeface="Calibri" panose="020F0502020204030204"/>
                <a:cs typeface="Calibri" panose="020F0502020204030204"/>
              </a:rPr>
              <a:t>North Carolina Financial System</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solidFill>
                  <a:srgbClr val="0070C0">
                    <a:lumMod val="50000"/>
                  </a:srgbClr>
                </a:solidFill>
                <a:latin typeface="Calibri" panose="020F0502020204030204"/>
                <a:ea typeface="Calibri" panose="020F0502020204030204"/>
                <a:cs typeface="Calibri" panose="020F0502020204030204"/>
              </a:rPr>
              <a:t>NC Office of the State Controller - OSC</a:t>
            </a:r>
          </a:p>
        </p:txBody>
      </p:sp>
      <p:sp>
        <p:nvSpPr>
          <p:cNvPr id="10" name="TextBox 9">
            <a:extLst>
              <a:ext uri="{FF2B5EF4-FFF2-40B4-BE49-F238E27FC236}">
                <a16:creationId xmlns:a16="http://schemas.microsoft.com/office/drawing/2014/main" id="{CBBB265D-C908-5A58-8044-2C18C7CCFB44}"/>
              </a:ext>
            </a:extLst>
          </p:cNvPr>
          <p:cNvSpPr txBox="1"/>
          <p:nvPr/>
        </p:nvSpPr>
        <p:spPr>
          <a:xfrm>
            <a:off x="2673433" y="4093064"/>
            <a:ext cx="2748959" cy="923330"/>
          </a:xfrm>
          <a:prstGeom prst="rect">
            <a:avLst/>
          </a:prstGeom>
          <a:noFill/>
        </p:spPr>
        <p:txBody>
          <a:bodyPr wrap="square" lIns="91440" tIns="45720" rIns="91440" bIns="45720" rtlCol="0" anchor="t">
            <a:spAutoFit/>
          </a:bodyPr>
          <a:lstStyle/>
          <a:p>
            <a:pPr algn="ctr">
              <a:defRPr/>
            </a:pPr>
            <a:r>
              <a:rPr lang="en-US" b="1">
                <a:solidFill>
                  <a:srgbClr val="0070C0">
                    <a:lumMod val="50000"/>
                  </a:srgbClr>
                </a:solidFill>
                <a:latin typeface="Calibri" panose="020F0502020204030204"/>
                <a:cs typeface="Calibri"/>
              </a:rPr>
              <a:t>Laura Klem</a:t>
            </a:r>
          </a:p>
          <a:p>
            <a:pPr algn="ctr">
              <a:defRPr/>
            </a:pPr>
            <a:r>
              <a:rPr lang="en-US" b="1">
                <a:solidFill>
                  <a:srgbClr val="0070C0">
                    <a:lumMod val="50000"/>
                  </a:srgbClr>
                </a:solidFill>
                <a:latin typeface="Calibri" panose="020F0502020204030204"/>
                <a:cs typeface="Calibri"/>
              </a:rPr>
              <a:t>Deputy State Controller</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solidFill>
                <a:prstClr val="black"/>
              </a:solidFill>
              <a:effectLst/>
              <a:uLnTx/>
              <a:uFillTx/>
              <a:latin typeface="Calibri" panose="020F0502020204030204"/>
              <a:ea typeface="Calibri"/>
              <a:cs typeface="Calibri"/>
            </a:endParaRPr>
          </a:p>
        </p:txBody>
      </p:sp>
      <p:sp>
        <p:nvSpPr>
          <p:cNvPr id="9" name="TextBox 8">
            <a:extLst>
              <a:ext uri="{FF2B5EF4-FFF2-40B4-BE49-F238E27FC236}">
                <a16:creationId xmlns:a16="http://schemas.microsoft.com/office/drawing/2014/main" id="{C0C6B2FC-6B0D-029A-B0E4-2C65D3FEFF14}"/>
              </a:ext>
            </a:extLst>
          </p:cNvPr>
          <p:cNvSpPr txBox="1"/>
          <p:nvPr/>
        </p:nvSpPr>
        <p:spPr>
          <a:xfrm>
            <a:off x="6236209" y="4093064"/>
            <a:ext cx="2978058" cy="646331"/>
          </a:xfrm>
          <a:prstGeom prst="rect">
            <a:avLst/>
          </a:prstGeom>
          <a:noFill/>
        </p:spPr>
        <p:txBody>
          <a:bodyPr wrap="square" lIns="91440" tIns="45720" rIns="91440" bIns="45720" rtlCol="0" anchor="t">
            <a:spAutoFit/>
          </a:bodyPr>
          <a:lstStyle/>
          <a:p>
            <a:pPr marR="0" lvl="0" indent="0" algn="ctr" fontAlgn="auto">
              <a:lnSpc>
                <a:spcPct val="100000"/>
              </a:lnSpc>
              <a:spcBef>
                <a:spcPts val="0"/>
              </a:spcBef>
              <a:spcAft>
                <a:spcPts val="0"/>
              </a:spcAft>
              <a:buClrTx/>
              <a:buSzTx/>
              <a:buFontTx/>
              <a:buNone/>
              <a:tabLst/>
              <a:defRPr/>
            </a:pPr>
            <a:r>
              <a:rPr lang="en-US" b="1">
                <a:solidFill>
                  <a:srgbClr val="0070C0">
                    <a:lumMod val="50000"/>
                  </a:srgbClr>
                </a:solidFill>
                <a:latin typeface="Calibri" panose="020F0502020204030204"/>
                <a:cs typeface="Calibri"/>
              </a:rPr>
              <a:t>Jacob Taitague</a:t>
            </a:r>
          </a:p>
          <a:p>
            <a:pPr marR="0" lvl="0" indent="0" algn="ctr" fontAlgn="auto">
              <a:lnSpc>
                <a:spcPct val="100000"/>
              </a:lnSpc>
              <a:spcBef>
                <a:spcPts val="0"/>
              </a:spcBef>
              <a:spcAft>
                <a:spcPts val="0"/>
              </a:spcAft>
              <a:buClrTx/>
              <a:buSzTx/>
              <a:buFontTx/>
              <a:buNone/>
              <a:tabLst/>
              <a:defRPr/>
            </a:pPr>
            <a:r>
              <a:rPr lang="en-US" b="1">
                <a:solidFill>
                  <a:srgbClr val="0070C0">
                    <a:lumMod val="50000"/>
                  </a:srgbClr>
                </a:solidFill>
                <a:latin typeface="Calibri" panose="020F0502020204030204"/>
                <a:cs typeface="Calibri"/>
              </a:rPr>
              <a:t>Business Systems Manager</a:t>
            </a:r>
          </a:p>
        </p:txBody>
      </p:sp>
      <p:cxnSp>
        <p:nvCxnSpPr>
          <p:cNvPr id="5" name="Straight Connector 4">
            <a:extLst>
              <a:ext uri="{FF2B5EF4-FFF2-40B4-BE49-F238E27FC236}">
                <a16:creationId xmlns:a16="http://schemas.microsoft.com/office/drawing/2014/main" id="{3090EF30-4BD5-4989-8BBA-7A2EC017A665}"/>
              </a:ext>
              <a:ext uri="{C183D7F6-B498-43B3-948B-1728B52AA6E4}">
                <adec:decorative xmlns:adec="http://schemas.microsoft.com/office/drawing/2017/decorative" val="1"/>
              </a:ext>
            </a:extLst>
          </p:cNvPr>
          <p:cNvCxnSpPr/>
          <p:nvPr/>
        </p:nvCxnSpPr>
        <p:spPr>
          <a:xfrm>
            <a:off x="1864445" y="5035225"/>
            <a:ext cx="8766928" cy="0"/>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F2CE900B-A071-207B-6394-442FF8D02B8E}"/>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147782" y="132791"/>
            <a:ext cx="2007158" cy="873977"/>
          </a:xfrm>
          <a:prstGeom prst="rect">
            <a:avLst/>
          </a:prstGeom>
        </p:spPr>
      </p:pic>
      <p:pic>
        <p:nvPicPr>
          <p:cNvPr id="7" name="Picture 6">
            <a:extLst>
              <a:ext uri="{FF2B5EF4-FFF2-40B4-BE49-F238E27FC236}">
                <a16:creationId xmlns:a16="http://schemas.microsoft.com/office/drawing/2014/main" id="{67953733-06EA-A759-C0CE-F69B48B6F1CD}"/>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0059873" y="5841206"/>
            <a:ext cx="1943100" cy="847725"/>
          </a:xfrm>
          <a:prstGeom prst="rect">
            <a:avLst/>
          </a:prstGeom>
        </p:spPr>
      </p:pic>
      <p:pic>
        <p:nvPicPr>
          <p:cNvPr id="6" name="Picture 5">
            <a:extLst>
              <a:ext uri="{FF2B5EF4-FFF2-40B4-BE49-F238E27FC236}">
                <a16:creationId xmlns:a16="http://schemas.microsoft.com/office/drawing/2014/main" id="{E9457EA1-6C76-3ED0-74B5-D06609B77FC4}"/>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2854767" y="1659800"/>
            <a:ext cx="2225414" cy="2337190"/>
          </a:xfrm>
          <a:prstGeom prst="rect">
            <a:avLst/>
          </a:prstGeom>
        </p:spPr>
      </p:pic>
      <p:pic>
        <p:nvPicPr>
          <p:cNvPr id="13" name="Picture 12">
            <a:extLst>
              <a:ext uri="{FF2B5EF4-FFF2-40B4-BE49-F238E27FC236}">
                <a16:creationId xmlns:a16="http://schemas.microsoft.com/office/drawing/2014/main" id="{87DCC34A-C0CA-A409-AFB0-74D0DEFDADBF}"/>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6484936" y="1659800"/>
            <a:ext cx="2225414" cy="2337190"/>
          </a:xfrm>
          <a:prstGeom prst="rect">
            <a:avLst/>
          </a:prstGeom>
        </p:spPr>
      </p:pic>
      <p:sp>
        <p:nvSpPr>
          <p:cNvPr id="4" name="Slide Number Placeholder 3">
            <a:extLst>
              <a:ext uri="{FF2B5EF4-FFF2-40B4-BE49-F238E27FC236}">
                <a16:creationId xmlns:a16="http://schemas.microsoft.com/office/drawing/2014/main" id="{A5BEC7AD-B2A6-4E9D-84AD-F786F31F3EDE}"/>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05155C8-06EF-4D76-B723-5863044CF28B}" type="slidenum">
              <a:rPr kumimoji="0" lang="en-US" sz="1333"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en-US" sz="1333"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394278602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37"/>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Office Theme">
  <a:themeElements>
    <a:clrScheme name="Custom 2">
      <a:dk1>
        <a:sysClr val="windowText" lastClr="000000"/>
      </a:dk1>
      <a:lt1>
        <a:sysClr val="window" lastClr="FFFFFF"/>
      </a:lt1>
      <a:dk2>
        <a:srgbClr val="44546A"/>
      </a:dk2>
      <a:lt2>
        <a:srgbClr val="E7E6E6"/>
      </a:lt2>
      <a:accent1>
        <a:srgbClr val="2E328B"/>
      </a:accent1>
      <a:accent2>
        <a:srgbClr val="972200"/>
      </a:accent2>
      <a:accent3>
        <a:srgbClr val="449E46"/>
      </a:accent3>
      <a:accent4>
        <a:srgbClr val="FAD803"/>
      </a:accent4>
      <a:accent5>
        <a:srgbClr val="0070C0"/>
      </a:accent5>
      <a:accent6>
        <a:srgbClr val="98CB3A"/>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FS_Template_FINAL" id="{7D49D150-7792-402F-921A-D4112A88735A}" vid="{8C3F12D2-67B9-4719-87CF-9AA30E2EF7F4}"/>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Custom 2">
      <a:dk1>
        <a:sysClr val="windowText" lastClr="000000"/>
      </a:dk1>
      <a:lt1>
        <a:sysClr val="window" lastClr="FFFFFF"/>
      </a:lt1>
      <a:dk2>
        <a:srgbClr val="44546A"/>
      </a:dk2>
      <a:lt2>
        <a:srgbClr val="E7E6E6"/>
      </a:lt2>
      <a:accent1>
        <a:srgbClr val="2E328B"/>
      </a:accent1>
      <a:accent2>
        <a:srgbClr val="972200"/>
      </a:accent2>
      <a:accent3>
        <a:srgbClr val="449E46"/>
      </a:accent3>
      <a:accent4>
        <a:srgbClr val="FAD803"/>
      </a:accent4>
      <a:accent5>
        <a:srgbClr val="0070C0"/>
      </a:accent5>
      <a:accent6>
        <a:srgbClr val="98CB3A"/>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FS Portal Naming Contest" id="{D63A938A-2CC1-4E51-8013-979E14F54E34}" vid="{19FDFDBE-DD94-41AF-8999-FAF6340CB8EA}"/>
    </a:ext>
  </a:extLst>
</a:theme>
</file>

<file path=ppt/theme/theme4.xml><?xml version="1.0" encoding="utf-8"?>
<a:theme xmlns:a="http://schemas.openxmlformats.org/drawingml/2006/main" name="3_Office Theme">
  <a:themeElements>
    <a:clrScheme name="Custom 2">
      <a:dk1>
        <a:sysClr val="windowText" lastClr="000000"/>
      </a:dk1>
      <a:lt1>
        <a:sysClr val="window" lastClr="FFFFFF"/>
      </a:lt1>
      <a:dk2>
        <a:srgbClr val="44546A"/>
      </a:dk2>
      <a:lt2>
        <a:srgbClr val="E7E6E6"/>
      </a:lt2>
      <a:accent1>
        <a:srgbClr val="2E328B"/>
      </a:accent1>
      <a:accent2>
        <a:srgbClr val="972200"/>
      </a:accent2>
      <a:accent3>
        <a:srgbClr val="449E46"/>
      </a:accent3>
      <a:accent4>
        <a:srgbClr val="FAD803"/>
      </a:accent4>
      <a:accent5>
        <a:srgbClr val="0070C0"/>
      </a:accent5>
      <a:accent6>
        <a:srgbClr val="98CB3A"/>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FS_Template_FINAL" id="{711A3E18-2229-4062-B693-93773C9F3570}" vid="{D04656D6-CC52-4751-B34D-F0BE9F61827F}"/>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customXsn xmlns="http://schemas.microsoft.com/office/2006/metadata/customXsn">
  <xsnLocation/>
  <cached>True</cached>
  <openByDefault>True</openByDefault>
  <xsnScope/>
</customXsn>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563f23cf-f5d7-460c-8da3-480e214b7c18" xsi:nil="true"/>
    <_ip_UnifiedCompliancePolicyProperties xmlns="563f23cf-f5d7-460c-8da3-480e214b7c18" xsi:nil="true"/>
    <SpecStatus xmlns="7db17633-6ab9-4c77-a901-7160f9eb8959" xsi:nil="true"/>
    <lcf76f155ced4ddcb4097134ff3c332f xmlns="7db17633-6ab9-4c77-a901-7160f9eb8959">
      <Terms xmlns="http://schemas.microsoft.com/office/infopath/2007/PartnerControls"/>
    </lcf76f155ced4ddcb4097134ff3c332f>
    <TaxCatchAll xmlns="563f23cf-f5d7-460c-8da3-480e214b7c18"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CFA4F08ADB9124B980220F50EFDEE06" ma:contentTypeVersion="27" ma:contentTypeDescription="Create a new document." ma:contentTypeScope="" ma:versionID="312475e90a7f94b5e64e0616706f1995">
  <xsd:schema xmlns:xsd="http://www.w3.org/2001/XMLSchema" xmlns:xs="http://www.w3.org/2001/XMLSchema" xmlns:p="http://schemas.microsoft.com/office/2006/metadata/properties" xmlns:ns2="7db17633-6ab9-4c77-a901-7160f9eb8959" xmlns:ns3="563f23cf-f5d7-460c-8da3-480e214b7c18" targetNamespace="http://schemas.microsoft.com/office/2006/metadata/properties" ma:root="true" ma:fieldsID="51a4ff1b16b144ae324963cd53e3c0b8" ns2:_="" ns3:_="">
    <xsd:import namespace="7db17633-6ab9-4c77-a901-7160f9eb8959"/>
    <xsd:import namespace="563f23cf-f5d7-460c-8da3-480e214b7c18"/>
    <xsd:element name="properties">
      <xsd:complexType>
        <xsd:sequence>
          <xsd:element name="documentManagement">
            <xsd:complexType>
              <xsd:all>
                <xsd:element ref="ns2:SpecStatus" minOccurs="0"/>
                <xsd:element ref="ns3:SharedWithUsers" minOccurs="0"/>
                <xsd:element ref="ns3:SharedWithDetails" minOccurs="0"/>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element ref="ns3:_ip_UnifiedCompliancePolicyProperties" minOccurs="0"/>
                <xsd:element ref="ns3:_ip_UnifiedCompliancePolicyUIAc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db17633-6ab9-4c77-a901-7160f9eb8959" elementFormDefault="qualified">
    <xsd:import namespace="http://schemas.microsoft.com/office/2006/documentManagement/types"/>
    <xsd:import namespace="http://schemas.microsoft.com/office/infopath/2007/PartnerControls"/>
    <xsd:element name="SpecStatus" ma:index="6" nillable="true" ma:displayName="Spec Status" ma:description="Spec Status" ma:format="Dropdown" ma:internalName="SpecStatus" ma:readOnly="false">
      <xsd:simpleType>
        <xsd:restriction base="dms:Choice">
          <xsd:enumeration value="Func Spec"/>
          <xsd:enumeration value="Tech Spec"/>
          <xsd:enumeration value="Build"/>
          <xsd:enumeration value="Accepted"/>
        </xsd:restriction>
      </xsd:simple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Location" ma:index="19" nillable="true" ma:displayName="Location" ma:indexed="true"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d73cfa9a-e889-43e5-9e7e-099e1654cb8f" ma:termSetId="09814cd3-568e-fe90-9814-8d621ff8fb84" ma:anchorId="fba54fb3-c3e1-fe81-a776-ca4b69148c4d" ma:open="true" ma:isKeyword="false">
      <xsd:complexType>
        <xsd:sequence>
          <xsd:element ref="pc:Terms" minOccurs="0" maxOccurs="1"/>
        </xsd:sequence>
      </xsd:complexType>
    </xsd:element>
    <xsd:element name="MediaServiceOCR" ma:index="23" nillable="true" ma:displayName="Extracted Text" ma:internalName="MediaServiceOCR" ma:readOnly="true">
      <xsd:simpleType>
        <xsd:restriction base="dms:Note">
          <xsd:maxLength value="255"/>
        </xsd:restriction>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63f23cf-f5d7-460c-8da3-480e214b7c18" elementFormDefault="qualified">
    <xsd:import namespace="http://schemas.microsoft.com/office/2006/documentManagement/types"/>
    <xsd:import namespace="http://schemas.microsoft.com/office/infopath/2007/PartnerControls"/>
    <xsd:element name="SharedWithUsers" ma:index="9"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0"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2e74514b-3e93-461d-971a-765a50073c67}" ma:internalName="TaxCatchAll" ma:showField="CatchAllData" ma:web="563f23cf-f5d7-460c-8da3-480e214b7c18">
      <xsd:complexType>
        <xsd:complexContent>
          <xsd:extension base="dms:MultiChoiceLookup">
            <xsd:sequence>
              <xsd:element name="Value" type="dms:Lookup" maxOccurs="unbounded" minOccurs="0" nillable="true"/>
            </xsd:sequence>
          </xsd:extension>
        </xsd:complexContent>
      </xsd:complexType>
    </xsd:element>
    <xsd:element name="_ip_UnifiedCompliancePolicyProperties" ma:index="24" nillable="true" ma:displayName="Unified Compliance Policy Properties" ma:internalName="_ip_UnifiedCompliancePolicyProperties" ma:readOnly="false">
      <xsd:simpleType>
        <xsd:restriction base="dms:Note"/>
      </xsd:simpleType>
    </xsd:element>
    <xsd:element name="_ip_UnifiedCompliancePolicyUIAction" ma:index="25" nillable="true" ma:displayName="Unified Compliance Policy UI Action" ma:hidden="true" ma:internalName="_ip_UnifiedCompliancePolicyUIAction" ma:readOnly="fals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5E2A67D-AE2D-4ACD-B962-2FC7CE15A82A}">
  <ds:schemaRefs>
    <ds:schemaRef ds:uri="http://schemas.microsoft.com/office/2006/metadata/customXsn"/>
  </ds:schemaRefs>
</ds:datastoreItem>
</file>

<file path=customXml/itemProps2.xml><?xml version="1.0" encoding="utf-8"?>
<ds:datastoreItem xmlns:ds="http://schemas.openxmlformats.org/officeDocument/2006/customXml" ds:itemID="{B0A58BFD-D85A-4ADE-B62F-A3F5667216B0}">
  <ds:schemaRefs>
    <ds:schemaRef ds:uri="http://purl.org/dc/dcmitype/"/>
    <ds:schemaRef ds:uri="http://purl.org/dc/elements/1.1/"/>
    <ds:schemaRef ds:uri="563f23cf-f5d7-460c-8da3-480e214b7c18"/>
    <ds:schemaRef ds:uri="7db17633-6ab9-4c77-a901-7160f9eb8959"/>
    <ds:schemaRef ds:uri="http://schemas.microsoft.com/office/2006/documentManagement/types"/>
    <ds:schemaRef ds:uri="http://schemas.microsoft.com/office/infopath/2007/PartnerControls"/>
    <ds:schemaRef ds:uri="http://purl.org/dc/terms/"/>
    <ds:schemaRef ds:uri="http://schemas.openxmlformats.org/package/2006/metadata/core-propertie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BDCC9DEC-A099-46BC-BD37-EA11DEEA6BB2}">
  <ds:schemaRefs>
    <ds:schemaRef ds:uri="563f23cf-f5d7-460c-8da3-480e214b7c18"/>
    <ds:schemaRef ds:uri="7db17633-6ab9-4c77-a901-7160f9eb895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D1CE7F15-6DE0-4E85-96D3-36EB5EB1B74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NCFS_Template_FINAL</Template>
  <TotalTime>320</TotalTime>
  <Words>2328</Words>
  <Application>Microsoft Office PowerPoint</Application>
  <PresentationFormat>Widescreen</PresentationFormat>
  <Paragraphs>387</Paragraphs>
  <Slides>37</Slides>
  <Notes>31</Notes>
  <HiddenSlides>0</HiddenSlides>
  <MMClips>0</MMClips>
  <ScaleCrop>false</ScaleCrop>
  <HeadingPairs>
    <vt:vector size="8" baseType="variant">
      <vt:variant>
        <vt:lpstr>Fonts Used</vt:lpstr>
      </vt:variant>
      <vt:variant>
        <vt:i4>6</vt:i4>
      </vt:variant>
      <vt:variant>
        <vt:lpstr>Theme</vt:lpstr>
      </vt:variant>
      <vt:variant>
        <vt:i4>4</vt:i4>
      </vt:variant>
      <vt:variant>
        <vt:lpstr>Embedded OLE Servers</vt:lpstr>
      </vt:variant>
      <vt:variant>
        <vt:i4>1</vt:i4>
      </vt:variant>
      <vt:variant>
        <vt:lpstr>Slide Titles</vt:lpstr>
      </vt:variant>
      <vt:variant>
        <vt:i4>37</vt:i4>
      </vt:variant>
    </vt:vector>
  </HeadingPairs>
  <TitlesOfParts>
    <vt:vector size="48" baseType="lpstr">
      <vt:lpstr>Aptos</vt:lpstr>
      <vt:lpstr>Arial</vt:lpstr>
      <vt:lpstr>Calibri</vt:lpstr>
      <vt:lpstr>Calibri Light</vt:lpstr>
      <vt:lpstr>Century Gothic</vt:lpstr>
      <vt:lpstr>Wingdings</vt:lpstr>
      <vt:lpstr>1_Office Theme</vt:lpstr>
      <vt:lpstr>Custom Design</vt:lpstr>
      <vt:lpstr>1_Office Theme</vt:lpstr>
      <vt:lpstr>3_Office Theme</vt:lpstr>
      <vt:lpstr>think-cell Slide</vt:lpstr>
      <vt:lpstr>NCFS Insights</vt:lpstr>
      <vt:lpstr>Welcome</vt:lpstr>
      <vt:lpstr>Agenda</vt:lpstr>
      <vt:lpstr>Presenters </vt:lpstr>
      <vt:lpstr>Presenters (cont.) </vt:lpstr>
      <vt:lpstr>Polling Question</vt:lpstr>
      <vt:lpstr>SmartView</vt:lpstr>
      <vt:lpstr>Smart View - Overview</vt:lpstr>
      <vt:lpstr>ACFR</vt:lpstr>
      <vt:lpstr>ACFR Year End Reporting (1 of 3)</vt:lpstr>
      <vt:lpstr>ACFR Year End Reporting (2 of 3)</vt:lpstr>
      <vt:lpstr>ACFR Year End Reporting (3 of 3)</vt:lpstr>
      <vt:lpstr>ACFR Year End Reporting - Transfers</vt:lpstr>
      <vt:lpstr>ACFR Year End Reporting – Transfers (cont.)</vt:lpstr>
      <vt:lpstr>ACFR Year End Reporting - Reimbursements</vt:lpstr>
      <vt:lpstr>Materials</vt:lpstr>
      <vt:lpstr>Expense Updates</vt:lpstr>
      <vt:lpstr>Expense Updates (cont.)</vt:lpstr>
      <vt:lpstr>Accounts Payable Updates</vt:lpstr>
      <vt:lpstr>Year End Updates</vt:lpstr>
      <vt:lpstr>NCFS Change Control Board (CCB)</vt:lpstr>
      <vt:lpstr>CCB Process Update </vt:lpstr>
      <vt:lpstr>CCB Statistics – Activity for Past 6 Months</vt:lpstr>
      <vt:lpstr>System Timeout</vt:lpstr>
      <vt:lpstr>NCFS Timeout </vt:lpstr>
      <vt:lpstr>NCFS Browser Cookie Timeout </vt:lpstr>
      <vt:lpstr>Adding IC Attachments (Receiver)</vt:lpstr>
      <vt:lpstr>Training – Updates</vt:lpstr>
      <vt:lpstr>User Engagement</vt:lpstr>
      <vt:lpstr>NCFS Spring Touchpoints</vt:lpstr>
      <vt:lpstr>NCFS Spring Touchpoints (cont.)</vt:lpstr>
      <vt:lpstr>May 2026 Calendar</vt:lpstr>
      <vt:lpstr>June 2026 Calendar</vt:lpstr>
      <vt:lpstr>What's Next?</vt:lpstr>
      <vt:lpstr>Reference Links</vt:lpstr>
      <vt:lpstr>Q&amp;A</vt:lpstr>
      <vt:lpstr>Useful Links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R1 User Change Readiness Survey</dc:title>
  <dc:creator>Bosman, Kelli</dc:creator>
  <cp:lastModifiedBy>April Durrence</cp:lastModifiedBy>
  <cp:revision>2</cp:revision>
  <dcterms:created xsi:type="dcterms:W3CDTF">2020-11-18T19:08:20Z</dcterms:created>
  <dcterms:modified xsi:type="dcterms:W3CDTF">2026-05-11T20:11:30Z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0x0101007CFA4F08ADB9124B980220F50EFDEE06</vt:lpwstr>
  </property>
  <property fmtid="{D5CDD505-2E9C-101B-9397-08002B2CF9AE}" pid="3" name="_dlc_DocIdItemGuid">
    <vt:lpwstr>0bdb9aa9-1e67-44e0-a0d7-e25815919b2c</vt:lpwstr>
  </property>
  <property fmtid="{D5CDD505-2E9C-101B-9397-08002B2CF9AE}" pid="4" name="ArticulateGUID">
    <vt:lpwstr>0C8C4131-24D3-4909-A5E0-7472A64E5B91</vt:lpwstr>
  </property>
  <property fmtid="{D5CDD505-2E9C-101B-9397-08002B2CF9AE}" pid="5" name="ArticulatePath">
    <vt:lpwstr>Transfer Order Clarification Supporting Documentation</vt:lpwstr>
  </property>
  <property fmtid="{D5CDD505-2E9C-101B-9397-08002B2CF9AE}" pid="6" name="MediaServiceImageTags">
    <vt:lpwstr/>
  </property>
  <property fmtid="{D5CDD505-2E9C-101B-9397-08002B2CF9AE}" pid="7" name="MSIP_Label_8cf4a652-f7e0-491e-8e13-44afaf9aeba3_Enabled">
    <vt:lpwstr>true</vt:lpwstr>
  </property>
  <property fmtid="{D5CDD505-2E9C-101B-9397-08002B2CF9AE}" pid="8" name="MSIP_Label_8cf4a652-f7e0-491e-8e13-44afaf9aeba3_Method">
    <vt:lpwstr>Standard</vt:lpwstr>
  </property>
  <property fmtid="{D5CDD505-2E9C-101B-9397-08002B2CF9AE}" pid="9" name="MSIP_Label_8cf4a652-f7e0-491e-8e13-44afaf9aeba3_Name">
    <vt:lpwstr>Anyone</vt:lpwstr>
  </property>
  <property fmtid="{D5CDD505-2E9C-101B-9397-08002B2CF9AE}" pid="10" name="MSIP_Label_8cf4a652-f7e0-491e-8e13-44afaf9aeba3_SiteId">
    <vt:lpwstr>a1f43f48-54fe-433f-9378-968b45bc6665</vt:lpwstr>
  </property>
  <property fmtid="{D5CDD505-2E9C-101B-9397-08002B2CF9AE}" pid="11" name="MSIP_Label_8cf4a652-f7e0-491e-8e13-44afaf9aeba3_ActionId">
    <vt:lpwstr>8ee7aa86-4aac-4d3b-8e48-afbf99d6900b</vt:lpwstr>
  </property>
  <property fmtid="{D5CDD505-2E9C-101B-9397-08002B2CF9AE}" pid="12" name="MSIP_Label_8cf4a652-f7e0-491e-8e13-44afaf9aeba3_ContentBits">
    <vt:lpwstr>0</vt:lpwstr>
  </property>
  <property fmtid="{D5CDD505-2E9C-101B-9397-08002B2CF9AE}" pid="13" name="MSIP_Label_8cf4a652-f7e0-491e-8e13-44afaf9aeba3_Tag">
    <vt:lpwstr>10, 3, 0, 2</vt:lpwstr>
  </property>
  <property fmtid="{D5CDD505-2E9C-101B-9397-08002B2CF9AE}" pid="14" name="MSIP_Label_8cf4a652-f7e0-491e-8e13-44afaf9aeba3_SetDate">
    <vt:lpwstr>2026-05-04T12:13:17Z</vt:lpwstr>
  </property>
</Properties>
</file>