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heme/theme5.xml" ContentType="application/vnd.openxmlformats-officedocument.theme+xml"/>
  <Override PartName="/ppt/tags/tag24.xml" ContentType="application/vnd.openxmlformats-officedocument.presentationml.tags+xml"/>
  <Override PartName="/ppt/notesSlides/notesSlide1.xml" ContentType="application/vnd.openxmlformats-officedocument.presentationml.notesSlide+xml"/>
  <Override PartName="/ppt/tags/tag25.xml" ContentType="application/vnd.openxmlformats-officedocument.presentationml.tags+xml"/>
  <Override PartName="/ppt/notesSlides/notesSlide2.xml" ContentType="application/vnd.openxmlformats-officedocument.presentationml.notesSlide+xml"/>
  <Override PartName="/ppt/tags/tag26.xml" ContentType="application/vnd.openxmlformats-officedocument.presentationml.tags+xml"/>
  <Override PartName="/ppt/notesSlides/notesSlide3.xml" ContentType="application/vnd.openxmlformats-officedocument.presentationml.notesSlide+xml"/>
  <Override PartName="/ppt/tags/tag27.xml" ContentType="application/vnd.openxmlformats-officedocument.presentationml.tags+xml"/>
  <Override PartName="/ppt/notesSlides/notesSlide4.xml" ContentType="application/vnd.openxmlformats-officedocument.presentationml.notesSlide+xml"/>
  <Override PartName="/ppt/tags/tag28.xml" ContentType="application/vnd.openxmlformats-officedocument.presentationml.tags+xml"/>
  <Override PartName="/ppt/notesSlides/notesSlide5.xml" ContentType="application/vnd.openxmlformats-officedocument.presentationml.notesSlide+xml"/>
  <Override PartName="/ppt/tags/tag29.xml" ContentType="application/vnd.openxmlformats-officedocument.presentationml.tags+xml"/>
  <Override PartName="/ppt/notesSlides/notesSlide6.xml" ContentType="application/vnd.openxmlformats-officedocument.presentationml.notesSlide+xml"/>
  <Override PartName="/ppt/tags/tag30.xml" ContentType="application/vnd.openxmlformats-officedocument.presentationml.tags+xml"/>
  <Override PartName="/ppt/notesSlides/notesSlide7.xml" ContentType="application/vnd.openxmlformats-officedocument.presentationml.notesSlide+xml"/>
  <Override PartName="/ppt/tags/tag31.xml" ContentType="application/vnd.openxmlformats-officedocument.presentationml.tags+xml"/>
  <Override PartName="/ppt/notesSlides/notesSlide8.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9.xml" ContentType="application/vnd.openxmlformats-officedocument.presentationml.notesSlide+xml"/>
  <Override PartName="/ppt/tags/tag38.xml" ContentType="application/vnd.openxmlformats-officedocument.presentationml.tags+xml"/>
  <Override PartName="/ppt/notesSlides/notesSlide10.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notesSlides/notesSlide11.xml" ContentType="application/vnd.openxmlformats-officedocument.presentationml.notesSlide+xml"/>
  <Override PartName="/ppt/tags/tag41.xml" ContentType="application/vnd.openxmlformats-officedocument.presentationml.tags+xml"/>
  <Override PartName="/ppt/notesSlides/notesSlide12.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13.xml" ContentType="application/vnd.openxmlformats-officedocument.presentationml.notesSlide+xml"/>
  <Override PartName="/ppt/tags/tag45.xml" ContentType="application/vnd.openxmlformats-officedocument.presentationml.tags+xml"/>
  <Override PartName="/ppt/notesSlides/notesSlide14.xml" ContentType="application/vnd.openxmlformats-officedocument.presentationml.notesSlide+xml"/>
  <Override PartName="/ppt/tags/tag46.xml" ContentType="application/vnd.openxmlformats-officedocument.presentationml.tags+xml"/>
  <Override PartName="/ppt/notesSlides/notesSlide15.xml" ContentType="application/vnd.openxmlformats-officedocument.presentationml.notesSlide+xml"/>
  <Override PartName="/ppt/tags/tag47.xml" ContentType="application/vnd.openxmlformats-officedocument.presentationml.tags+xml"/>
  <Override PartName="/ppt/notesSlides/notesSlide16.xml" ContentType="application/vnd.openxmlformats-officedocument.presentationml.notesSlide+xml"/>
  <Override PartName="/ppt/tags/tag48.xml" ContentType="application/vnd.openxmlformats-officedocument.presentationml.tags+xml"/>
  <Override PartName="/ppt/notesSlides/notesSlide17.xml" ContentType="application/vnd.openxmlformats-officedocument.presentationml.notesSlide+xml"/>
  <Override PartName="/ppt/tags/tag49.xml" ContentType="application/vnd.openxmlformats-officedocument.presentationml.tags+xml"/>
  <Override PartName="/ppt/notesSlides/notesSlide18.xml" ContentType="application/vnd.openxmlformats-officedocument.presentationml.notesSlide+xml"/>
  <Override PartName="/ppt/tags/tag50.xml" ContentType="application/vnd.openxmlformats-officedocument.presentationml.tags+xml"/>
  <Override PartName="/ppt/notesSlides/notesSlide19.xml" ContentType="application/vnd.openxmlformats-officedocument.presentationml.notesSlide+xml"/>
  <Override PartName="/ppt/tags/tag51.xml" ContentType="application/vnd.openxmlformats-officedocument.presentationml.tags+xml"/>
  <Override PartName="/ppt/notesSlides/notesSlide20.xml" ContentType="application/vnd.openxmlformats-officedocument.presentationml.notesSlide+xml"/>
  <Override PartName="/ppt/tags/tag52.xml" ContentType="application/vnd.openxmlformats-officedocument.presentationml.tags+xml"/>
  <Override PartName="/ppt/notesSlides/notesSlide21.xml" ContentType="application/vnd.openxmlformats-officedocument.presentationml.notesSlide+xml"/>
  <Override PartName="/ppt/tags/tag53.xml" ContentType="application/vnd.openxmlformats-officedocument.presentationml.tags+xml"/>
  <Override PartName="/ppt/notesSlides/notesSlide22.xml" ContentType="application/vnd.openxmlformats-officedocument.presentationml.notesSlide+xml"/>
  <Override PartName="/ppt/tags/tag54.xml" ContentType="application/vnd.openxmlformats-officedocument.presentationml.tags+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 id="2147483688" r:id="rId6"/>
    <p:sldMasterId id="2147483701" r:id="rId7"/>
    <p:sldMasterId id="2147483718" r:id="rId8"/>
  </p:sldMasterIdLst>
  <p:notesMasterIdLst>
    <p:notesMasterId r:id="rId40"/>
  </p:notesMasterIdLst>
  <p:sldIdLst>
    <p:sldId id="4323" r:id="rId9"/>
    <p:sldId id="4349" r:id="rId10"/>
    <p:sldId id="4347" r:id="rId11"/>
    <p:sldId id="2145704739" r:id="rId12"/>
    <p:sldId id="4350" r:id="rId13"/>
    <p:sldId id="2145704735" r:id="rId14"/>
    <p:sldId id="2145704718" r:id="rId15"/>
    <p:sldId id="4368" r:id="rId16"/>
    <p:sldId id="2145704738" r:id="rId17"/>
    <p:sldId id="4369" r:id="rId18"/>
    <p:sldId id="2145704732" r:id="rId19"/>
    <p:sldId id="2145704740" r:id="rId20"/>
    <p:sldId id="4373" r:id="rId21"/>
    <p:sldId id="2145704720" r:id="rId22"/>
    <p:sldId id="2145704721" r:id="rId23"/>
    <p:sldId id="2145704741" r:id="rId24"/>
    <p:sldId id="2145704723" r:id="rId25"/>
    <p:sldId id="2145704724" r:id="rId26"/>
    <p:sldId id="2145704731" r:id="rId27"/>
    <p:sldId id="2145704730" r:id="rId28"/>
    <p:sldId id="2145704733" r:id="rId29"/>
    <p:sldId id="2145704736" r:id="rId30"/>
    <p:sldId id="2145704708" r:id="rId31"/>
    <p:sldId id="4355" r:id="rId32"/>
    <p:sldId id="2145704709" r:id="rId33"/>
    <p:sldId id="2145704728" r:id="rId34"/>
    <p:sldId id="2145704712" r:id="rId35"/>
    <p:sldId id="4352" r:id="rId36"/>
    <p:sldId id="4353" r:id="rId37"/>
    <p:sldId id="2145704737" r:id="rId38"/>
    <p:sldId id="4363" r:id="rId39"/>
  </p:sldIdLst>
  <p:sldSz cx="12192000" cy="6858000"/>
  <p:notesSz cx="6858000" cy="9144000"/>
  <p:custDataLst>
    <p:tags r:id="rId4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2BD2409-4783-94C6-24ED-8F104993044D}" name="Gwen Earp" initials="GE" userId="S::gwen.earp@ncosc.gov::7bfa86de-9fea-4123-abc5-e80c6336bff7" providerId="AD"/>
  <p188:author id="{2641430B-19C4-79B1-E62B-D1A6EE0B05D3}" name="Lena Andrade" initials="LA" userId="S::lena.andrade@ncosc.gov::66f130b5-8f6a-4cce-94d9-10c7f9b5d180" providerId="AD"/>
  <p188:author id="{C218A627-5283-A4F2-9910-44B59D99441F}" name="Frank Newsom" initials="FN" userId="S::frank.newsom@ncosc.gov::ad68d3cd-c08c-4937-a778-120681219286" providerId="AD"/>
  <p188:author id="{23F33246-ECC7-C865-68FE-E434F8A3A64D}" name="Taylor Brumbeloe" initials="TB" userId="S::taylor.brumbeloe@ncosc.gov::99848075-0e08-4b90-82f6-9f892778f08b" providerId="AD"/>
  <p188:author id="{192D196E-ECE6-4E6E-86A1-64861800E523}" name="Frank Newsom" initials="FN" userId="S::Frank.Newsom@ncosc.gov::ad68d3cd-c08c-4937-a778-120681219286" providerId="AD"/>
  <p188:author id="{DED7B3B5-6C02-9C92-D296-568FE45331AB}" name="April Durrence" initials="AD" userId="April Durrence" providerId="None"/>
  <p188:author id="{2DE5A0C3-580F-2F34-7396-755BB9138AE9}" name="Jan Prevo" initials="JP" userId="S::Jan.Prevo@ncosc.gov::a97f2b47-fee0-4f84-a663-b1d45b4d0254" providerId="AD"/>
  <p188:author id="{5FFD5EC7-24BA-7122-E4FE-9FD239624251}" name="Dawn Parrish" initials="" userId="S::dawn.parrish@ncosc.gov::a5329d7b-fb97-402e-a1e0-6006cd4cdd5b" providerId="AD"/>
  <p188:author id="{9C9466CA-2685-3DBB-8AFE-3ED4F8D16A76}" name="Laura Lee" initials="LL" userId="S::Laura.Lee@ncosc.gov::3ca4bf71-309b-40f8-91fc-8d2ab8f2c4fc" providerId="AD"/>
  <p188:author id="{D0C2BECF-410D-4987-EAEF-28990FD44FF9}" name="Newsom, Frank" initials="NF" userId="S::Frank.Newsom@osc.nc.gov::43263cff-9d6c-4aab-839d-9e2757de01af" providerId="AD"/>
  <p188:author id="{CE22EFE6-239D-4DFF-DCD9-5B2B9C65254B}" name="Jan Prevo" initials="JP" userId="S::jan.prevo@ncosc.gov::a97f2b47-fee0-4f84-a663-b1d45b4d0254" providerId="AD"/>
  <p188:author id="{1F223AF6-030B-9F69-965C-2378D7A04DE3}" name="Lena Andrade" initials="LA" userId="S::Lena.Andrade@ncosc.gov::66f130b5-8f6a-4cce-94d9-10c7f9b5d18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loyd, David R" initials="LDR" lastIdx="23" clrIdx="0">
    <p:extLst>
      <p:ext uri="{19B8F6BF-5375-455C-9EA6-DF929625EA0E}">
        <p15:presenceInfo xmlns:p15="http://schemas.microsoft.com/office/powerpoint/2012/main" userId="Lloyd, David 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0000"/>
    <a:srgbClr val="232B7C"/>
    <a:srgbClr val="CDCDDA"/>
    <a:srgbClr val="FFFDF7"/>
    <a:srgbClr val="F4F0F2"/>
    <a:srgbClr val="F3F1F3"/>
    <a:srgbClr val="F2F2F2"/>
    <a:srgbClr val="DED5D0"/>
    <a:srgbClr val="F8F8F8"/>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ED8197-FD55-4421-9CE2-534B2E5B5148}" v="63" dt="2026-03-23T22:04:21.5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84" autoAdjust="0"/>
    <p:restoredTop sz="86405" autoAdjust="0"/>
  </p:normalViewPr>
  <p:slideViewPr>
    <p:cSldViewPr snapToGrid="0">
      <p:cViewPr varScale="1">
        <p:scale>
          <a:sx n="71" d="100"/>
          <a:sy n="71" d="100"/>
        </p:scale>
        <p:origin x="528" y="67"/>
      </p:cViewPr>
      <p:guideLst/>
    </p:cSldViewPr>
  </p:slideViewPr>
  <p:outlineViewPr>
    <p:cViewPr>
      <p:scale>
        <a:sx n="33" d="100"/>
        <a:sy n="33" d="100"/>
      </p:scale>
      <p:origin x="0" y="-147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commentAuthors" Target="commentAuthors.xml"/><Relationship Id="rId47" Type="http://schemas.microsoft.com/office/2016/11/relationships/changesInfo" Target="changesInfos/changesInfo1.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microsoft.com/office/2018/10/relationships/authors" Target="author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Master" Target="slideMasters/slideMaster4.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tableStyles" Target="tableStyles.xml"/><Relationship Id="rId20" Type="http://schemas.openxmlformats.org/officeDocument/2006/relationships/slide" Target="slides/slide12.xml"/><Relationship Id="rId41"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Master" Target="slideMasters/slideMaster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pril Durrence" userId="2314a7d0-99d3-4144-8a7f-648170c8b7b7" providerId="ADAL" clId="{EAE80DB9-CB43-4440-9E5C-0B0573E509B3}"/>
    <pc:docChg chg="undo redo custSel addSld delSld modSld sldOrd">
      <pc:chgData name="April Durrence" userId="2314a7d0-99d3-4144-8a7f-648170c8b7b7" providerId="ADAL" clId="{EAE80DB9-CB43-4440-9E5C-0B0573E509B3}" dt="2026-03-24T20:00:09.722" v="4306" actId="962"/>
      <pc:docMkLst>
        <pc:docMk/>
      </pc:docMkLst>
      <pc:sldChg chg="addSp delSp modSp mod">
        <pc:chgData name="April Durrence" userId="2314a7d0-99d3-4144-8a7f-648170c8b7b7" providerId="ADAL" clId="{EAE80DB9-CB43-4440-9E5C-0B0573E509B3}" dt="2026-03-23T19:10:45.197" v="2563" actId="207"/>
        <pc:sldMkLst>
          <pc:docMk/>
          <pc:sldMk cId="2446949018" sldId="4323"/>
        </pc:sldMkLst>
        <pc:spChg chg="mod">
          <ac:chgData name="April Durrence" userId="2314a7d0-99d3-4144-8a7f-648170c8b7b7" providerId="ADAL" clId="{EAE80DB9-CB43-4440-9E5C-0B0573E509B3}" dt="2026-03-23T19:10:45.197" v="2563" actId="207"/>
          <ac:spMkLst>
            <pc:docMk/>
            <pc:sldMk cId="2446949018" sldId="4323"/>
            <ac:spMk id="2" creationId="{322CD0E3-9D58-6E54-3EAC-D3669186EAF0}"/>
          </ac:spMkLst>
        </pc:spChg>
        <pc:spChg chg="add mod">
          <ac:chgData name="April Durrence" userId="2314a7d0-99d3-4144-8a7f-648170c8b7b7" providerId="ADAL" clId="{EAE80DB9-CB43-4440-9E5C-0B0573E509B3}" dt="2026-03-23T19:10:41.893" v="2562" actId="207"/>
          <ac:spMkLst>
            <pc:docMk/>
            <pc:sldMk cId="2446949018" sldId="4323"/>
            <ac:spMk id="3" creationId="{806F50D3-8D49-3036-3445-9F2212DD50B6}"/>
          </ac:spMkLst>
        </pc:spChg>
        <pc:spChg chg="del">
          <ac:chgData name="April Durrence" userId="2314a7d0-99d3-4144-8a7f-648170c8b7b7" providerId="ADAL" clId="{EAE80DB9-CB43-4440-9E5C-0B0573E509B3}" dt="2026-03-23T16:44:33.565" v="897" actId="478"/>
          <ac:spMkLst>
            <pc:docMk/>
            <pc:sldMk cId="2446949018" sldId="4323"/>
            <ac:spMk id="4" creationId="{6519813C-A772-4C9D-6D8B-C686A4A4F7B4}"/>
          </ac:spMkLst>
        </pc:spChg>
      </pc:sldChg>
      <pc:sldChg chg="modSp mod">
        <pc:chgData name="April Durrence" userId="2314a7d0-99d3-4144-8a7f-648170c8b7b7" providerId="ADAL" clId="{EAE80DB9-CB43-4440-9E5C-0B0573E509B3}" dt="2026-03-23T19:11:00.139" v="2565" actId="207"/>
        <pc:sldMkLst>
          <pc:docMk/>
          <pc:sldMk cId="3845699481" sldId="4347"/>
        </pc:sldMkLst>
        <pc:spChg chg="mod">
          <ac:chgData name="April Durrence" userId="2314a7d0-99d3-4144-8a7f-648170c8b7b7" providerId="ADAL" clId="{EAE80DB9-CB43-4440-9E5C-0B0573E509B3}" dt="2026-03-23T16:08:39.815" v="58" actId="27636"/>
          <ac:spMkLst>
            <pc:docMk/>
            <pc:sldMk cId="3845699481" sldId="4347"/>
            <ac:spMk id="3" creationId="{FBE200EC-FE57-102C-B7BB-AAEAADF669D6}"/>
          </ac:spMkLst>
        </pc:spChg>
        <pc:spChg chg="mod ord">
          <ac:chgData name="April Durrence" userId="2314a7d0-99d3-4144-8a7f-648170c8b7b7" providerId="ADAL" clId="{EAE80DB9-CB43-4440-9E5C-0B0573E509B3}" dt="2026-03-23T16:07:14.336" v="47"/>
          <ac:spMkLst>
            <pc:docMk/>
            <pc:sldMk cId="3845699481" sldId="4347"/>
            <ac:spMk id="4" creationId="{F6984349-060F-D228-98FD-7E71A7E0EAF4}"/>
          </ac:spMkLst>
        </pc:spChg>
        <pc:spChg chg="mod ord">
          <ac:chgData name="April Durrence" userId="2314a7d0-99d3-4144-8a7f-648170c8b7b7" providerId="ADAL" clId="{EAE80DB9-CB43-4440-9E5C-0B0573E509B3}" dt="2026-03-23T19:11:00.139" v="2565" actId="207"/>
          <ac:spMkLst>
            <pc:docMk/>
            <pc:sldMk cId="3845699481" sldId="4347"/>
            <ac:spMk id="6" creationId="{E8EA3CF6-BA14-8A7E-F620-A37BCC3CE249}"/>
          </ac:spMkLst>
        </pc:spChg>
      </pc:sldChg>
      <pc:sldChg chg="modSp mod">
        <pc:chgData name="April Durrence" userId="2314a7d0-99d3-4144-8a7f-648170c8b7b7" providerId="ADAL" clId="{EAE80DB9-CB43-4440-9E5C-0B0573E509B3}" dt="2026-03-23T19:10:52.454" v="2564" actId="207"/>
        <pc:sldMkLst>
          <pc:docMk/>
          <pc:sldMk cId="1744654685" sldId="4349"/>
        </pc:sldMkLst>
        <pc:spChg chg="mod">
          <ac:chgData name="April Durrence" userId="2314a7d0-99d3-4144-8a7f-648170c8b7b7" providerId="ADAL" clId="{EAE80DB9-CB43-4440-9E5C-0B0573E509B3}" dt="2026-03-23T19:10:52.454" v="2564" actId="207"/>
          <ac:spMkLst>
            <pc:docMk/>
            <pc:sldMk cId="1744654685" sldId="4349"/>
            <ac:spMk id="2" creationId="{578B81A0-5131-35F6-0B22-8A0B9FA5DD2A}"/>
          </ac:spMkLst>
        </pc:spChg>
        <pc:spChg chg="mod">
          <ac:chgData name="April Durrence" userId="2314a7d0-99d3-4144-8a7f-648170c8b7b7" providerId="ADAL" clId="{EAE80DB9-CB43-4440-9E5C-0B0573E509B3}" dt="2026-03-23T16:08:01.326" v="54" actId="962"/>
          <ac:spMkLst>
            <pc:docMk/>
            <pc:sldMk cId="1744654685" sldId="4349"/>
            <ac:spMk id="3" creationId="{B51F7E04-ED77-6419-BD6D-C6F2B838D0C2}"/>
          </ac:spMkLst>
        </pc:spChg>
        <pc:spChg chg="mod">
          <ac:chgData name="April Durrence" userId="2314a7d0-99d3-4144-8a7f-648170c8b7b7" providerId="ADAL" clId="{EAE80DB9-CB43-4440-9E5C-0B0573E509B3}" dt="2026-03-23T16:08:29.952" v="56" actId="403"/>
          <ac:spMkLst>
            <pc:docMk/>
            <pc:sldMk cId="1744654685" sldId="4349"/>
            <ac:spMk id="5" creationId="{13442988-53F0-37E5-E223-34C06CCE56FC}"/>
          </ac:spMkLst>
        </pc:spChg>
        <pc:picChg chg="mod">
          <ac:chgData name="April Durrence" userId="2314a7d0-99d3-4144-8a7f-648170c8b7b7" providerId="ADAL" clId="{EAE80DB9-CB43-4440-9E5C-0B0573E509B3}" dt="2026-03-23T16:08:01.982" v="55" actId="962"/>
          <ac:picMkLst>
            <pc:docMk/>
            <pc:sldMk cId="1744654685" sldId="4349"/>
            <ac:picMk id="6" creationId="{526A0B30-A581-349A-8B40-94FA8B0BE483}"/>
          </ac:picMkLst>
        </pc:picChg>
      </pc:sldChg>
      <pc:sldChg chg="modSp mod">
        <pc:chgData name="April Durrence" userId="2314a7d0-99d3-4144-8a7f-648170c8b7b7" providerId="ADAL" clId="{EAE80DB9-CB43-4440-9E5C-0B0573E509B3}" dt="2026-03-23T19:11:08.875" v="2567" actId="207"/>
        <pc:sldMkLst>
          <pc:docMk/>
          <pc:sldMk cId="4126931028" sldId="4350"/>
        </pc:sldMkLst>
        <pc:spChg chg="mod">
          <ac:chgData name="April Durrence" userId="2314a7d0-99d3-4144-8a7f-648170c8b7b7" providerId="ADAL" clId="{EAE80DB9-CB43-4440-9E5C-0B0573E509B3}" dt="2026-03-23T19:11:08.875" v="2567" actId="207"/>
          <ac:spMkLst>
            <pc:docMk/>
            <pc:sldMk cId="4126931028" sldId="4350"/>
            <ac:spMk id="2" creationId="{F1F2087C-A882-5346-164F-3C31CF64DFB7}"/>
          </ac:spMkLst>
        </pc:spChg>
        <pc:spChg chg="mod ord">
          <ac:chgData name="April Durrence" userId="2314a7d0-99d3-4144-8a7f-648170c8b7b7" providerId="ADAL" clId="{EAE80DB9-CB43-4440-9E5C-0B0573E509B3}" dt="2026-03-23T16:09:01.437" v="60"/>
          <ac:spMkLst>
            <pc:docMk/>
            <pc:sldMk cId="4126931028" sldId="4350"/>
            <ac:spMk id="3" creationId="{F6722E56-946B-EF1F-CDFA-6C4998B5C6F0}"/>
          </ac:spMkLst>
        </pc:spChg>
        <pc:spChg chg="mod">
          <ac:chgData name="April Durrence" userId="2314a7d0-99d3-4144-8a7f-648170c8b7b7" providerId="ADAL" clId="{EAE80DB9-CB43-4440-9E5C-0B0573E509B3}" dt="2026-03-23T16:47:22.623" v="909" actId="403"/>
          <ac:spMkLst>
            <pc:docMk/>
            <pc:sldMk cId="4126931028" sldId="4350"/>
            <ac:spMk id="5" creationId="{2C0980CB-09A9-917D-F92E-4D0C3419EA8A}"/>
          </ac:spMkLst>
        </pc:spChg>
      </pc:sldChg>
      <pc:sldChg chg="modSp mod">
        <pc:chgData name="April Durrence" userId="2314a7d0-99d3-4144-8a7f-648170c8b7b7" providerId="ADAL" clId="{EAE80DB9-CB43-4440-9E5C-0B0573E509B3}" dt="2026-03-24T17:45:02.599" v="3246" actId="962"/>
        <pc:sldMkLst>
          <pc:docMk/>
          <pc:sldMk cId="2946020307" sldId="4352"/>
        </pc:sldMkLst>
        <pc:spChg chg="mod">
          <ac:chgData name="April Durrence" userId="2314a7d0-99d3-4144-8a7f-648170c8b7b7" providerId="ADAL" clId="{EAE80DB9-CB43-4440-9E5C-0B0573E509B3}" dt="2026-03-23T19:15:57.669" v="2603" actId="207"/>
          <ac:spMkLst>
            <pc:docMk/>
            <pc:sldMk cId="2946020307" sldId="4352"/>
            <ac:spMk id="2" creationId="{D2581725-251E-A85D-2D94-50A01DBF5575}"/>
          </ac:spMkLst>
        </pc:spChg>
        <pc:spChg chg="mod ord">
          <ac:chgData name="April Durrence" userId="2314a7d0-99d3-4144-8a7f-648170c8b7b7" providerId="ADAL" clId="{EAE80DB9-CB43-4440-9E5C-0B0573E509B3}" dt="2026-03-23T16:16:06.698" v="172"/>
          <ac:spMkLst>
            <pc:docMk/>
            <pc:sldMk cId="2946020307" sldId="4352"/>
            <ac:spMk id="3" creationId="{32D73CF9-245D-0C1E-405F-181D26DDF4C7}"/>
          </ac:spMkLst>
        </pc:spChg>
        <pc:picChg chg="mod">
          <ac:chgData name="April Durrence" userId="2314a7d0-99d3-4144-8a7f-648170c8b7b7" providerId="ADAL" clId="{EAE80DB9-CB43-4440-9E5C-0B0573E509B3}" dt="2026-03-24T17:45:02.599" v="3246" actId="962"/>
          <ac:picMkLst>
            <pc:docMk/>
            <pc:sldMk cId="2946020307" sldId="4352"/>
            <ac:picMk id="6" creationId="{CEA356ED-1DEC-81E7-5595-8AA8666E77FA}"/>
          </ac:picMkLst>
        </pc:picChg>
      </pc:sldChg>
      <pc:sldChg chg="modSp mod">
        <pc:chgData name="April Durrence" userId="2314a7d0-99d3-4144-8a7f-648170c8b7b7" providerId="ADAL" clId="{EAE80DB9-CB43-4440-9E5C-0B0573E509B3}" dt="2026-03-23T22:00:55.668" v="2848"/>
        <pc:sldMkLst>
          <pc:docMk/>
          <pc:sldMk cId="2620713188" sldId="4353"/>
        </pc:sldMkLst>
        <pc:spChg chg="mod">
          <ac:chgData name="April Durrence" userId="2314a7d0-99d3-4144-8a7f-648170c8b7b7" providerId="ADAL" clId="{EAE80DB9-CB43-4440-9E5C-0B0573E509B3}" dt="2026-03-23T19:16:02.778" v="2604" actId="207"/>
          <ac:spMkLst>
            <pc:docMk/>
            <pc:sldMk cId="2620713188" sldId="4353"/>
            <ac:spMk id="2" creationId="{C43D4C9B-FEA2-D3AD-5698-991F49AB143D}"/>
          </ac:spMkLst>
        </pc:spChg>
        <pc:spChg chg="mod ord">
          <ac:chgData name="April Durrence" userId="2314a7d0-99d3-4144-8a7f-648170c8b7b7" providerId="ADAL" clId="{EAE80DB9-CB43-4440-9E5C-0B0573E509B3}" dt="2026-03-23T22:00:55.668" v="2848"/>
          <ac:spMkLst>
            <pc:docMk/>
            <pc:sldMk cId="2620713188" sldId="4353"/>
            <ac:spMk id="3" creationId="{5A3D91CF-BF08-8332-1B8C-F44DE84E321F}"/>
          </ac:spMkLst>
        </pc:spChg>
      </pc:sldChg>
      <pc:sldChg chg="modSp mod">
        <pc:chgData name="April Durrence" userId="2314a7d0-99d3-4144-8a7f-648170c8b7b7" providerId="ADAL" clId="{EAE80DB9-CB43-4440-9E5C-0B0573E509B3}" dt="2026-03-23T21:54:23.271" v="2787"/>
        <pc:sldMkLst>
          <pc:docMk/>
          <pc:sldMk cId="439895174" sldId="4355"/>
        </pc:sldMkLst>
        <pc:spChg chg="mod">
          <ac:chgData name="April Durrence" userId="2314a7d0-99d3-4144-8a7f-648170c8b7b7" providerId="ADAL" clId="{EAE80DB9-CB43-4440-9E5C-0B0573E509B3}" dt="2026-03-23T19:15:19.697" v="2597" actId="207"/>
          <ac:spMkLst>
            <pc:docMk/>
            <pc:sldMk cId="439895174" sldId="4355"/>
            <ac:spMk id="2" creationId="{3099CF04-2139-E50F-FFEF-BA0A3C9D7E46}"/>
          </ac:spMkLst>
        </pc:spChg>
        <pc:spChg chg="mod ord">
          <ac:chgData name="April Durrence" userId="2314a7d0-99d3-4144-8a7f-648170c8b7b7" providerId="ADAL" clId="{EAE80DB9-CB43-4440-9E5C-0B0573E509B3}" dt="2026-03-23T21:54:23.271" v="2787"/>
          <ac:spMkLst>
            <pc:docMk/>
            <pc:sldMk cId="439895174" sldId="4355"/>
            <ac:spMk id="3" creationId="{19AC1B34-E25D-976F-363A-E03A0C816A2D}"/>
          </ac:spMkLst>
        </pc:spChg>
        <pc:spChg chg="mod">
          <ac:chgData name="April Durrence" userId="2314a7d0-99d3-4144-8a7f-648170c8b7b7" providerId="ADAL" clId="{EAE80DB9-CB43-4440-9E5C-0B0573E509B3}" dt="2026-03-23T16:42:43.580" v="896" actId="403"/>
          <ac:spMkLst>
            <pc:docMk/>
            <pc:sldMk cId="439895174" sldId="4355"/>
            <ac:spMk id="5" creationId="{0F51A9CB-4B96-0209-4BA0-F7BC90999E1E}"/>
          </ac:spMkLst>
        </pc:spChg>
      </pc:sldChg>
      <pc:sldChg chg="modSp del mod">
        <pc:chgData name="April Durrence" userId="2314a7d0-99d3-4144-8a7f-648170c8b7b7" providerId="ADAL" clId="{EAE80DB9-CB43-4440-9E5C-0B0573E509B3}" dt="2026-03-23T15:29:40.315" v="4" actId="47"/>
        <pc:sldMkLst>
          <pc:docMk/>
          <pc:sldMk cId="1979173307" sldId="4357"/>
        </pc:sldMkLst>
        <pc:spChg chg="mod">
          <ac:chgData name="April Durrence" userId="2314a7d0-99d3-4144-8a7f-648170c8b7b7" providerId="ADAL" clId="{EAE80DB9-CB43-4440-9E5C-0B0573E509B3}" dt="2026-03-23T14:36:56.936" v="2" actId="962"/>
          <ac:spMkLst>
            <pc:docMk/>
            <pc:sldMk cId="1979173307" sldId="4357"/>
            <ac:spMk id="2" creationId="{A78A275E-933A-4220-871D-088652DB6273}"/>
          </ac:spMkLst>
        </pc:spChg>
      </pc:sldChg>
      <pc:sldChg chg="modSp mod">
        <pc:chgData name="April Durrence" userId="2314a7d0-99d3-4144-8a7f-648170c8b7b7" providerId="ADAL" clId="{EAE80DB9-CB43-4440-9E5C-0B0573E509B3}" dt="2026-03-23T22:02:04.125" v="2852" actId="1076"/>
        <pc:sldMkLst>
          <pc:docMk/>
          <pc:sldMk cId="2825516367" sldId="4363"/>
        </pc:sldMkLst>
        <pc:spChg chg="mod">
          <ac:chgData name="April Durrence" userId="2314a7d0-99d3-4144-8a7f-648170c8b7b7" providerId="ADAL" clId="{EAE80DB9-CB43-4440-9E5C-0B0573E509B3}" dt="2026-03-23T19:16:11.551" v="2606" actId="207"/>
          <ac:spMkLst>
            <pc:docMk/>
            <pc:sldMk cId="2825516367" sldId="4363"/>
            <ac:spMk id="2" creationId="{F158984D-9E09-1C52-F743-3B26AA2131B4}"/>
          </ac:spMkLst>
        </pc:spChg>
        <pc:spChg chg="mod ord">
          <ac:chgData name="April Durrence" userId="2314a7d0-99d3-4144-8a7f-648170c8b7b7" providerId="ADAL" clId="{EAE80DB9-CB43-4440-9E5C-0B0573E509B3}" dt="2026-03-23T16:14:08.905" v="158"/>
          <ac:spMkLst>
            <pc:docMk/>
            <pc:sldMk cId="2825516367" sldId="4363"/>
            <ac:spMk id="3" creationId="{9A072AB2-1A14-3DB0-318D-3BFE33DAC866}"/>
          </ac:spMkLst>
        </pc:spChg>
        <pc:spChg chg="mod">
          <ac:chgData name="April Durrence" userId="2314a7d0-99d3-4144-8a7f-648170c8b7b7" providerId="ADAL" clId="{EAE80DB9-CB43-4440-9E5C-0B0573E509B3}" dt="2026-03-23T22:01:56.430" v="2851" actId="1076"/>
          <ac:spMkLst>
            <pc:docMk/>
            <pc:sldMk cId="2825516367" sldId="4363"/>
            <ac:spMk id="4" creationId="{5B3F0A91-2B89-FF81-6E67-4240BC1CF794}"/>
          </ac:spMkLst>
        </pc:spChg>
        <pc:picChg chg="mod ord">
          <ac:chgData name="April Durrence" userId="2314a7d0-99d3-4144-8a7f-648170c8b7b7" providerId="ADAL" clId="{EAE80DB9-CB43-4440-9E5C-0B0573E509B3}" dt="2026-03-23T22:02:04.125" v="2852" actId="1076"/>
          <ac:picMkLst>
            <pc:docMk/>
            <pc:sldMk cId="2825516367" sldId="4363"/>
            <ac:picMk id="5" creationId="{811F65FA-1861-16F0-4103-54324B032CB6}"/>
          </ac:picMkLst>
        </pc:picChg>
      </pc:sldChg>
      <pc:sldChg chg="modSp mod">
        <pc:chgData name="April Durrence" userId="2314a7d0-99d3-4144-8a7f-648170c8b7b7" providerId="ADAL" clId="{EAE80DB9-CB43-4440-9E5C-0B0573E509B3}" dt="2026-03-23T19:11:51.352" v="2572" actId="207"/>
        <pc:sldMkLst>
          <pc:docMk/>
          <pc:sldMk cId="378431181" sldId="4368"/>
        </pc:sldMkLst>
        <pc:spChg chg="mod ord">
          <ac:chgData name="April Durrence" userId="2314a7d0-99d3-4144-8a7f-648170c8b7b7" providerId="ADAL" clId="{EAE80DB9-CB43-4440-9E5C-0B0573E509B3}" dt="2026-03-23T17:14:59.369" v="1220"/>
          <ac:spMkLst>
            <pc:docMk/>
            <pc:sldMk cId="378431181" sldId="4368"/>
            <ac:spMk id="3" creationId="{080102C1-8D5A-9BA2-BE54-15B4526BA6E2}"/>
          </ac:spMkLst>
        </pc:spChg>
        <pc:spChg chg="mod">
          <ac:chgData name="April Durrence" userId="2314a7d0-99d3-4144-8a7f-648170c8b7b7" providerId="ADAL" clId="{EAE80DB9-CB43-4440-9E5C-0B0573E509B3}" dt="2026-03-23T17:57:43.329" v="1384" actId="948"/>
          <ac:spMkLst>
            <pc:docMk/>
            <pc:sldMk cId="378431181" sldId="4368"/>
            <ac:spMk id="5" creationId="{CC0807CA-6F0A-B0F7-ED1C-7EF762E6F2F6}"/>
          </ac:spMkLst>
        </pc:spChg>
        <pc:spChg chg="mod">
          <ac:chgData name="April Durrence" userId="2314a7d0-99d3-4144-8a7f-648170c8b7b7" providerId="ADAL" clId="{EAE80DB9-CB43-4440-9E5C-0B0573E509B3}" dt="2026-03-23T19:11:51.352" v="2572" actId="207"/>
          <ac:spMkLst>
            <pc:docMk/>
            <pc:sldMk cId="378431181" sldId="4368"/>
            <ac:spMk id="11" creationId="{83ACBFD1-CC4A-46DD-2A81-0C23CFED395C}"/>
          </ac:spMkLst>
        </pc:spChg>
        <pc:picChg chg="mod">
          <ac:chgData name="April Durrence" userId="2314a7d0-99d3-4144-8a7f-648170c8b7b7" providerId="ADAL" clId="{EAE80DB9-CB43-4440-9E5C-0B0573E509B3}" dt="2026-03-23T18:30:19.045" v="2292" actId="962"/>
          <ac:picMkLst>
            <pc:docMk/>
            <pc:sldMk cId="378431181" sldId="4368"/>
            <ac:picMk id="6" creationId="{431AF1A9-2868-6F00-6CFE-A4E387F4BFAF}"/>
          </ac:picMkLst>
        </pc:picChg>
      </pc:sldChg>
      <pc:sldChg chg="modSp mod">
        <pc:chgData name="April Durrence" userId="2314a7d0-99d3-4144-8a7f-648170c8b7b7" providerId="ADAL" clId="{EAE80DB9-CB43-4440-9E5C-0B0573E509B3}" dt="2026-03-23T22:03:35.636" v="2859" actId="13244"/>
        <pc:sldMkLst>
          <pc:docMk/>
          <pc:sldMk cId="3107382606" sldId="4369"/>
        </pc:sldMkLst>
        <pc:spChg chg="mod">
          <ac:chgData name="April Durrence" userId="2314a7d0-99d3-4144-8a7f-648170c8b7b7" providerId="ADAL" clId="{EAE80DB9-CB43-4440-9E5C-0B0573E509B3}" dt="2026-03-23T22:03:35.636" v="2859" actId="13244"/>
          <ac:spMkLst>
            <pc:docMk/>
            <pc:sldMk cId="3107382606" sldId="4369"/>
            <ac:spMk id="3" creationId="{43E05F7C-E801-A21E-34EA-E05A47468086}"/>
          </ac:spMkLst>
        </pc:spChg>
        <pc:spChg chg="mod">
          <ac:chgData name="April Durrence" userId="2314a7d0-99d3-4144-8a7f-648170c8b7b7" providerId="ADAL" clId="{EAE80DB9-CB43-4440-9E5C-0B0573E509B3}" dt="2026-03-23T18:18:23.877" v="1944" actId="20577"/>
          <ac:spMkLst>
            <pc:docMk/>
            <pc:sldMk cId="3107382606" sldId="4369"/>
            <ac:spMk id="5" creationId="{30A4714C-A018-1B00-7A34-345C64F0C213}"/>
          </ac:spMkLst>
        </pc:spChg>
        <pc:spChg chg="mod">
          <ac:chgData name="April Durrence" userId="2314a7d0-99d3-4144-8a7f-648170c8b7b7" providerId="ADAL" clId="{EAE80DB9-CB43-4440-9E5C-0B0573E509B3}" dt="2026-03-23T19:12:06.287" v="2574" actId="207"/>
          <ac:spMkLst>
            <pc:docMk/>
            <pc:sldMk cId="3107382606" sldId="4369"/>
            <ac:spMk id="11" creationId="{6FAF880A-252C-C87E-5173-D5F639B8A600}"/>
          </ac:spMkLst>
        </pc:spChg>
        <pc:picChg chg="mod">
          <ac:chgData name="April Durrence" userId="2314a7d0-99d3-4144-8a7f-648170c8b7b7" providerId="ADAL" clId="{EAE80DB9-CB43-4440-9E5C-0B0573E509B3}" dt="2026-03-23T18:31:28.296" v="2324" actId="962"/>
          <ac:picMkLst>
            <pc:docMk/>
            <pc:sldMk cId="3107382606" sldId="4369"/>
            <ac:picMk id="4" creationId="{7B5DFEE3-8D1D-5CD8-A942-4971AB88ACFC}"/>
          </ac:picMkLst>
        </pc:picChg>
      </pc:sldChg>
      <pc:sldChg chg="del">
        <pc:chgData name="April Durrence" userId="2314a7d0-99d3-4144-8a7f-648170c8b7b7" providerId="ADAL" clId="{EAE80DB9-CB43-4440-9E5C-0B0573E509B3}" dt="2026-03-23T18:34:38.321" v="2360" actId="47"/>
        <pc:sldMkLst>
          <pc:docMk/>
          <pc:sldMk cId="1993551051" sldId="4372"/>
        </pc:sldMkLst>
      </pc:sldChg>
      <pc:sldChg chg="addSp delSp modSp mod">
        <pc:chgData name="April Durrence" userId="2314a7d0-99d3-4144-8a7f-648170c8b7b7" providerId="ADAL" clId="{EAE80DB9-CB43-4440-9E5C-0B0573E509B3}" dt="2026-03-23T22:04:21.527" v="2862" actId="14100"/>
        <pc:sldMkLst>
          <pc:docMk/>
          <pc:sldMk cId="2128999089" sldId="4373"/>
        </pc:sldMkLst>
        <pc:spChg chg="del mod">
          <ac:chgData name="April Durrence" userId="2314a7d0-99d3-4144-8a7f-648170c8b7b7" providerId="ADAL" clId="{EAE80DB9-CB43-4440-9E5C-0B0573E509B3}" dt="2026-03-23T18:38:00.200" v="2383" actId="478"/>
          <ac:spMkLst>
            <pc:docMk/>
            <pc:sldMk cId="2128999089" sldId="4373"/>
            <ac:spMk id="2" creationId="{E96C9ABB-C98F-13A9-672B-472009193006}"/>
          </ac:spMkLst>
        </pc:spChg>
        <pc:spChg chg="mod ord">
          <ac:chgData name="April Durrence" userId="2314a7d0-99d3-4144-8a7f-648170c8b7b7" providerId="ADAL" clId="{EAE80DB9-CB43-4440-9E5C-0B0573E509B3}" dt="2026-03-23T18:38:07.140" v="2385"/>
          <ac:spMkLst>
            <pc:docMk/>
            <pc:sldMk cId="2128999089" sldId="4373"/>
            <ac:spMk id="3" creationId="{95F70F72-EEB3-2C1E-C6DC-81550D49CB37}"/>
          </ac:spMkLst>
        </pc:spChg>
        <pc:spChg chg="add mod">
          <ac:chgData name="April Durrence" userId="2314a7d0-99d3-4144-8a7f-648170c8b7b7" providerId="ADAL" clId="{EAE80DB9-CB43-4440-9E5C-0B0573E509B3}" dt="2026-03-23T22:04:21.527" v="2862" actId="14100"/>
          <ac:spMkLst>
            <pc:docMk/>
            <pc:sldMk cId="2128999089" sldId="4373"/>
            <ac:spMk id="4" creationId="{28F4C5B4-AF9A-AC65-5E64-D117A09898B0}"/>
          </ac:spMkLst>
        </pc:spChg>
        <pc:spChg chg="mod">
          <ac:chgData name="April Durrence" userId="2314a7d0-99d3-4144-8a7f-648170c8b7b7" providerId="ADAL" clId="{EAE80DB9-CB43-4440-9E5C-0B0573E509B3}" dt="2026-03-23T18:35:59.010" v="2371" actId="404"/>
          <ac:spMkLst>
            <pc:docMk/>
            <pc:sldMk cId="2128999089" sldId="4373"/>
            <ac:spMk id="5" creationId="{9E729E2E-70F4-DD35-1A02-FE5E3A0ADAB2}"/>
          </ac:spMkLst>
        </pc:spChg>
        <pc:spChg chg="mod">
          <ac:chgData name="April Durrence" userId="2314a7d0-99d3-4144-8a7f-648170c8b7b7" providerId="ADAL" clId="{EAE80DB9-CB43-4440-9E5C-0B0573E509B3}" dt="2026-03-23T19:12:35.895" v="2579" actId="207"/>
          <ac:spMkLst>
            <pc:docMk/>
            <pc:sldMk cId="2128999089" sldId="4373"/>
            <ac:spMk id="11" creationId="{C5D8B221-BF15-2C43-2816-A6EFF1967D78}"/>
          </ac:spMkLst>
        </pc:spChg>
        <pc:picChg chg="mod">
          <ac:chgData name="April Durrence" userId="2314a7d0-99d3-4144-8a7f-648170c8b7b7" providerId="ADAL" clId="{EAE80DB9-CB43-4440-9E5C-0B0573E509B3}" dt="2026-03-23T18:37:00.830" v="2377" actId="962"/>
          <ac:picMkLst>
            <pc:docMk/>
            <pc:sldMk cId="2128999089" sldId="4373"/>
            <ac:picMk id="6" creationId="{E123E07D-560F-D487-2993-51DE526DFF03}"/>
          </ac:picMkLst>
        </pc:picChg>
      </pc:sldChg>
      <pc:sldChg chg="delSp modSp mod">
        <pc:chgData name="April Durrence" userId="2314a7d0-99d3-4144-8a7f-648170c8b7b7" providerId="ADAL" clId="{EAE80DB9-CB43-4440-9E5C-0B0573E509B3}" dt="2026-03-23T19:15:12.876" v="2596" actId="207"/>
        <pc:sldMkLst>
          <pc:docMk/>
          <pc:sldMk cId="3942786021" sldId="2145704708"/>
        </pc:sldMkLst>
        <pc:spChg chg="mod ord">
          <ac:chgData name="April Durrence" userId="2314a7d0-99d3-4144-8a7f-648170c8b7b7" providerId="ADAL" clId="{EAE80DB9-CB43-4440-9E5C-0B0573E509B3}" dt="2026-03-23T19:14:55.697" v="2594" actId="207"/>
          <ac:spMkLst>
            <pc:docMk/>
            <pc:sldMk cId="3942786021" sldId="2145704708"/>
            <ac:spMk id="2" creationId="{05512F40-5314-4C92-B98C-D74FC017EB50}"/>
          </ac:spMkLst>
        </pc:spChg>
        <pc:spChg chg="mod ord">
          <ac:chgData name="April Durrence" userId="2314a7d0-99d3-4144-8a7f-648170c8b7b7" providerId="ADAL" clId="{EAE80DB9-CB43-4440-9E5C-0B0573E509B3}" dt="2026-03-23T16:30:09.323" v="835"/>
          <ac:spMkLst>
            <pc:docMk/>
            <pc:sldMk cId="3942786021" sldId="2145704708"/>
            <ac:spMk id="4" creationId="{A5BEC7AD-B2A6-4E9D-84AD-F786F31F3EDE}"/>
          </ac:spMkLst>
        </pc:spChg>
        <pc:spChg chg="del">
          <ac:chgData name="April Durrence" userId="2314a7d0-99d3-4144-8a7f-648170c8b7b7" providerId="ADAL" clId="{EAE80DB9-CB43-4440-9E5C-0B0573E509B3}" dt="2026-03-23T16:29:27.012" v="823" actId="478"/>
          <ac:spMkLst>
            <pc:docMk/>
            <pc:sldMk cId="3942786021" sldId="2145704708"/>
            <ac:spMk id="9" creationId="{C0C6B2FC-6B0D-029A-B0E4-2C65D3FEFF14}"/>
          </ac:spMkLst>
        </pc:spChg>
        <pc:spChg chg="mod">
          <ac:chgData name="April Durrence" userId="2314a7d0-99d3-4144-8a7f-648170c8b7b7" providerId="ADAL" clId="{EAE80DB9-CB43-4440-9E5C-0B0573E509B3}" dt="2026-03-23T19:15:12.876" v="2596" actId="207"/>
          <ac:spMkLst>
            <pc:docMk/>
            <pc:sldMk cId="3942786021" sldId="2145704708"/>
            <ac:spMk id="10" creationId="{CBBB265D-C908-5A58-8044-2C18C7CCFB44}"/>
          </ac:spMkLst>
        </pc:spChg>
        <pc:spChg chg="ord">
          <ac:chgData name="April Durrence" userId="2314a7d0-99d3-4144-8a7f-648170c8b7b7" providerId="ADAL" clId="{EAE80DB9-CB43-4440-9E5C-0B0573E509B3}" dt="2026-03-23T16:29:16.800" v="821"/>
          <ac:spMkLst>
            <pc:docMk/>
            <pc:sldMk cId="3942786021" sldId="2145704708"/>
            <ac:spMk id="36" creationId="{C7C7A680-A0A2-46E4-81B4-0523D4BE3DD5}"/>
          </ac:spMkLst>
        </pc:spChg>
        <pc:picChg chg="mod ord">
          <ac:chgData name="April Durrence" userId="2314a7d0-99d3-4144-8a7f-648170c8b7b7" providerId="ADAL" clId="{EAE80DB9-CB43-4440-9E5C-0B0573E509B3}" dt="2026-03-23T16:29:22.681" v="822"/>
          <ac:picMkLst>
            <pc:docMk/>
            <pc:sldMk cId="3942786021" sldId="2145704708"/>
            <ac:picMk id="3" creationId="{F8B2B9AA-2ACD-966A-A871-E789210A68C8}"/>
          </ac:picMkLst>
        </pc:picChg>
        <pc:picChg chg="mod ord">
          <ac:chgData name="April Durrence" userId="2314a7d0-99d3-4144-8a7f-648170c8b7b7" providerId="ADAL" clId="{EAE80DB9-CB43-4440-9E5C-0B0573E509B3}" dt="2026-03-23T16:29:34.425" v="827"/>
          <ac:picMkLst>
            <pc:docMk/>
            <pc:sldMk cId="3942786021" sldId="2145704708"/>
            <ac:picMk id="7" creationId="{67953733-06EA-A759-C0CE-F69B48B6F1CD}"/>
          </ac:picMkLst>
        </pc:picChg>
        <pc:picChg chg="mod">
          <ac:chgData name="April Durrence" userId="2314a7d0-99d3-4144-8a7f-648170c8b7b7" providerId="ADAL" clId="{EAE80DB9-CB43-4440-9E5C-0B0573E509B3}" dt="2026-03-23T16:29:38.356" v="828" actId="962"/>
          <ac:picMkLst>
            <pc:docMk/>
            <pc:sldMk cId="3942786021" sldId="2145704708"/>
            <ac:picMk id="8" creationId="{F2CE900B-A071-207B-6394-442FF8D02B8E}"/>
          </ac:picMkLst>
        </pc:picChg>
        <pc:cxnChg chg="mod ord">
          <ac:chgData name="April Durrence" userId="2314a7d0-99d3-4144-8a7f-648170c8b7b7" providerId="ADAL" clId="{EAE80DB9-CB43-4440-9E5C-0B0573E509B3}" dt="2026-03-23T16:30:01.788" v="834"/>
          <ac:cxnSpMkLst>
            <pc:docMk/>
            <pc:sldMk cId="3942786021" sldId="2145704708"/>
            <ac:cxnSpMk id="5" creationId="{3090EF30-4BD5-4989-8BBA-7A2EC017A665}"/>
          </ac:cxnSpMkLst>
        </pc:cxnChg>
      </pc:sldChg>
      <pc:sldChg chg="addSp delSp modSp mod">
        <pc:chgData name="April Durrence" userId="2314a7d0-99d3-4144-8a7f-648170c8b7b7" providerId="ADAL" clId="{EAE80DB9-CB43-4440-9E5C-0B0573E509B3}" dt="2026-03-23T22:02:51.805" v="2853" actId="33553"/>
        <pc:sldMkLst>
          <pc:docMk/>
          <pc:sldMk cId="4241917700" sldId="2145704709"/>
        </pc:sldMkLst>
        <pc:spChg chg="add mod ord">
          <ac:chgData name="April Durrence" userId="2314a7d0-99d3-4144-8a7f-648170c8b7b7" providerId="ADAL" clId="{EAE80DB9-CB43-4440-9E5C-0B0573E509B3}" dt="2026-03-23T22:02:51.805" v="2853" actId="33553"/>
          <ac:spMkLst>
            <pc:docMk/>
            <pc:sldMk cId="4241917700" sldId="2145704709"/>
            <ac:spMk id="2" creationId="{A4FC2584-50B2-BAA1-5D07-DCE49CF5DCDE}"/>
          </ac:spMkLst>
        </pc:spChg>
        <pc:spChg chg="mod ord">
          <ac:chgData name="April Durrence" userId="2314a7d0-99d3-4144-8a7f-648170c8b7b7" providerId="ADAL" clId="{EAE80DB9-CB43-4440-9E5C-0B0573E509B3}" dt="2026-03-23T21:54:34.987" v="2796"/>
          <ac:spMkLst>
            <pc:docMk/>
            <pc:sldMk cId="4241917700" sldId="2145704709"/>
            <ac:spMk id="4" creationId="{A5BEC7AD-B2A6-4E9D-84AD-F786F31F3EDE}"/>
          </ac:spMkLst>
        </pc:spChg>
        <pc:spChg chg="del">
          <ac:chgData name="April Durrence" userId="2314a7d0-99d3-4144-8a7f-648170c8b7b7" providerId="ADAL" clId="{EAE80DB9-CB43-4440-9E5C-0B0573E509B3}" dt="2026-03-23T21:56:19.116" v="2832" actId="478"/>
          <ac:spMkLst>
            <pc:docMk/>
            <pc:sldMk cId="4241917700" sldId="2145704709"/>
            <ac:spMk id="9" creationId="{C0C6B2FC-6B0D-029A-B0E4-2C65D3FEFF14}"/>
          </ac:spMkLst>
        </pc:spChg>
        <pc:spChg chg="mod ord">
          <ac:chgData name="April Durrence" userId="2314a7d0-99d3-4144-8a7f-648170c8b7b7" providerId="ADAL" clId="{EAE80DB9-CB43-4440-9E5C-0B0573E509B3}" dt="2026-03-23T21:56:25.633" v="2833"/>
          <ac:spMkLst>
            <pc:docMk/>
            <pc:sldMk cId="4241917700" sldId="2145704709"/>
            <ac:spMk id="10" creationId="{CBBB265D-C908-5A58-8044-2C18C7CCFB44}"/>
          </ac:spMkLst>
        </pc:spChg>
        <pc:spChg chg="del mod">
          <ac:chgData name="April Durrence" userId="2314a7d0-99d3-4144-8a7f-648170c8b7b7" providerId="ADAL" clId="{EAE80DB9-CB43-4440-9E5C-0B0573E509B3}" dt="2026-03-23T21:55:15.352" v="2800" actId="478"/>
          <ac:spMkLst>
            <pc:docMk/>
            <pc:sldMk cId="4241917700" sldId="2145704709"/>
            <ac:spMk id="13" creationId="{F764A021-18F7-5A66-97C2-10A0556929C1}"/>
          </ac:spMkLst>
        </pc:spChg>
        <pc:spChg chg="ord">
          <ac:chgData name="April Durrence" userId="2314a7d0-99d3-4144-8a7f-648170c8b7b7" providerId="ADAL" clId="{EAE80DB9-CB43-4440-9E5C-0B0573E509B3}" dt="2026-03-23T21:55:46.620" v="2815"/>
          <ac:spMkLst>
            <pc:docMk/>
            <pc:sldMk cId="4241917700" sldId="2145704709"/>
            <ac:spMk id="36" creationId="{C7C7A680-A0A2-46E4-81B4-0523D4BE3DD5}"/>
          </ac:spMkLst>
        </pc:spChg>
        <pc:picChg chg="mod ord">
          <ac:chgData name="April Durrence" userId="2314a7d0-99d3-4144-8a7f-648170c8b7b7" providerId="ADAL" clId="{EAE80DB9-CB43-4440-9E5C-0B0573E509B3}" dt="2026-03-23T21:55:53.569" v="2821"/>
          <ac:picMkLst>
            <pc:docMk/>
            <pc:sldMk cId="4241917700" sldId="2145704709"/>
            <ac:picMk id="3" creationId="{F8B2B9AA-2ACD-966A-A871-E789210A68C8}"/>
          </ac:picMkLst>
        </pc:picChg>
        <pc:picChg chg="mod ord">
          <ac:chgData name="April Durrence" userId="2314a7d0-99d3-4144-8a7f-648170c8b7b7" providerId="ADAL" clId="{EAE80DB9-CB43-4440-9E5C-0B0573E509B3}" dt="2026-03-23T21:56:13.640" v="2831"/>
          <ac:picMkLst>
            <pc:docMk/>
            <pc:sldMk cId="4241917700" sldId="2145704709"/>
            <ac:picMk id="7" creationId="{67953733-06EA-A759-C0CE-F69B48B6F1CD}"/>
          </ac:picMkLst>
        </pc:picChg>
        <pc:picChg chg="mod ord">
          <ac:chgData name="April Durrence" userId="2314a7d0-99d3-4144-8a7f-648170c8b7b7" providerId="ADAL" clId="{EAE80DB9-CB43-4440-9E5C-0B0573E509B3}" dt="2026-03-23T21:55:59.540" v="2824"/>
          <ac:picMkLst>
            <pc:docMk/>
            <pc:sldMk cId="4241917700" sldId="2145704709"/>
            <ac:picMk id="8" creationId="{F2CE900B-A071-207B-6394-442FF8D02B8E}"/>
          </ac:picMkLst>
        </pc:picChg>
        <pc:cxnChg chg="mod ord">
          <ac:chgData name="April Durrence" userId="2314a7d0-99d3-4144-8a7f-648170c8b7b7" providerId="ADAL" clId="{EAE80DB9-CB43-4440-9E5C-0B0573E509B3}" dt="2026-03-23T21:56:07.704" v="2826"/>
          <ac:cxnSpMkLst>
            <pc:docMk/>
            <pc:sldMk cId="4241917700" sldId="2145704709"/>
            <ac:cxnSpMk id="5" creationId="{3090EF30-4BD5-4989-8BBA-7A2EC017A665}"/>
          </ac:cxnSpMkLst>
        </pc:cxnChg>
      </pc:sldChg>
      <pc:sldChg chg="modSp mod">
        <pc:chgData name="April Durrence" userId="2314a7d0-99d3-4144-8a7f-648170c8b7b7" providerId="ADAL" clId="{EAE80DB9-CB43-4440-9E5C-0B0573E509B3}" dt="2026-03-24T17:44:34.948" v="3230" actId="962"/>
        <pc:sldMkLst>
          <pc:docMk/>
          <pc:sldMk cId="2620135710" sldId="2145704712"/>
        </pc:sldMkLst>
        <pc:spChg chg="mod ord">
          <ac:chgData name="April Durrence" userId="2314a7d0-99d3-4144-8a7f-648170c8b7b7" providerId="ADAL" clId="{EAE80DB9-CB43-4440-9E5C-0B0573E509B3}" dt="2026-03-23T16:16:15.058" v="174"/>
          <ac:spMkLst>
            <pc:docMk/>
            <pc:sldMk cId="2620135710" sldId="2145704712"/>
            <ac:spMk id="3" creationId="{DF84291D-3909-C34C-6F6D-59FE02B80521}"/>
          </ac:spMkLst>
        </pc:spChg>
        <pc:spChg chg="mod">
          <ac:chgData name="April Durrence" userId="2314a7d0-99d3-4144-8a7f-648170c8b7b7" providerId="ADAL" clId="{EAE80DB9-CB43-4440-9E5C-0B0573E509B3}" dt="2026-03-23T19:15:53.589" v="2602" actId="207"/>
          <ac:spMkLst>
            <pc:docMk/>
            <pc:sldMk cId="2620135710" sldId="2145704712"/>
            <ac:spMk id="10" creationId="{A161C598-D4BE-87FE-A720-17104DA24FD7}"/>
          </ac:spMkLst>
        </pc:spChg>
        <pc:picChg chg="mod">
          <ac:chgData name="April Durrence" userId="2314a7d0-99d3-4144-8a7f-648170c8b7b7" providerId="ADAL" clId="{EAE80DB9-CB43-4440-9E5C-0B0573E509B3}" dt="2026-03-24T17:44:34.948" v="3230" actId="962"/>
          <ac:picMkLst>
            <pc:docMk/>
            <pc:sldMk cId="2620135710" sldId="2145704712"/>
            <ac:picMk id="4" creationId="{C9FD8FDD-F13B-E5B5-288A-23C16282BCBB}"/>
          </ac:picMkLst>
        </pc:picChg>
      </pc:sldChg>
      <pc:sldChg chg="addSp delSp modSp mod">
        <pc:chgData name="April Durrence" userId="2314a7d0-99d3-4144-8a7f-648170c8b7b7" providerId="ADAL" clId="{EAE80DB9-CB43-4440-9E5C-0B0573E509B3}" dt="2026-03-23T19:11:30.446" v="2570" actId="207"/>
        <pc:sldMkLst>
          <pc:docMk/>
          <pc:sldMk cId="3652949891" sldId="2145704718"/>
        </pc:sldMkLst>
        <pc:spChg chg="mod ord">
          <ac:chgData name="April Durrence" userId="2314a7d0-99d3-4144-8a7f-648170c8b7b7" providerId="ADAL" clId="{EAE80DB9-CB43-4440-9E5C-0B0573E509B3}" dt="2026-03-23T19:11:24.141" v="2569" actId="207"/>
          <ac:spMkLst>
            <pc:docMk/>
            <pc:sldMk cId="3652949891" sldId="2145704718"/>
            <ac:spMk id="2" creationId="{A87CAB9A-4D5A-6184-C3D5-56A2BF822184}"/>
          </ac:spMkLst>
        </pc:spChg>
        <pc:spChg chg="mod ord">
          <ac:chgData name="April Durrence" userId="2314a7d0-99d3-4144-8a7f-648170c8b7b7" providerId="ADAL" clId="{EAE80DB9-CB43-4440-9E5C-0B0573E509B3}" dt="2026-03-23T17:12:51.387" v="1186"/>
          <ac:spMkLst>
            <pc:docMk/>
            <pc:sldMk cId="3652949891" sldId="2145704718"/>
            <ac:spMk id="4" creationId="{5D4AF745-E2D6-AB17-3B13-4A5E9E2EE059}"/>
          </ac:spMkLst>
        </pc:spChg>
        <pc:spChg chg="del">
          <ac:chgData name="April Durrence" userId="2314a7d0-99d3-4144-8a7f-648170c8b7b7" providerId="ADAL" clId="{EAE80DB9-CB43-4440-9E5C-0B0573E509B3}" dt="2026-03-23T17:13:33.798" v="1212" actId="478"/>
          <ac:spMkLst>
            <pc:docMk/>
            <pc:sldMk cId="3652949891" sldId="2145704718"/>
            <ac:spMk id="9" creationId="{A2A4CEC7-B23C-F1F9-A694-662CAF76FC16}"/>
          </ac:spMkLst>
        </pc:spChg>
        <pc:spChg chg="mod">
          <ac:chgData name="April Durrence" userId="2314a7d0-99d3-4144-8a7f-648170c8b7b7" providerId="ADAL" clId="{EAE80DB9-CB43-4440-9E5C-0B0573E509B3}" dt="2026-03-23T19:11:30.446" v="2570" actId="207"/>
          <ac:spMkLst>
            <pc:docMk/>
            <pc:sldMk cId="3652949891" sldId="2145704718"/>
            <ac:spMk id="10" creationId="{2BD91232-AD66-49D1-FD29-7F5BE304E430}"/>
          </ac:spMkLst>
        </pc:spChg>
        <pc:spChg chg="ord">
          <ac:chgData name="April Durrence" userId="2314a7d0-99d3-4144-8a7f-648170c8b7b7" providerId="ADAL" clId="{EAE80DB9-CB43-4440-9E5C-0B0573E509B3}" dt="2026-03-23T17:13:02.763" v="1198"/>
          <ac:spMkLst>
            <pc:docMk/>
            <pc:sldMk cId="3652949891" sldId="2145704718"/>
            <ac:spMk id="36" creationId="{96669B47-BBF2-AD8C-EB2F-1E22B638028B}"/>
          </ac:spMkLst>
        </pc:spChg>
        <pc:picChg chg="mod ord">
          <ac:chgData name="April Durrence" userId="2314a7d0-99d3-4144-8a7f-648170c8b7b7" providerId="ADAL" clId="{EAE80DB9-CB43-4440-9E5C-0B0573E509B3}" dt="2026-03-23T17:13:09.300" v="1204"/>
          <ac:picMkLst>
            <pc:docMk/>
            <pc:sldMk cId="3652949891" sldId="2145704718"/>
            <ac:picMk id="3" creationId="{7CE8E91E-33E0-7421-3677-B4E235A77A90}"/>
          </ac:picMkLst>
        </pc:picChg>
        <pc:picChg chg="mod ord">
          <ac:chgData name="April Durrence" userId="2314a7d0-99d3-4144-8a7f-648170c8b7b7" providerId="ADAL" clId="{EAE80DB9-CB43-4440-9E5C-0B0573E509B3}" dt="2026-03-23T17:13:26.204" v="1211"/>
          <ac:picMkLst>
            <pc:docMk/>
            <pc:sldMk cId="3652949891" sldId="2145704718"/>
            <ac:picMk id="7" creationId="{D565734C-DEF6-A372-8F27-2C34A0C3A25C}"/>
          </ac:picMkLst>
        </pc:picChg>
        <pc:picChg chg="add del mod ord">
          <ac:chgData name="April Durrence" userId="2314a7d0-99d3-4144-8a7f-648170c8b7b7" providerId="ADAL" clId="{EAE80DB9-CB43-4440-9E5C-0B0573E509B3}" dt="2026-03-23T17:14:05.072" v="1215" actId="478"/>
          <ac:picMkLst>
            <pc:docMk/>
            <pc:sldMk cId="3652949891" sldId="2145704718"/>
            <ac:picMk id="8" creationId="{0CE14A03-F776-A3E5-738D-6B2F1609ED4F}"/>
          </ac:picMkLst>
        </pc:picChg>
        <pc:cxnChg chg="mod">
          <ac:chgData name="April Durrence" userId="2314a7d0-99d3-4144-8a7f-648170c8b7b7" providerId="ADAL" clId="{EAE80DB9-CB43-4440-9E5C-0B0573E509B3}" dt="2026-03-23T17:13:36.873" v="1213" actId="962"/>
          <ac:cxnSpMkLst>
            <pc:docMk/>
            <pc:sldMk cId="3652949891" sldId="2145704718"/>
            <ac:cxnSpMk id="5" creationId="{D8B2E513-83B8-EA73-A80C-4122ADA71130}"/>
          </ac:cxnSpMkLst>
        </pc:cxnChg>
      </pc:sldChg>
      <pc:sldChg chg="delSp modSp mod">
        <pc:chgData name="April Durrence" userId="2314a7d0-99d3-4144-8a7f-648170c8b7b7" providerId="ADAL" clId="{EAE80DB9-CB43-4440-9E5C-0B0573E509B3}" dt="2026-03-23T19:12:40.888" v="2580" actId="207"/>
        <pc:sldMkLst>
          <pc:docMk/>
          <pc:sldMk cId="3397359739" sldId="2145704720"/>
        </pc:sldMkLst>
        <pc:spChg chg="mod ord">
          <ac:chgData name="April Durrence" userId="2314a7d0-99d3-4144-8a7f-648170c8b7b7" providerId="ADAL" clId="{EAE80DB9-CB43-4440-9E5C-0B0573E509B3}" dt="2026-03-23T19:12:40.888" v="2580" actId="207"/>
          <ac:spMkLst>
            <pc:docMk/>
            <pc:sldMk cId="3397359739" sldId="2145704720"/>
            <ac:spMk id="2" creationId="{2E63CDFE-0809-9232-22D7-772945D50211}"/>
          </ac:spMkLst>
        </pc:spChg>
        <pc:spChg chg="mod ord">
          <ac:chgData name="April Durrence" userId="2314a7d0-99d3-4144-8a7f-648170c8b7b7" providerId="ADAL" clId="{EAE80DB9-CB43-4440-9E5C-0B0573E509B3}" dt="2026-03-23T18:38:48.888" v="2394"/>
          <ac:spMkLst>
            <pc:docMk/>
            <pc:sldMk cId="3397359739" sldId="2145704720"/>
            <ac:spMk id="4" creationId="{447F5DE5-B7FB-B9DA-7AF3-69855C844165}"/>
          </ac:spMkLst>
        </pc:spChg>
        <pc:spChg chg="del">
          <ac:chgData name="April Durrence" userId="2314a7d0-99d3-4144-8a7f-648170c8b7b7" providerId="ADAL" clId="{EAE80DB9-CB43-4440-9E5C-0B0573E509B3}" dt="2026-03-23T18:39:31.990" v="2427" actId="478"/>
          <ac:spMkLst>
            <pc:docMk/>
            <pc:sldMk cId="3397359739" sldId="2145704720"/>
            <ac:spMk id="9" creationId="{180C28E3-319A-80A0-DCA1-9839BCE85B19}"/>
          </ac:spMkLst>
        </pc:spChg>
        <pc:spChg chg="mod ord">
          <ac:chgData name="April Durrence" userId="2314a7d0-99d3-4144-8a7f-648170c8b7b7" providerId="ADAL" clId="{EAE80DB9-CB43-4440-9E5C-0B0573E509B3}" dt="2026-03-23T18:40:03.653" v="2429" actId="20577"/>
          <ac:spMkLst>
            <pc:docMk/>
            <pc:sldMk cId="3397359739" sldId="2145704720"/>
            <ac:spMk id="10" creationId="{E42F9DE3-2F82-F4E2-765A-93E92B2333AE}"/>
          </ac:spMkLst>
        </pc:spChg>
        <pc:spChg chg="ord">
          <ac:chgData name="April Durrence" userId="2314a7d0-99d3-4144-8a7f-648170c8b7b7" providerId="ADAL" clId="{EAE80DB9-CB43-4440-9E5C-0B0573E509B3}" dt="2026-03-23T18:38:54.955" v="2401"/>
          <ac:spMkLst>
            <pc:docMk/>
            <pc:sldMk cId="3397359739" sldId="2145704720"/>
            <ac:spMk id="36" creationId="{A28975E3-5DCC-BA25-0C69-D2B43832D647}"/>
          </ac:spMkLst>
        </pc:spChg>
        <pc:picChg chg="mod ord">
          <ac:chgData name="April Durrence" userId="2314a7d0-99d3-4144-8a7f-648170c8b7b7" providerId="ADAL" clId="{EAE80DB9-CB43-4440-9E5C-0B0573E509B3}" dt="2026-03-23T18:39:05.239" v="2408" actId="962"/>
          <ac:picMkLst>
            <pc:docMk/>
            <pc:sldMk cId="3397359739" sldId="2145704720"/>
            <ac:picMk id="3" creationId="{D24AB893-416E-0D4E-20C9-E191EFE052DF}"/>
          </ac:picMkLst>
        </pc:picChg>
        <pc:picChg chg="mod ord">
          <ac:chgData name="April Durrence" userId="2314a7d0-99d3-4144-8a7f-648170c8b7b7" providerId="ADAL" clId="{EAE80DB9-CB43-4440-9E5C-0B0573E509B3}" dt="2026-03-23T18:39:28.105" v="2426"/>
          <ac:picMkLst>
            <pc:docMk/>
            <pc:sldMk cId="3397359739" sldId="2145704720"/>
            <ac:picMk id="7" creationId="{DF95CA74-278F-9FC8-CDB1-BF82CB282893}"/>
          </ac:picMkLst>
        </pc:picChg>
        <pc:picChg chg="mod ord">
          <ac:chgData name="April Durrence" userId="2314a7d0-99d3-4144-8a7f-648170c8b7b7" providerId="ADAL" clId="{EAE80DB9-CB43-4440-9E5C-0B0573E509B3}" dt="2026-03-23T18:39:19.955" v="2420" actId="962"/>
          <ac:picMkLst>
            <pc:docMk/>
            <pc:sldMk cId="3397359739" sldId="2145704720"/>
            <ac:picMk id="8" creationId="{D17F7513-2616-6737-E19D-D191886739C1}"/>
          </ac:picMkLst>
        </pc:picChg>
        <pc:cxnChg chg="mod ord">
          <ac:chgData name="April Durrence" userId="2314a7d0-99d3-4144-8a7f-648170c8b7b7" providerId="ADAL" clId="{EAE80DB9-CB43-4440-9E5C-0B0573E509B3}" dt="2026-03-23T18:39:08.619" v="2412"/>
          <ac:cxnSpMkLst>
            <pc:docMk/>
            <pc:sldMk cId="3397359739" sldId="2145704720"/>
            <ac:cxnSpMk id="5" creationId="{30AB3538-2773-8071-696C-E89011C152E5}"/>
          </ac:cxnSpMkLst>
        </pc:cxnChg>
      </pc:sldChg>
      <pc:sldChg chg="modSp mod">
        <pc:chgData name="April Durrence" userId="2314a7d0-99d3-4144-8a7f-648170c8b7b7" providerId="ADAL" clId="{EAE80DB9-CB43-4440-9E5C-0B0573E509B3}" dt="2026-03-23T19:12:46.133" v="2581" actId="207"/>
        <pc:sldMkLst>
          <pc:docMk/>
          <pc:sldMk cId="3104680660" sldId="2145704721"/>
        </pc:sldMkLst>
        <pc:spChg chg="mod">
          <ac:chgData name="April Durrence" userId="2314a7d0-99d3-4144-8a7f-648170c8b7b7" providerId="ADAL" clId="{EAE80DB9-CB43-4440-9E5C-0B0573E509B3}" dt="2026-03-23T19:12:46.133" v="2581" actId="207"/>
          <ac:spMkLst>
            <pc:docMk/>
            <pc:sldMk cId="3104680660" sldId="2145704721"/>
            <ac:spMk id="2" creationId="{B6B2AF3A-0E9F-3FB4-D47A-843094F7B728}"/>
          </ac:spMkLst>
        </pc:spChg>
        <pc:spChg chg="mod">
          <ac:chgData name="April Durrence" userId="2314a7d0-99d3-4144-8a7f-648170c8b7b7" providerId="ADAL" clId="{EAE80DB9-CB43-4440-9E5C-0B0573E509B3}" dt="2026-03-23T18:45:45.577" v="2462" actId="14100"/>
          <ac:spMkLst>
            <pc:docMk/>
            <pc:sldMk cId="3104680660" sldId="2145704721"/>
            <ac:spMk id="5" creationId="{0E1958F6-9839-E987-92A6-F282A73E512F}"/>
          </ac:spMkLst>
        </pc:spChg>
      </pc:sldChg>
      <pc:sldChg chg="modSp del mod">
        <pc:chgData name="April Durrence" userId="2314a7d0-99d3-4144-8a7f-648170c8b7b7" providerId="ADAL" clId="{EAE80DB9-CB43-4440-9E5C-0B0573E509B3}" dt="2026-03-23T19:16:39.726" v="2607" actId="47"/>
        <pc:sldMkLst>
          <pc:docMk/>
          <pc:sldMk cId="1645161056" sldId="2145704722"/>
        </pc:sldMkLst>
        <pc:spChg chg="mod">
          <ac:chgData name="April Durrence" userId="2314a7d0-99d3-4144-8a7f-648170c8b7b7" providerId="ADAL" clId="{EAE80DB9-CB43-4440-9E5C-0B0573E509B3}" dt="2026-03-23T19:12:55.489" v="2582" actId="207"/>
          <ac:spMkLst>
            <pc:docMk/>
            <pc:sldMk cId="1645161056" sldId="2145704722"/>
            <ac:spMk id="2" creationId="{BABBE455-1458-B9B4-DEC8-B6B0727BA729}"/>
          </ac:spMkLst>
        </pc:spChg>
        <pc:graphicFrameChg chg="mod">
          <ac:chgData name="April Durrence" userId="2314a7d0-99d3-4144-8a7f-648170c8b7b7" providerId="ADAL" clId="{EAE80DB9-CB43-4440-9E5C-0B0573E509B3}" dt="2026-03-23T18:58:22.761" v="2484"/>
          <ac:graphicFrameMkLst>
            <pc:docMk/>
            <pc:sldMk cId="1645161056" sldId="2145704722"/>
            <ac:graphicFrameMk id="5" creationId="{7F6DF47F-C8B7-602E-B2B6-F2E6D8883D0D}"/>
          </ac:graphicFrameMkLst>
        </pc:graphicFrameChg>
        <pc:graphicFrameChg chg="mod modGraphic">
          <ac:chgData name="April Durrence" userId="2314a7d0-99d3-4144-8a7f-648170c8b7b7" providerId="ADAL" clId="{EAE80DB9-CB43-4440-9E5C-0B0573E509B3}" dt="2026-03-23T19:02:23.338" v="2506" actId="21"/>
          <ac:graphicFrameMkLst>
            <pc:docMk/>
            <pc:sldMk cId="1645161056" sldId="2145704722"/>
            <ac:graphicFrameMk id="7" creationId="{F4738B7F-2AD4-A9C5-1F8E-F45D8CE23A1F}"/>
          </ac:graphicFrameMkLst>
        </pc:graphicFrameChg>
      </pc:sldChg>
      <pc:sldChg chg="modSp mod">
        <pc:chgData name="April Durrence" userId="2314a7d0-99d3-4144-8a7f-648170c8b7b7" providerId="ADAL" clId="{EAE80DB9-CB43-4440-9E5C-0B0573E509B3}" dt="2026-03-23T19:17:56.945" v="2641"/>
        <pc:sldMkLst>
          <pc:docMk/>
          <pc:sldMk cId="4234542370" sldId="2145704723"/>
        </pc:sldMkLst>
        <pc:spChg chg="mod ord">
          <ac:chgData name="April Durrence" userId="2314a7d0-99d3-4144-8a7f-648170c8b7b7" providerId="ADAL" clId="{EAE80DB9-CB43-4440-9E5C-0B0573E509B3}" dt="2026-03-23T19:17:05.060" v="2615"/>
          <ac:spMkLst>
            <pc:docMk/>
            <pc:sldMk cId="4234542370" sldId="2145704723"/>
            <ac:spMk id="2" creationId="{8FCF22C1-6719-F544-4BCD-F55AE228276A}"/>
          </ac:spMkLst>
        </pc:spChg>
        <pc:spChg chg="mod ord">
          <ac:chgData name="April Durrence" userId="2314a7d0-99d3-4144-8a7f-648170c8b7b7" providerId="ADAL" clId="{EAE80DB9-CB43-4440-9E5C-0B0573E509B3}" dt="2026-03-23T19:17:08.999" v="2621"/>
          <ac:spMkLst>
            <pc:docMk/>
            <pc:sldMk cId="4234542370" sldId="2145704723"/>
            <ac:spMk id="4" creationId="{82B82820-6EBA-060C-BF8A-C11DC0CF73FB}"/>
          </ac:spMkLst>
        </pc:spChg>
        <pc:spChg chg="mod">
          <ac:chgData name="April Durrence" userId="2314a7d0-99d3-4144-8a7f-648170c8b7b7" providerId="ADAL" clId="{EAE80DB9-CB43-4440-9E5C-0B0573E509B3}" dt="2026-03-23T19:14:02.758" v="2587" actId="207"/>
          <ac:spMkLst>
            <pc:docMk/>
            <pc:sldMk cId="4234542370" sldId="2145704723"/>
            <ac:spMk id="10" creationId="{33C4D0BC-5C57-5C23-31A5-E49CA8E8F2DF}"/>
          </ac:spMkLst>
        </pc:spChg>
        <pc:spChg chg="ord">
          <ac:chgData name="April Durrence" userId="2314a7d0-99d3-4144-8a7f-648170c8b7b7" providerId="ADAL" clId="{EAE80DB9-CB43-4440-9E5C-0B0573E509B3}" dt="2026-03-23T19:17:51.401" v="2640"/>
          <ac:spMkLst>
            <pc:docMk/>
            <pc:sldMk cId="4234542370" sldId="2145704723"/>
            <ac:spMk id="36" creationId="{C23E88EB-1BCF-BFA6-423D-054EC78BC193}"/>
          </ac:spMkLst>
        </pc:spChg>
        <pc:picChg chg="mod ord">
          <ac:chgData name="April Durrence" userId="2314a7d0-99d3-4144-8a7f-648170c8b7b7" providerId="ADAL" clId="{EAE80DB9-CB43-4440-9E5C-0B0573E509B3}" dt="2026-03-23T19:17:31.254" v="2635"/>
          <ac:picMkLst>
            <pc:docMk/>
            <pc:sldMk cId="4234542370" sldId="2145704723"/>
            <ac:picMk id="3" creationId="{FC2AFE07-C9C0-2ED1-502F-787F33E2A51D}"/>
          </ac:picMkLst>
        </pc:picChg>
        <pc:picChg chg="mod ord">
          <ac:chgData name="April Durrence" userId="2314a7d0-99d3-4144-8a7f-648170c8b7b7" providerId="ADAL" clId="{EAE80DB9-CB43-4440-9E5C-0B0573E509B3}" dt="2026-03-23T19:17:23.368" v="2629"/>
          <ac:picMkLst>
            <pc:docMk/>
            <pc:sldMk cId="4234542370" sldId="2145704723"/>
            <ac:picMk id="7" creationId="{1F1E49FD-138D-1F2D-DAC4-D6922B717FD6}"/>
          </ac:picMkLst>
        </pc:picChg>
        <pc:picChg chg="mod ord">
          <ac:chgData name="April Durrence" userId="2314a7d0-99d3-4144-8a7f-648170c8b7b7" providerId="ADAL" clId="{EAE80DB9-CB43-4440-9E5C-0B0573E509B3}" dt="2026-03-23T19:17:43.264" v="2638"/>
          <ac:picMkLst>
            <pc:docMk/>
            <pc:sldMk cId="4234542370" sldId="2145704723"/>
            <ac:picMk id="8" creationId="{D31AA867-F012-A971-E5F8-8F83CF66BD31}"/>
          </ac:picMkLst>
        </pc:picChg>
        <pc:cxnChg chg="mod ord">
          <ac:chgData name="April Durrence" userId="2314a7d0-99d3-4144-8a7f-648170c8b7b7" providerId="ADAL" clId="{EAE80DB9-CB43-4440-9E5C-0B0573E509B3}" dt="2026-03-23T19:17:56.945" v="2641"/>
          <ac:cxnSpMkLst>
            <pc:docMk/>
            <pc:sldMk cId="4234542370" sldId="2145704723"/>
            <ac:cxnSpMk id="5" creationId="{7DB6B96A-8CB4-0C42-B5FC-4B4EA5E3A258}"/>
          </ac:cxnSpMkLst>
        </pc:cxnChg>
      </pc:sldChg>
      <pc:sldChg chg="modSp mod">
        <pc:chgData name="April Durrence" userId="2314a7d0-99d3-4144-8a7f-648170c8b7b7" providerId="ADAL" clId="{EAE80DB9-CB43-4440-9E5C-0B0573E509B3}" dt="2026-03-24T16:12:56.869" v="3214" actId="962"/>
        <pc:sldMkLst>
          <pc:docMk/>
          <pc:sldMk cId="1074646774" sldId="2145704724"/>
        </pc:sldMkLst>
        <pc:spChg chg="mod">
          <ac:chgData name="April Durrence" userId="2314a7d0-99d3-4144-8a7f-648170c8b7b7" providerId="ADAL" clId="{EAE80DB9-CB43-4440-9E5C-0B0573E509B3}" dt="2026-03-23T19:14:08.541" v="2588" actId="207"/>
          <ac:spMkLst>
            <pc:docMk/>
            <pc:sldMk cId="1074646774" sldId="2145704724"/>
            <ac:spMk id="2" creationId="{E82FE481-1A36-24F6-CC60-D70D2EA2AEF7}"/>
          </ac:spMkLst>
        </pc:spChg>
        <pc:spChg chg="mod ord">
          <ac:chgData name="April Durrence" userId="2314a7d0-99d3-4144-8a7f-648170c8b7b7" providerId="ADAL" clId="{EAE80DB9-CB43-4440-9E5C-0B0573E509B3}" dt="2026-03-23T19:18:29.243" v="2644"/>
          <ac:spMkLst>
            <pc:docMk/>
            <pc:sldMk cId="1074646774" sldId="2145704724"/>
            <ac:spMk id="3" creationId="{16A799A5-9EA2-CABC-A1E3-D51BBAFB3215}"/>
          </ac:spMkLst>
        </pc:spChg>
        <pc:spChg chg="mod">
          <ac:chgData name="April Durrence" userId="2314a7d0-99d3-4144-8a7f-648170c8b7b7" providerId="ADAL" clId="{EAE80DB9-CB43-4440-9E5C-0B0573E509B3}" dt="2026-03-23T21:50:35.274" v="2728" actId="962"/>
          <ac:spMkLst>
            <pc:docMk/>
            <pc:sldMk cId="1074646774" sldId="2145704724"/>
            <ac:spMk id="4" creationId="{A2886717-681F-0613-608C-5055D5376794}"/>
          </ac:spMkLst>
        </pc:spChg>
        <pc:picChg chg="mod">
          <ac:chgData name="April Durrence" userId="2314a7d0-99d3-4144-8a7f-648170c8b7b7" providerId="ADAL" clId="{EAE80DB9-CB43-4440-9E5C-0B0573E509B3}" dt="2026-03-24T16:12:56.869" v="3214" actId="962"/>
          <ac:picMkLst>
            <pc:docMk/>
            <pc:sldMk cId="1074646774" sldId="2145704724"/>
            <ac:picMk id="5" creationId="{9C632EE3-A9B5-AB42-A2BA-44237EA0F144}"/>
          </ac:picMkLst>
        </pc:picChg>
      </pc:sldChg>
      <pc:sldChg chg="addSp delSp modSp mod">
        <pc:chgData name="April Durrence" userId="2314a7d0-99d3-4144-8a7f-648170c8b7b7" providerId="ADAL" clId="{EAE80DB9-CB43-4440-9E5C-0B0573E509B3}" dt="2026-03-23T21:57:03.055" v="2838" actId="1076"/>
        <pc:sldMkLst>
          <pc:docMk/>
          <pc:sldMk cId="1065753204" sldId="2145704728"/>
        </pc:sldMkLst>
        <pc:spChg chg="mod">
          <ac:chgData name="April Durrence" userId="2314a7d0-99d3-4144-8a7f-648170c8b7b7" providerId="ADAL" clId="{EAE80DB9-CB43-4440-9E5C-0B0573E509B3}" dt="2026-03-23T19:15:46.841" v="2601" actId="207"/>
          <ac:spMkLst>
            <pc:docMk/>
            <pc:sldMk cId="1065753204" sldId="2145704728"/>
            <ac:spMk id="2" creationId="{5F0E9180-FBEE-C357-E6B8-A2FEB899BEDE}"/>
          </ac:spMkLst>
        </pc:spChg>
        <pc:spChg chg="mod ord">
          <ac:chgData name="April Durrence" userId="2314a7d0-99d3-4144-8a7f-648170c8b7b7" providerId="ADAL" clId="{EAE80DB9-CB43-4440-9E5C-0B0573E509B3}" dt="2026-03-23T21:56:42.933" v="2836"/>
          <ac:spMkLst>
            <pc:docMk/>
            <pc:sldMk cId="1065753204" sldId="2145704728"/>
            <ac:spMk id="3" creationId="{B9860983-73BF-8A19-2271-A3FC113C7875}"/>
          </ac:spMkLst>
        </pc:spChg>
        <pc:spChg chg="mod">
          <ac:chgData name="April Durrence" userId="2314a7d0-99d3-4144-8a7f-648170c8b7b7" providerId="ADAL" clId="{EAE80DB9-CB43-4440-9E5C-0B0573E509B3}" dt="2026-03-23T16:24:53.444" v="795" actId="14100"/>
          <ac:spMkLst>
            <pc:docMk/>
            <pc:sldMk cId="1065753204" sldId="2145704728"/>
            <ac:spMk id="10" creationId="{12C581AF-A03B-E427-2FC9-9290DC570BD1}"/>
          </ac:spMkLst>
        </pc:spChg>
        <pc:graphicFrameChg chg="add mod modGraphic">
          <ac:chgData name="April Durrence" userId="2314a7d0-99d3-4144-8a7f-648170c8b7b7" providerId="ADAL" clId="{EAE80DB9-CB43-4440-9E5C-0B0573E509B3}" dt="2026-03-23T21:57:03.055" v="2838" actId="1076"/>
          <ac:graphicFrameMkLst>
            <pc:docMk/>
            <pc:sldMk cId="1065753204" sldId="2145704728"/>
            <ac:graphicFrameMk id="4" creationId="{FA8070DB-8ADA-B006-E8F2-06F91E843343}"/>
          </ac:graphicFrameMkLst>
        </pc:graphicFrameChg>
        <pc:picChg chg="del mod">
          <ac:chgData name="April Durrence" userId="2314a7d0-99d3-4144-8a7f-648170c8b7b7" providerId="ADAL" clId="{EAE80DB9-CB43-4440-9E5C-0B0573E509B3}" dt="2026-03-23T16:22:02.504" v="775" actId="478"/>
          <ac:picMkLst>
            <pc:docMk/>
            <pc:sldMk cId="1065753204" sldId="2145704728"/>
            <ac:picMk id="6" creationId="{5748FE4E-D6D5-21C2-C52B-06DD8BCC6B68}"/>
          </ac:picMkLst>
        </pc:picChg>
      </pc:sldChg>
      <pc:sldChg chg="modSp mod">
        <pc:chgData name="April Durrence" userId="2314a7d0-99d3-4144-8a7f-648170c8b7b7" providerId="ADAL" clId="{EAE80DB9-CB43-4440-9E5C-0B0573E509B3}" dt="2026-03-24T20:00:09.722" v="4306" actId="962"/>
        <pc:sldMkLst>
          <pc:docMk/>
          <pc:sldMk cId="567271301" sldId="2145704730"/>
        </pc:sldMkLst>
        <pc:spChg chg="mod">
          <ac:chgData name="April Durrence" userId="2314a7d0-99d3-4144-8a7f-648170c8b7b7" providerId="ADAL" clId="{EAE80DB9-CB43-4440-9E5C-0B0573E509B3}" dt="2026-03-23T19:14:13.415" v="2589" actId="207"/>
          <ac:spMkLst>
            <pc:docMk/>
            <pc:sldMk cId="567271301" sldId="2145704730"/>
            <ac:spMk id="2" creationId="{5B0170D0-9DBE-84DA-41F5-EC92DD40BE4F}"/>
          </ac:spMkLst>
        </pc:spChg>
        <pc:spChg chg="mod ord">
          <ac:chgData name="April Durrence" userId="2314a7d0-99d3-4144-8a7f-648170c8b7b7" providerId="ADAL" clId="{EAE80DB9-CB43-4440-9E5C-0B0573E509B3}" dt="2026-03-23T21:49:52.258" v="2723"/>
          <ac:spMkLst>
            <pc:docMk/>
            <pc:sldMk cId="567271301" sldId="2145704730"/>
            <ac:spMk id="3" creationId="{642F23F3-0473-9A48-FC83-95C806965947}"/>
          </ac:spMkLst>
        </pc:spChg>
        <pc:spChg chg="mod">
          <ac:chgData name="April Durrence" userId="2314a7d0-99d3-4144-8a7f-648170c8b7b7" providerId="ADAL" clId="{EAE80DB9-CB43-4440-9E5C-0B0573E509B3}" dt="2026-03-23T21:50:10.085" v="2726" actId="20577"/>
          <ac:spMkLst>
            <pc:docMk/>
            <pc:sldMk cId="567271301" sldId="2145704730"/>
            <ac:spMk id="4" creationId="{72A5720E-FB42-DC8D-9F7E-A4BCB36E4E03}"/>
          </ac:spMkLst>
        </pc:spChg>
        <pc:picChg chg="mod">
          <ac:chgData name="April Durrence" userId="2314a7d0-99d3-4144-8a7f-648170c8b7b7" providerId="ADAL" clId="{EAE80DB9-CB43-4440-9E5C-0B0573E509B3}" dt="2026-03-24T20:00:09.722" v="4306" actId="962"/>
          <ac:picMkLst>
            <pc:docMk/>
            <pc:sldMk cId="567271301" sldId="2145704730"/>
            <ac:picMk id="7" creationId="{561B1D64-9EB0-EAE6-DD7B-4E14700489BF}"/>
          </ac:picMkLst>
        </pc:picChg>
      </pc:sldChg>
      <pc:sldChg chg="modSp mod ord">
        <pc:chgData name="April Durrence" userId="2314a7d0-99d3-4144-8a7f-648170c8b7b7" providerId="ADAL" clId="{EAE80DB9-CB43-4440-9E5C-0B0573E509B3}" dt="2026-03-24T19:54:46.439" v="3628" actId="962"/>
        <pc:sldMkLst>
          <pc:docMk/>
          <pc:sldMk cId="4279779292" sldId="2145704731"/>
        </pc:sldMkLst>
        <pc:spChg chg="mod">
          <ac:chgData name="April Durrence" userId="2314a7d0-99d3-4144-8a7f-648170c8b7b7" providerId="ADAL" clId="{EAE80DB9-CB43-4440-9E5C-0B0573E509B3}" dt="2026-03-23T19:14:27.860" v="2590" actId="207"/>
          <ac:spMkLst>
            <pc:docMk/>
            <pc:sldMk cId="4279779292" sldId="2145704731"/>
            <ac:spMk id="2" creationId="{14E61CB3-99AF-FB66-C850-5D6D3F430FCB}"/>
          </ac:spMkLst>
        </pc:spChg>
        <pc:spChg chg="mod ord">
          <ac:chgData name="April Durrence" userId="2314a7d0-99d3-4144-8a7f-648170c8b7b7" providerId="ADAL" clId="{EAE80DB9-CB43-4440-9E5C-0B0573E509B3}" dt="2026-03-23T21:51:04.581" v="2731"/>
          <ac:spMkLst>
            <pc:docMk/>
            <pc:sldMk cId="4279779292" sldId="2145704731"/>
            <ac:spMk id="3" creationId="{D807DAA2-EB8A-B158-904C-08D424EF359C}"/>
          </ac:spMkLst>
        </pc:spChg>
        <pc:spChg chg="mod">
          <ac:chgData name="April Durrence" userId="2314a7d0-99d3-4144-8a7f-648170c8b7b7" providerId="ADAL" clId="{EAE80DB9-CB43-4440-9E5C-0B0573E509B3}" dt="2026-03-23T21:51:20.680" v="2735" actId="20577"/>
          <ac:spMkLst>
            <pc:docMk/>
            <pc:sldMk cId="4279779292" sldId="2145704731"/>
            <ac:spMk id="4" creationId="{EE1E3EF4-1DD0-1C79-75F6-F1505F56BC7F}"/>
          </ac:spMkLst>
        </pc:spChg>
        <pc:picChg chg="mod">
          <ac:chgData name="April Durrence" userId="2314a7d0-99d3-4144-8a7f-648170c8b7b7" providerId="ADAL" clId="{EAE80DB9-CB43-4440-9E5C-0B0573E509B3}" dt="2026-03-24T19:54:46.439" v="3628" actId="962"/>
          <ac:picMkLst>
            <pc:docMk/>
            <pc:sldMk cId="4279779292" sldId="2145704731"/>
            <ac:picMk id="8" creationId="{ECD5CD41-D9DB-8077-E5CE-33B99D38B05E}"/>
          </ac:picMkLst>
        </pc:picChg>
      </pc:sldChg>
      <pc:sldChg chg="modSp mod">
        <pc:chgData name="April Durrence" userId="2314a7d0-99d3-4144-8a7f-648170c8b7b7" providerId="ADAL" clId="{EAE80DB9-CB43-4440-9E5C-0B0573E509B3}" dt="2026-03-24T15:06:20.717" v="2888" actId="962"/>
        <pc:sldMkLst>
          <pc:docMk/>
          <pc:sldMk cId="1774739907" sldId="2145704732"/>
        </pc:sldMkLst>
        <pc:spChg chg="mod">
          <ac:chgData name="April Durrence" userId="2314a7d0-99d3-4144-8a7f-648170c8b7b7" providerId="ADAL" clId="{EAE80DB9-CB43-4440-9E5C-0B0573E509B3}" dt="2026-03-23T22:03:52.729" v="2861" actId="13244"/>
          <ac:spMkLst>
            <pc:docMk/>
            <pc:sldMk cId="1774739907" sldId="2145704732"/>
            <ac:spMk id="3" creationId="{9458718E-1648-F5AB-615A-30B5CB258F65}"/>
          </ac:spMkLst>
        </pc:spChg>
        <pc:spChg chg="mod">
          <ac:chgData name="April Durrence" userId="2314a7d0-99d3-4144-8a7f-648170c8b7b7" providerId="ADAL" clId="{EAE80DB9-CB43-4440-9E5C-0B0573E509B3}" dt="2026-03-24T15:05:47.707" v="2868" actId="20577"/>
          <ac:spMkLst>
            <pc:docMk/>
            <pc:sldMk cId="1774739907" sldId="2145704732"/>
            <ac:spMk id="5" creationId="{BD9D9A7E-DDF2-0C27-3BD3-81AA62636D1C}"/>
          </ac:spMkLst>
        </pc:spChg>
        <pc:spChg chg="mod">
          <ac:chgData name="April Durrence" userId="2314a7d0-99d3-4144-8a7f-648170c8b7b7" providerId="ADAL" clId="{EAE80DB9-CB43-4440-9E5C-0B0573E509B3}" dt="2026-03-23T19:12:12.650" v="2575" actId="207"/>
          <ac:spMkLst>
            <pc:docMk/>
            <pc:sldMk cId="1774739907" sldId="2145704732"/>
            <ac:spMk id="11" creationId="{984F1CD6-50F7-9FCA-2F61-EF2D1CBD0BAF}"/>
          </ac:spMkLst>
        </pc:spChg>
        <pc:picChg chg="mod">
          <ac:chgData name="April Durrence" userId="2314a7d0-99d3-4144-8a7f-648170c8b7b7" providerId="ADAL" clId="{EAE80DB9-CB43-4440-9E5C-0B0573E509B3}" dt="2026-03-24T15:06:20.717" v="2888" actId="962"/>
          <ac:picMkLst>
            <pc:docMk/>
            <pc:sldMk cId="1774739907" sldId="2145704732"/>
            <ac:picMk id="4" creationId="{AC949BB1-5811-EEFB-E3E6-57DF2DF22413}"/>
          </ac:picMkLst>
        </pc:picChg>
      </pc:sldChg>
      <pc:sldChg chg="delSp modSp mod">
        <pc:chgData name="April Durrence" userId="2314a7d0-99d3-4144-8a7f-648170c8b7b7" providerId="ADAL" clId="{EAE80DB9-CB43-4440-9E5C-0B0573E509B3}" dt="2026-03-23T21:52:46.772" v="2777" actId="962"/>
        <pc:sldMkLst>
          <pc:docMk/>
          <pc:sldMk cId="1116202435" sldId="2145704733"/>
        </pc:sldMkLst>
        <pc:spChg chg="mod ord">
          <ac:chgData name="April Durrence" userId="2314a7d0-99d3-4144-8a7f-648170c8b7b7" providerId="ADAL" clId="{EAE80DB9-CB43-4440-9E5C-0B0573E509B3}" dt="2026-03-23T21:52:07.170" v="2767"/>
          <ac:spMkLst>
            <pc:docMk/>
            <pc:sldMk cId="1116202435" sldId="2145704733"/>
            <ac:spMk id="2" creationId="{D43C49BF-434E-6484-B924-DE1ED21BA689}"/>
          </ac:spMkLst>
        </pc:spChg>
        <pc:spChg chg="mod ord">
          <ac:chgData name="April Durrence" userId="2314a7d0-99d3-4144-8a7f-648170c8b7b7" providerId="ADAL" clId="{EAE80DB9-CB43-4440-9E5C-0B0573E509B3}" dt="2026-03-23T21:51:44.708" v="2744"/>
          <ac:spMkLst>
            <pc:docMk/>
            <pc:sldMk cId="1116202435" sldId="2145704733"/>
            <ac:spMk id="4" creationId="{0F7EFEC6-C009-F4F2-FB39-08AFA09048FB}"/>
          </ac:spMkLst>
        </pc:spChg>
        <pc:spChg chg="del">
          <ac:chgData name="April Durrence" userId="2314a7d0-99d3-4144-8a7f-648170c8b7b7" providerId="ADAL" clId="{EAE80DB9-CB43-4440-9E5C-0B0573E509B3}" dt="2026-03-23T21:52:40.620" v="2776" actId="478"/>
          <ac:spMkLst>
            <pc:docMk/>
            <pc:sldMk cId="1116202435" sldId="2145704733"/>
            <ac:spMk id="9" creationId="{61D3FAAE-E04E-50D6-AA94-06CE7E1568A0}"/>
          </ac:spMkLst>
        </pc:spChg>
        <pc:spChg chg="mod">
          <ac:chgData name="April Durrence" userId="2314a7d0-99d3-4144-8a7f-648170c8b7b7" providerId="ADAL" clId="{EAE80DB9-CB43-4440-9E5C-0B0573E509B3}" dt="2026-03-23T19:14:41.084" v="2592" actId="207"/>
          <ac:spMkLst>
            <pc:docMk/>
            <pc:sldMk cId="1116202435" sldId="2145704733"/>
            <ac:spMk id="10" creationId="{19B5CD0E-95F0-69E1-8835-BD9F4CABFD2E}"/>
          </ac:spMkLst>
        </pc:spChg>
        <pc:spChg chg="ord">
          <ac:chgData name="April Durrence" userId="2314a7d0-99d3-4144-8a7f-648170c8b7b7" providerId="ADAL" clId="{EAE80DB9-CB43-4440-9E5C-0B0573E509B3}" dt="2026-03-23T21:51:54.418" v="2751"/>
          <ac:spMkLst>
            <pc:docMk/>
            <pc:sldMk cId="1116202435" sldId="2145704733"/>
            <ac:spMk id="36" creationId="{FF705906-B926-BF20-5EFF-4482BA125C5C}"/>
          </ac:spMkLst>
        </pc:spChg>
        <pc:picChg chg="mod ord">
          <ac:chgData name="April Durrence" userId="2314a7d0-99d3-4144-8a7f-648170c8b7b7" providerId="ADAL" clId="{EAE80DB9-CB43-4440-9E5C-0B0573E509B3}" dt="2026-03-23T21:52:27.677" v="2774"/>
          <ac:picMkLst>
            <pc:docMk/>
            <pc:sldMk cId="1116202435" sldId="2145704733"/>
            <ac:picMk id="7" creationId="{C8F4513C-F153-D984-307C-757694714211}"/>
          </ac:picMkLst>
        </pc:picChg>
        <pc:picChg chg="mod ord">
          <ac:chgData name="April Durrence" userId="2314a7d0-99d3-4144-8a7f-648170c8b7b7" providerId="ADAL" clId="{EAE80DB9-CB43-4440-9E5C-0B0573E509B3}" dt="2026-03-23T21:52:13.466" v="2769"/>
          <ac:picMkLst>
            <pc:docMk/>
            <pc:sldMk cId="1116202435" sldId="2145704733"/>
            <ac:picMk id="8" creationId="{E3380E9F-5CF4-E50F-F424-62CCAA6E959A}"/>
          </ac:picMkLst>
        </pc:picChg>
        <pc:picChg chg="mod">
          <ac:chgData name="April Durrence" userId="2314a7d0-99d3-4144-8a7f-648170c8b7b7" providerId="ADAL" clId="{EAE80DB9-CB43-4440-9E5C-0B0573E509B3}" dt="2026-03-23T21:52:31.444" v="2775" actId="962"/>
          <ac:picMkLst>
            <pc:docMk/>
            <pc:sldMk cId="1116202435" sldId="2145704733"/>
            <ac:picMk id="2050" creationId="{0B93D90F-D041-A30C-537B-243AD0E77BF0}"/>
          </ac:picMkLst>
        </pc:picChg>
        <pc:cxnChg chg="mod ord">
          <ac:chgData name="April Durrence" userId="2314a7d0-99d3-4144-8a7f-648170c8b7b7" providerId="ADAL" clId="{EAE80DB9-CB43-4440-9E5C-0B0573E509B3}" dt="2026-03-23T21:52:46.772" v="2777" actId="962"/>
          <ac:cxnSpMkLst>
            <pc:docMk/>
            <pc:sldMk cId="1116202435" sldId="2145704733"/>
            <ac:cxnSpMk id="5" creationId="{28196BDA-C91D-983F-3A17-1138F3A7D606}"/>
          </ac:cxnSpMkLst>
        </pc:cxnChg>
      </pc:sldChg>
      <pc:sldChg chg="delSp modSp mod">
        <pc:chgData name="April Durrence" userId="2314a7d0-99d3-4144-8a7f-648170c8b7b7" providerId="ADAL" clId="{EAE80DB9-CB43-4440-9E5C-0B0573E509B3}" dt="2026-03-23T19:11:17.854" v="2568" actId="207"/>
        <pc:sldMkLst>
          <pc:docMk/>
          <pc:sldMk cId="4176815464" sldId="2145704735"/>
        </pc:sldMkLst>
        <pc:spChg chg="mod">
          <ac:chgData name="April Durrence" userId="2314a7d0-99d3-4144-8a7f-648170c8b7b7" providerId="ADAL" clId="{EAE80DB9-CB43-4440-9E5C-0B0573E509B3}" dt="2026-03-23T19:11:17.854" v="2568" actId="207"/>
          <ac:spMkLst>
            <pc:docMk/>
            <pc:sldMk cId="4176815464" sldId="2145704735"/>
            <ac:spMk id="2" creationId="{576F9FCE-0ABC-D1E2-85C6-B951D540D76E}"/>
          </ac:spMkLst>
        </pc:spChg>
        <pc:spChg chg="mod ord">
          <ac:chgData name="April Durrence" userId="2314a7d0-99d3-4144-8a7f-648170c8b7b7" providerId="ADAL" clId="{EAE80DB9-CB43-4440-9E5C-0B0573E509B3}" dt="2026-03-23T16:07:02.303" v="45"/>
          <ac:spMkLst>
            <pc:docMk/>
            <pc:sldMk cId="4176815464" sldId="2145704735"/>
            <ac:spMk id="3" creationId="{4CCD56F8-4087-AD56-8703-FA0C00229DC5}"/>
          </ac:spMkLst>
        </pc:spChg>
        <pc:spChg chg="del mod">
          <ac:chgData name="April Durrence" userId="2314a7d0-99d3-4144-8a7f-648170c8b7b7" providerId="ADAL" clId="{EAE80DB9-CB43-4440-9E5C-0B0573E509B3}" dt="2026-03-23T16:48:22.009" v="915" actId="478"/>
          <ac:spMkLst>
            <pc:docMk/>
            <pc:sldMk cId="4176815464" sldId="2145704735"/>
            <ac:spMk id="5" creationId="{8D6E8A4B-D0E1-64EE-C754-1EC4540B2E72}"/>
          </ac:spMkLst>
        </pc:spChg>
        <pc:picChg chg="mod">
          <ac:chgData name="April Durrence" userId="2314a7d0-99d3-4144-8a7f-648170c8b7b7" providerId="ADAL" clId="{EAE80DB9-CB43-4440-9E5C-0B0573E509B3}" dt="2026-03-23T16:50:21.168" v="1177" actId="962"/>
          <ac:picMkLst>
            <pc:docMk/>
            <pc:sldMk cId="4176815464" sldId="2145704735"/>
            <ac:picMk id="6" creationId="{67D76C44-6ED9-81BF-5C10-88724B8258F7}"/>
          </ac:picMkLst>
        </pc:picChg>
      </pc:sldChg>
      <pc:sldChg chg="addSp delSp modSp mod">
        <pc:chgData name="April Durrence" userId="2314a7d0-99d3-4144-8a7f-648170c8b7b7" providerId="ADAL" clId="{EAE80DB9-CB43-4440-9E5C-0B0573E509B3}" dt="2026-03-23T21:59:15.667" v="2846" actId="13244"/>
        <pc:sldMkLst>
          <pc:docMk/>
          <pc:sldMk cId="1991443100" sldId="2145704736"/>
        </pc:sldMkLst>
        <pc:spChg chg="mod">
          <ac:chgData name="April Durrence" userId="2314a7d0-99d3-4144-8a7f-648170c8b7b7" providerId="ADAL" clId="{EAE80DB9-CB43-4440-9E5C-0B0573E509B3}" dt="2026-03-23T19:14:51.292" v="2593" actId="207"/>
          <ac:spMkLst>
            <pc:docMk/>
            <pc:sldMk cId="1991443100" sldId="2145704736"/>
            <ac:spMk id="2" creationId="{3F705D28-1F75-A0BC-BA13-09583F4712E8}"/>
          </ac:spMkLst>
        </pc:spChg>
        <pc:spChg chg="mod ord">
          <ac:chgData name="April Durrence" userId="2314a7d0-99d3-4144-8a7f-648170c8b7b7" providerId="ADAL" clId="{EAE80DB9-CB43-4440-9E5C-0B0573E509B3}" dt="2026-03-23T21:53:02.748" v="2780"/>
          <ac:spMkLst>
            <pc:docMk/>
            <pc:sldMk cId="1991443100" sldId="2145704736"/>
            <ac:spMk id="3" creationId="{3012C352-56E9-E1AF-CA24-FE105FD54399}"/>
          </ac:spMkLst>
        </pc:spChg>
        <pc:spChg chg="add mod">
          <ac:chgData name="April Durrence" userId="2314a7d0-99d3-4144-8a7f-648170c8b7b7" providerId="ADAL" clId="{EAE80DB9-CB43-4440-9E5C-0B0573E509B3}" dt="2026-03-23T21:53:28.736" v="2782" actId="962"/>
          <ac:spMkLst>
            <pc:docMk/>
            <pc:sldMk cId="1991443100" sldId="2145704736"/>
            <ac:spMk id="4" creationId="{0F0F5429-9E3C-54A9-471F-A33FA1EC0BF9}"/>
          </ac:spMkLst>
        </pc:spChg>
        <pc:spChg chg="del mod">
          <ac:chgData name="April Durrence" userId="2314a7d0-99d3-4144-8a7f-648170c8b7b7" providerId="ADAL" clId="{EAE80DB9-CB43-4440-9E5C-0B0573E509B3}" dt="2026-03-23T16:41:54.528" v="887" actId="478"/>
          <ac:spMkLst>
            <pc:docMk/>
            <pc:sldMk cId="1991443100" sldId="2145704736"/>
            <ac:spMk id="5" creationId="{82D651EE-6094-1FD3-CE8E-FA64BCBC6586}"/>
          </ac:spMkLst>
        </pc:spChg>
        <pc:spChg chg="add mod ord">
          <ac:chgData name="April Durrence" userId="2314a7d0-99d3-4144-8a7f-648170c8b7b7" providerId="ADAL" clId="{EAE80DB9-CB43-4440-9E5C-0B0573E509B3}" dt="2026-03-23T21:53:42.671" v="2785"/>
          <ac:spMkLst>
            <pc:docMk/>
            <pc:sldMk cId="1991443100" sldId="2145704736"/>
            <ac:spMk id="13" creationId="{CDF62EAD-2935-CB45-947A-6FA10310813F}"/>
          </ac:spMkLst>
        </pc:spChg>
        <pc:spChg chg="add mod ord">
          <ac:chgData name="April Durrence" userId="2314a7d0-99d3-4144-8a7f-648170c8b7b7" providerId="ADAL" clId="{EAE80DB9-CB43-4440-9E5C-0B0573E509B3}" dt="2026-03-23T21:59:10.629" v="2845" actId="13244"/>
          <ac:spMkLst>
            <pc:docMk/>
            <pc:sldMk cId="1991443100" sldId="2145704736"/>
            <ac:spMk id="14" creationId="{911CAF11-6A62-4FF1-F80D-C2F55F6D9ABF}"/>
          </ac:spMkLst>
        </pc:spChg>
        <pc:spChg chg="add mod ord">
          <ac:chgData name="April Durrence" userId="2314a7d0-99d3-4144-8a7f-648170c8b7b7" providerId="ADAL" clId="{EAE80DB9-CB43-4440-9E5C-0B0573E509B3}" dt="2026-03-23T21:59:15.667" v="2846" actId="13244"/>
          <ac:spMkLst>
            <pc:docMk/>
            <pc:sldMk cId="1991443100" sldId="2145704736"/>
            <ac:spMk id="15" creationId="{FAC36430-2BCA-4F0F-9477-7632F3B38655}"/>
          </ac:spMkLst>
        </pc:spChg>
        <pc:picChg chg="del mod modCrop">
          <ac:chgData name="April Durrence" userId="2314a7d0-99d3-4144-8a7f-648170c8b7b7" providerId="ADAL" clId="{EAE80DB9-CB43-4440-9E5C-0B0573E509B3}" dt="2026-03-23T16:38:06.724" v="875" actId="478"/>
          <ac:picMkLst>
            <pc:docMk/>
            <pc:sldMk cId="1991443100" sldId="2145704736"/>
            <ac:picMk id="7" creationId="{5FF4AE4B-3261-972C-A44F-00D6C8B560A4}"/>
          </ac:picMkLst>
        </pc:picChg>
        <pc:picChg chg="add del">
          <ac:chgData name="April Durrence" userId="2314a7d0-99d3-4144-8a7f-648170c8b7b7" providerId="ADAL" clId="{EAE80DB9-CB43-4440-9E5C-0B0573E509B3}" dt="2026-03-23T16:31:16.971" v="849" actId="478"/>
          <ac:picMkLst>
            <pc:docMk/>
            <pc:sldMk cId="1991443100" sldId="2145704736"/>
            <ac:picMk id="8" creationId="{3AFAD1C2-5C50-66BD-9358-99F2BF0F73A0}"/>
          </ac:picMkLst>
        </pc:picChg>
        <pc:picChg chg="del mod">
          <ac:chgData name="April Durrence" userId="2314a7d0-99d3-4144-8a7f-648170c8b7b7" providerId="ADAL" clId="{EAE80DB9-CB43-4440-9E5C-0B0573E509B3}" dt="2026-03-23T16:38:08.897" v="876" actId="478"/>
          <ac:picMkLst>
            <pc:docMk/>
            <pc:sldMk cId="1991443100" sldId="2145704736"/>
            <ac:picMk id="9" creationId="{6523FC9A-126B-D995-2E31-1A626DFDF912}"/>
          </ac:picMkLst>
        </pc:picChg>
        <pc:picChg chg="mod">
          <ac:chgData name="April Durrence" userId="2314a7d0-99d3-4144-8a7f-648170c8b7b7" providerId="ADAL" clId="{EAE80DB9-CB43-4440-9E5C-0B0573E509B3}" dt="2026-03-23T21:48:44.407" v="2720" actId="962"/>
          <ac:picMkLst>
            <pc:docMk/>
            <pc:sldMk cId="1991443100" sldId="2145704736"/>
            <ac:picMk id="10" creationId="{BC709E5C-4540-330B-C3A3-A8D2AE93BE80}"/>
          </ac:picMkLst>
        </pc:picChg>
        <pc:picChg chg="add del mod">
          <ac:chgData name="April Durrence" userId="2314a7d0-99d3-4144-8a7f-648170c8b7b7" providerId="ADAL" clId="{EAE80DB9-CB43-4440-9E5C-0B0573E509B3}" dt="2026-03-23T16:32:06.189" v="853" actId="478"/>
          <ac:picMkLst>
            <pc:docMk/>
            <pc:sldMk cId="1991443100" sldId="2145704736"/>
            <ac:picMk id="11" creationId="{6D4FC8C8-00A2-2810-F366-9122F8DFFB42}"/>
          </ac:picMkLst>
        </pc:picChg>
        <pc:picChg chg="add mod modCrop">
          <ac:chgData name="April Durrence" userId="2314a7d0-99d3-4144-8a7f-648170c8b7b7" providerId="ADAL" clId="{EAE80DB9-CB43-4440-9E5C-0B0573E509B3}" dt="2026-03-23T21:48:20.016" v="2718" actId="962"/>
          <ac:picMkLst>
            <pc:docMk/>
            <pc:sldMk cId="1991443100" sldId="2145704736"/>
            <ac:picMk id="12" creationId="{403B011F-7D05-BA34-447A-503ADDA079B9}"/>
          </ac:picMkLst>
        </pc:picChg>
      </pc:sldChg>
      <pc:sldChg chg="modSp mod">
        <pc:chgData name="April Durrence" userId="2314a7d0-99d3-4144-8a7f-648170c8b7b7" providerId="ADAL" clId="{EAE80DB9-CB43-4440-9E5C-0B0573E509B3}" dt="2026-03-23T19:16:07.093" v="2605" actId="207"/>
        <pc:sldMkLst>
          <pc:docMk/>
          <pc:sldMk cId="3851853317" sldId="2145704737"/>
        </pc:sldMkLst>
        <pc:spChg chg="mod">
          <ac:chgData name="April Durrence" userId="2314a7d0-99d3-4144-8a7f-648170c8b7b7" providerId="ADAL" clId="{EAE80DB9-CB43-4440-9E5C-0B0573E509B3}" dt="2026-03-23T19:16:07.093" v="2605" actId="207"/>
          <ac:spMkLst>
            <pc:docMk/>
            <pc:sldMk cId="3851853317" sldId="2145704737"/>
            <ac:spMk id="2" creationId="{41DBC079-AF3D-836C-A506-A4157091B0E5}"/>
          </ac:spMkLst>
        </pc:spChg>
        <pc:spChg chg="mod ord">
          <ac:chgData name="April Durrence" userId="2314a7d0-99d3-4144-8a7f-648170c8b7b7" providerId="ADAL" clId="{EAE80DB9-CB43-4440-9E5C-0B0573E509B3}" dt="2026-03-23T16:14:37.967" v="161"/>
          <ac:spMkLst>
            <pc:docMk/>
            <pc:sldMk cId="3851853317" sldId="2145704737"/>
            <ac:spMk id="3" creationId="{03F6867C-7B1C-FAA1-162C-938205F04F5B}"/>
          </ac:spMkLst>
        </pc:spChg>
        <pc:spChg chg="mod">
          <ac:chgData name="April Durrence" userId="2314a7d0-99d3-4144-8a7f-648170c8b7b7" providerId="ADAL" clId="{EAE80DB9-CB43-4440-9E5C-0B0573E509B3}" dt="2026-03-23T16:15:06.945" v="170" actId="2710"/>
          <ac:spMkLst>
            <pc:docMk/>
            <pc:sldMk cId="3851853317" sldId="2145704737"/>
            <ac:spMk id="4" creationId="{55A5D731-31BD-8207-EA18-36787A670813}"/>
          </ac:spMkLst>
        </pc:spChg>
      </pc:sldChg>
      <pc:sldChg chg="modSp mod">
        <pc:chgData name="April Durrence" userId="2314a7d0-99d3-4144-8a7f-648170c8b7b7" providerId="ADAL" clId="{EAE80DB9-CB43-4440-9E5C-0B0573E509B3}" dt="2026-03-23T22:03:18.092" v="2857"/>
        <pc:sldMkLst>
          <pc:docMk/>
          <pc:sldMk cId="1581814838" sldId="2145704738"/>
        </pc:sldMkLst>
        <pc:spChg chg="mod">
          <ac:chgData name="April Durrence" userId="2314a7d0-99d3-4144-8a7f-648170c8b7b7" providerId="ADAL" clId="{EAE80DB9-CB43-4440-9E5C-0B0573E509B3}" dt="2026-03-23T22:03:18.092" v="2857"/>
          <ac:spMkLst>
            <pc:docMk/>
            <pc:sldMk cId="1581814838" sldId="2145704738"/>
            <ac:spMk id="3" creationId="{841F90A0-F4C5-4938-FF50-42E8B78DA210}"/>
          </ac:spMkLst>
        </pc:spChg>
        <pc:spChg chg="mod">
          <ac:chgData name="April Durrence" userId="2314a7d0-99d3-4144-8a7f-648170c8b7b7" providerId="ADAL" clId="{EAE80DB9-CB43-4440-9E5C-0B0573E509B3}" dt="2026-03-23T17:56:59.622" v="1383" actId="20577"/>
          <ac:spMkLst>
            <pc:docMk/>
            <pc:sldMk cId="1581814838" sldId="2145704738"/>
            <ac:spMk id="5" creationId="{DBB05FB0-9930-E96E-81CF-B1EFAFE28C5A}"/>
          </ac:spMkLst>
        </pc:spChg>
        <pc:spChg chg="mod">
          <ac:chgData name="April Durrence" userId="2314a7d0-99d3-4144-8a7f-648170c8b7b7" providerId="ADAL" clId="{EAE80DB9-CB43-4440-9E5C-0B0573E509B3}" dt="2026-03-23T19:12:00.902" v="2573" actId="207"/>
          <ac:spMkLst>
            <pc:docMk/>
            <pc:sldMk cId="1581814838" sldId="2145704738"/>
            <ac:spMk id="11" creationId="{D15430CF-4991-A7CD-8134-553EC33230CE}"/>
          </ac:spMkLst>
        </pc:spChg>
        <pc:picChg chg="mod">
          <ac:chgData name="April Durrence" userId="2314a7d0-99d3-4144-8a7f-648170c8b7b7" providerId="ADAL" clId="{EAE80DB9-CB43-4440-9E5C-0B0573E509B3}" dt="2026-03-23T18:29:59.607" v="2290" actId="962"/>
          <ac:picMkLst>
            <pc:docMk/>
            <pc:sldMk cId="1581814838" sldId="2145704738"/>
            <ac:picMk id="8" creationId="{5060BBBF-9530-554A-FEBC-49D6D4EE5716}"/>
          </ac:picMkLst>
        </pc:picChg>
      </pc:sldChg>
      <pc:sldChg chg="delSp modSp add mod">
        <pc:chgData name="April Durrence" userId="2314a7d0-99d3-4144-8a7f-648170c8b7b7" providerId="ADAL" clId="{EAE80DB9-CB43-4440-9E5C-0B0573E509B3}" dt="2026-03-23T19:11:04.229" v="2566" actId="207"/>
        <pc:sldMkLst>
          <pc:docMk/>
          <pc:sldMk cId="1455831768" sldId="2145704739"/>
        </pc:sldMkLst>
        <pc:spChg chg="mod ord">
          <ac:chgData name="April Durrence" userId="2314a7d0-99d3-4144-8a7f-648170c8b7b7" providerId="ADAL" clId="{EAE80DB9-CB43-4440-9E5C-0B0573E509B3}" dt="2026-03-23T15:33:55.047" v="24" actId="962"/>
          <ac:spMkLst>
            <pc:docMk/>
            <pc:sldMk cId="1455831768" sldId="2145704739"/>
            <ac:spMk id="2" creationId="{A78A275E-933A-4220-871D-088652DB6273}"/>
          </ac:spMkLst>
        </pc:spChg>
        <pc:spChg chg="mod topLvl">
          <ac:chgData name="April Durrence" userId="2314a7d0-99d3-4144-8a7f-648170c8b7b7" providerId="ADAL" clId="{EAE80DB9-CB43-4440-9E5C-0B0573E509B3}" dt="2026-03-23T15:33:19.394" v="15" actId="165"/>
          <ac:spMkLst>
            <pc:docMk/>
            <pc:sldMk cId="1455831768" sldId="2145704739"/>
            <ac:spMk id="4" creationId="{86C3FFB1-FD3F-8B5B-A8E3-B4784FE4EBF1}"/>
          </ac:spMkLst>
        </pc:spChg>
        <pc:spChg chg="mod">
          <ac:chgData name="April Durrence" userId="2314a7d0-99d3-4144-8a7f-648170c8b7b7" providerId="ADAL" clId="{EAE80DB9-CB43-4440-9E5C-0B0573E509B3}" dt="2026-03-23T19:11:04.229" v="2566" actId="207"/>
          <ac:spMkLst>
            <pc:docMk/>
            <pc:sldMk cId="1455831768" sldId="2145704739"/>
            <ac:spMk id="5" creationId="{A49513DD-0F7D-401E-B1A9-46CF6058B837}"/>
          </ac:spMkLst>
        </pc:spChg>
        <pc:spChg chg="mod topLvl">
          <ac:chgData name="April Durrence" userId="2314a7d0-99d3-4144-8a7f-648170c8b7b7" providerId="ADAL" clId="{EAE80DB9-CB43-4440-9E5C-0B0573E509B3}" dt="2026-03-23T15:34:27.661" v="41" actId="962"/>
          <ac:spMkLst>
            <pc:docMk/>
            <pc:sldMk cId="1455831768" sldId="2145704739"/>
            <ac:spMk id="12" creationId="{A0C4082F-7FA5-4255-054A-A2C18CEC0026}"/>
          </ac:spMkLst>
        </pc:spChg>
        <pc:spChg chg="mod topLvl">
          <ac:chgData name="April Durrence" userId="2314a7d0-99d3-4144-8a7f-648170c8b7b7" providerId="ADAL" clId="{EAE80DB9-CB43-4440-9E5C-0B0573E509B3}" dt="2026-03-23T15:33:05.219" v="12" actId="165"/>
          <ac:spMkLst>
            <pc:docMk/>
            <pc:sldMk cId="1455831768" sldId="2145704739"/>
            <ac:spMk id="15" creationId="{1EB1F3DE-5BB7-312F-4C3D-A7C5CACE8FF7}"/>
          </ac:spMkLst>
        </pc:spChg>
        <pc:spChg chg="mod topLvl">
          <ac:chgData name="April Durrence" userId="2314a7d0-99d3-4144-8a7f-648170c8b7b7" providerId="ADAL" clId="{EAE80DB9-CB43-4440-9E5C-0B0573E509B3}" dt="2026-03-23T15:33:43.558" v="21" actId="165"/>
          <ac:spMkLst>
            <pc:docMk/>
            <pc:sldMk cId="1455831768" sldId="2145704739"/>
            <ac:spMk id="16" creationId="{B4F014A1-3EA9-EEF0-A45D-B043830384D3}"/>
          </ac:spMkLst>
        </pc:spChg>
        <pc:spChg chg="mod topLvl">
          <ac:chgData name="April Durrence" userId="2314a7d0-99d3-4144-8a7f-648170c8b7b7" providerId="ADAL" clId="{EAE80DB9-CB43-4440-9E5C-0B0573E509B3}" dt="2026-03-23T15:34:03.991" v="26" actId="962"/>
          <ac:spMkLst>
            <pc:docMk/>
            <pc:sldMk cId="1455831768" sldId="2145704739"/>
            <ac:spMk id="20" creationId="{E8AF4A42-1963-0A49-F76F-C105EBEC555A}"/>
          </ac:spMkLst>
        </pc:spChg>
        <pc:spChg chg="mod topLvl">
          <ac:chgData name="April Durrence" userId="2314a7d0-99d3-4144-8a7f-648170c8b7b7" providerId="ADAL" clId="{EAE80DB9-CB43-4440-9E5C-0B0573E509B3}" dt="2026-03-23T15:34:15.410" v="32" actId="962"/>
          <ac:spMkLst>
            <pc:docMk/>
            <pc:sldMk cId="1455831768" sldId="2145704739"/>
            <ac:spMk id="24" creationId="{9CA1C689-E336-CF9E-BCFD-160C18416335}"/>
          </ac:spMkLst>
        </pc:spChg>
        <pc:spChg chg="mod topLvl">
          <ac:chgData name="April Durrence" userId="2314a7d0-99d3-4144-8a7f-648170c8b7b7" providerId="ADAL" clId="{EAE80DB9-CB43-4440-9E5C-0B0573E509B3}" dt="2026-03-23T15:33:29.638" v="18" actId="165"/>
          <ac:spMkLst>
            <pc:docMk/>
            <pc:sldMk cId="1455831768" sldId="2145704739"/>
            <ac:spMk id="26" creationId="{C8A208DA-B864-9206-E8D4-754EC3246B44}"/>
          </ac:spMkLst>
        </pc:spChg>
        <pc:spChg chg="mod topLvl">
          <ac:chgData name="April Durrence" userId="2314a7d0-99d3-4144-8a7f-648170c8b7b7" providerId="ADAL" clId="{EAE80DB9-CB43-4440-9E5C-0B0573E509B3}" dt="2026-03-23T15:34:23.242" v="38" actId="962"/>
          <ac:spMkLst>
            <pc:docMk/>
            <pc:sldMk cId="1455831768" sldId="2145704739"/>
            <ac:spMk id="28" creationId="{7B2D8F70-4249-926B-D495-CC6205E95A87}"/>
          </ac:spMkLst>
        </pc:spChg>
        <pc:spChg chg="mod topLvl">
          <ac:chgData name="April Durrence" userId="2314a7d0-99d3-4144-8a7f-648170c8b7b7" providerId="ADAL" clId="{EAE80DB9-CB43-4440-9E5C-0B0573E509B3}" dt="2026-03-23T15:33:15.081" v="14" actId="165"/>
          <ac:spMkLst>
            <pc:docMk/>
            <pc:sldMk cId="1455831768" sldId="2145704739"/>
            <ac:spMk id="30" creationId="{FC6BC6B2-81D1-4CCD-ED26-340AB3754459}"/>
          </ac:spMkLst>
        </pc:spChg>
        <pc:spChg chg="mod topLvl">
          <ac:chgData name="April Durrence" userId="2314a7d0-99d3-4144-8a7f-648170c8b7b7" providerId="ADAL" clId="{EAE80DB9-CB43-4440-9E5C-0B0573E509B3}" dt="2026-03-23T15:34:10.562" v="29" actId="962"/>
          <ac:spMkLst>
            <pc:docMk/>
            <pc:sldMk cId="1455831768" sldId="2145704739"/>
            <ac:spMk id="37" creationId="{AEB834D7-3083-F68E-CEC9-B033DB8950F3}"/>
          </ac:spMkLst>
        </pc:spChg>
        <pc:spChg chg="mod topLvl">
          <ac:chgData name="April Durrence" userId="2314a7d0-99d3-4144-8a7f-648170c8b7b7" providerId="ADAL" clId="{EAE80DB9-CB43-4440-9E5C-0B0573E509B3}" dt="2026-03-23T15:34:19.371" v="35" actId="962"/>
          <ac:spMkLst>
            <pc:docMk/>
            <pc:sldMk cId="1455831768" sldId="2145704739"/>
            <ac:spMk id="38" creationId="{E959D5BE-CFC4-3D46-FE23-B7F75EDD2FCD}"/>
          </ac:spMkLst>
        </pc:spChg>
        <pc:spChg chg="mod topLvl">
          <ac:chgData name="April Durrence" userId="2314a7d0-99d3-4144-8a7f-648170c8b7b7" providerId="ADAL" clId="{EAE80DB9-CB43-4440-9E5C-0B0573E509B3}" dt="2026-03-23T15:33:37.271" v="20" actId="165"/>
          <ac:spMkLst>
            <pc:docMk/>
            <pc:sldMk cId="1455831768" sldId="2145704739"/>
            <ac:spMk id="40" creationId="{53758C2C-6DE6-2CD2-657F-B3CEF1FE30A6}"/>
          </ac:spMkLst>
        </pc:spChg>
        <pc:grpChg chg="del">
          <ac:chgData name="April Durrence" userId="2314a7d0-99d3-4144-8a7f-648170c8b7b7" providerId="ADAL" clId="{EAE80DB9-CB43-4440-9E5C-0B0573E509B3}" dt="2026-03-23T15:33:19.394" v="15" actId="165"/>
          <ac:grpSpMkLst>
            <pc:docMk/>
            <pc:sldMk cId="1455831768" sldId="2145704739"/>
            <ac:grpSpMk id="6" creationId="{E4585379-D56B-C238-3F26-9C57A87E0A98}"/>
          </ac:grpSpMkLst>
        </pc:grpChg>
        <pc:grpChg chg="del mod ord">
          <ac:chgData name="April Durrence" userId="2314a7d0-99d3-4144-8a7f-648170c8b7b7" providerId="ADAL" clId="{EAE80DB9-CB43-4440-9E5C-0B0573E509B3}" dt="2026-03-23T15:33:43.558" v="21" actId="165"/>
          <ac:grpSpMkLst>
            <pc:docMk/>
            <pc:sldMk cId="1455831768" sldId="2145704739"/>
            <ac:grpSpMk id="8" creationId="{64B2A82E-D3F6-5368-1059-24065B61E5B2}"/>
          </ac:grpSpMkLst>
        </pc:grpChg>
        <pc:grpChg chg="del">
          <ac:chgData name="April Durrence" userId="2314a7d0-99d3-4144-8a7f-648170c8b7b7" providerId="ADAL" clId="{EAE80DB9-CB43-4440-9E5C-0B0573E509B3}" dt="2026-03-23T15:33:01.954" v="11" actId="165"/>
          <ac:grpSpMkLst>
            <pc:docMk/>
            <pc:sldMk cId="1455831768" sldId="2145704739"/>
            <ac:grpSpMk id="9" creationId="{3E214E01-F13D-15CA-C19C-E53F99B49995}"/>
          </ac:grpSpMkLst>
        </pc:grpChg>
        <pc:grpChg chg="del mod topLvl">
          <ac:chgData name="April Durrence" userId="2314a7d0-99d3-4144-8a7f-648170c8b7b7" providerId="ADAL" clId="{EAE80DB9-CB43-4440-9E5C-0B0573E509B3}" dt="2026-03-23T15:33:05.219" v="12" actId="165"/>
          <ac:grpSpMkLst>
            <pc:docMk/>
            <pc:sldMk cId="1455831768" sldId="2145704739"/>
            <ac:grpSpMk id="11" creationId="{9D4F8A92-24B8-CCD3-A62A-EB3B9B1D0BDC}"/>
          </ac:grpSpMkLst>
        </pc:grpChg>
        <pc:grpChg chg="del mod topLvl">
          <ac:chgData name="April Durrence" userId="2314a7d0-99d3-4144-8a7f-648170c8b7b7" providerId="ADAL" clId="{EAE80DB9-CB43-4440-9E5C-0B0573E509B3}" dt="2026-03-23T15:33:46.364" v="22" actId="165"/>
          <ac:grpSpMkLst>
            <pc:docMk/>
            <pc:sldMk cId="1455831768" sldId="2145704739"/>
            <ac:grpSpMk id="13" creationId="{9FF5F831-97BC-C031-B3F4-5830607DB59B}"/>
          </ac:grpSpMkLst>
        </pc:grpChg>
        <pc:grpChg chg="del">
          <ac:chgData name="April Durrence" userId="2314a7d0-99d3-4144-8a7f-648170c8b7b7" providerId="ADAL" clId="{EAE80DB9-CB43-4440-9E5C-0B0573E509B3}" dt="2026-03-23T15:33:12.066" v="13" actId="165"/>
          <ac:grpSpMkLst>
            <pc:docMk/>
            <pc:sldMk cId="1455831768" sldId="2145704739"/>
            <ac:grpSpMk id="17" creationId="{8DAB8AD6-E702-1218-3B1A-6AEE780D2F77}"/>
          </ac:grpSpMkLst>
        </pc:grpChg>
        <pc:grpChg chg="del mod topLvl">
          <ac:chgData name="April Durrence" userId="2314a7d0-99d3-4144-8a7f-648170c8b7b7" providerId="ADAL" clId="{EAE80DB9-CB43-4440-9E5C-0B0573E509B3}" dt="2026-03-23T15:33:29.638" v="18" actId="165"/>
          <ac:grpSpMkLst>
            <pc:docMk/>
            <pc:sldMk cId="1455831768" sldId="2145704739"/>
            <ac:grpSpMk id="23" creationId="{2C331F22-AEBC-E3BC-1500-DCEAFE94B405}"/>
          </ac:grpSpMkLst>
        </pc:grpChg>
        <pc:grpChg chg="del mod topLvl">
          <ac:chgData name="April Durrence" userId="2314a7d0-99d3-4144-8a7f-648170c8b7b7" providerId="ADAL" clId="{EAE80DB9-CB43-4440-9E5C-0B0573E509B3}" dt="2026-03-23T15:33:15.081" v="14" actId="165"/>
          <ac:grpSpMkLst>
            <pc:docMk/>
            <pc:sldMk cId="1455831768" sldId="2145704739"/>
            <ac:grpSpMk id="27" creationId="{E7619F5D-FF6E-F4A4-A9F5-CEBD93D44FF7}"/>
          </ac:grpSpMkLst>
        </pc:grpChg>
        <pc:grpChg chg="del ord">
          <ac:chgData name="April Durrence" userId="2314a7d0-99d3-4144-8a7f-648170c8b7b7" providerId="ADAL" clId="{EAE80DB9-CB43-4440-9E5C-0B0573E509B3}" dt="2026-03-23T15:33:34.476" v="19" actId="165"/>
          <ac:grpSpMkLst>
            <pc:docMk/>
            <pc:sldMk cId="1455831768" sldId="2145704739"/>
            <ac:grpSpMk id="31" creationId="{A2E9FD55-7BDE-B17B-6042-34BE6170851F}"/>
          </ac:grpSpMkLst>
        </pc:grpChg>
        <pc:grpChg chg="del mod topLvl">
          <ac:chgData name="April Durrence" userId="2314a7d0-99d3-4144-8a7f-648170c8b7b7" providerId="ADAL" clId="{EAE80DB9-CB43-4440-9E5C-0B0573E509B3}" dt="2026-03-23T15:33:37.271" v="20" actId="165"/>
          <ac:grpSpMkLst>
            <pc:docMk/>
            <pc:sldMk cId="1455831768" sldId="2145704739"/>
            <ac:grpSpMk id="33" creationId="{E1536890-AA52-8719-1B08-CE1F94AED66E}"/>
          </ac:grpSpMkLst>
        </pc:grpChg>
        <pc:grpChg chg="del">
          <ac:chgData name="April Durrence" userId="2314a7d0-99d3-4144-8a7f-648170c8b7b7" providerId="ADAL" clId="{EAE80DB9-CB43-4440-9E5C-0B0573E509B3}" dt="2026-03-23T15:33:26.287" v="17" actId="165"/>
          <ac:grpSpMkLst>
            <pc:docMk/>
            <pc:sldMk cId="1455831768" sldId="2145704739"/>
            <ac:grpSpMk id="34" creationId="{8F5D4C61-307A-79DD-C0E0-C80CCF56E52B}"/>
          </ac:grpSpMkLst>
        </pc:grpChg>
        <pc:grpChg chg="del mod topLvl">
          <ac:chgData name="April Durrence" userId="2314a7d0-99d3-4144-8a7f-648170c8b7b7" providerId="ADAL" clId="{EAE80DB9-CB43-4440-9E5C-0B0573E509B3}" dt="2026-03-23T15:33:22.061" v="16" actId="165"/>
          <ac:grpSpMkLst>
            <pc:docMk/>
            <pc:sldMk cId="1455831768" sldId="2145704739"/>
            <ac:grpSpMk id="35" creationId="{88D95909-92F3-A74D-C323-2F033670536F}"/>
          </ac:grpSpMkLst>
        </pc:grpChg>
        <pc:picChg chg="mod topLvl">
          <ac:chgData name="April Durrence" userId="2314a7d0-99d3-4144-8a7f-648170c8b7b7" providerId="ADAL" clId="{EAE80DB9-CB43-4440-9E5C-0B0573E509B3}" dt="2026-03-23T15:34:21.186" v="36" actId="962"/>
          <ac:picMkLst>
            <pc:docMk/>
            <pc:sldMk cId="1455831768" sldId="2145704739"/>
            <ac:picMk id="3" creationId="{E82FDDA5-90B0-D954-23EB-102A2082A3F0}"/>
          </ac:picMkLst>
        </pc:picChg>
        <pc:picChg chg="mod topLvl">
          <ac:chgData name="April Durrence" userId="2314a7d0-99d3-4144-8a7f-648170c8b7b7" providerId="ADAL" clId="{EAE80DB9-CB43-4440-9E5C-0B0573E509B3}" dt="2026-03-23T15:34:14.440" v="31" actId="962"/>
          <ac:picMkLst>
            <pc:docMk/>
            <pc:sldMk cId="1455831768" sldId="2145704739"/>
            <ac:picMk id="7" creationId="{7A6B56A4-7703-D52E-74D7-F5EF44F2A4C8}"/>
          </ac:picMkLst>
        </pc:picChg>
        <pc:picChg chg="mod topLvl">
          <ac:chgData name="April Durrence" userId="2314a7d0-99d3-4144-8a7f-648170c8b7b7" providerId="ADAL" clId="{EAE80DB9-CB43-4440-9E5C-0B0573E509B3}" dt="2026-03-23T15:34:26.210" v="40" actId="962"/>
          <ac:picMkLst>
            <pc:docMk/>
            <pc:sldMk cId="1455831768" sldId="2145704739"/>
            <ac:picMk id="10" creationId="{D4907ABB-9812-8A82-BCEC-6E26D07E3E7B}"/>
          </ac:picMkLst>
        </pc:picChg>
        <pc:picChg chg="mod topLvl">
          <ac:chgData name="April Durrence" userId="2314a7d0-99d3-4144-8a7f-648170c8b7b7" providerId="ADAL" clId="{EAE80DB9-CB43-4440-9E5C-0B0573E509B3}" dt="2026-03-23T15:34:22.097" v="37" actId="962"/>
          <ac:picMkLst>
            <pc:docMk/>
            <pc:sldMk cId="1455831768" sldId="2145704739"/>
            <ac:picMk id="18" creationId="{5D8AB55C-8E63-3054-0464-F8291B2193FC}"/>
          </ac:picMkLst>
        </pc:picChg>
        <pc:picChg chg="mod topLvl">
          <ac:chgData name="April Durrence" userId="2314a7d0-99d3-4144-8a7f-648170c8b7b7" providerId="ADAL" clId="{EAE80DB9-CB43-4440-9E5C-0B0573E509B3}" dt="2026-03-23T15:34:00.870" v="25" actId="962"/>
          <ac:picMkLst>
            <pc:docMk/>
            <pc:sldMk cId="1455831768" sldId="2145704739"/>
            <ac:picMk id="19" creationId="{A717DAC1-62D0-AA3C-90D5-5451E3B89C88}"/>
          </ac:picMkLst>
        </pc:picChg>
        <pc:picChg chg="mod ord">
          <ac:chgData name="April Durrence" userId="2314a7d0-99d3-4144-8a7f-648170c8b7b7" providerId="ADAL" clId="{EAE80DB9-CB43-4440-9E5C-0B0573E509B3}" dt="2026-03-23T15:34:06.154" v="27" actId="962"/>
          <ac:picMkLst>
            <pc:docMk/>
            <pc:sldMk cId="1455831768" sldId="2145704739"/>
            <ac:picMk id="21" creationId="{73F8AF43-4150-3BE7-8AF5-23F0349854AE}"/>
          </ac:picMkLst>
        </pc:picChg>
        <pc:picChg chg="mod topLvl">
          <ac:chgData name="April Durrence" userId="2314a7d0-99d3-4144-8a7f-648170c8b7b7" providerId="ADAL" clId="{EAE80DB9-CB43-4440-9E5C-0B0573E509B3}" dt="2026-03-23T15:34:16.265" v="33" actId="962"/>
          <ac:picMkLst>
            <pc:docMk/>
            <pc:sldMk cId="1455831768" sldId="2145704739"/>
            <ac:picMk id="25" creationId="{A56C9EC7-E3D5-B5B2-35D2-6514A33DE882}"/>
          </ac:picMkLst>
        </pc:picChg>
        <pc:picChg chg="mod topLvl">
          <ac:chgData name="April Durrence" userId="2314a7d0-99d3-4144-8a7f-648170c8b7b7" providerId="ADAL" clId="{EAE80DB9-CB43-4440-9E5C-0B0573E509B3}" dt="2026-03-23T15:34:24.457" v="39" actId="962"/>
          <ac:picMkLst>
            <pc:docMk/>
            <pc:sldMk cId="1455831768" sldId="2145704739"/>
            <ac:picMk id="29" creationId="{20377980-442D-33E5-C6A4-02700837A2EC}"/>
          </ac:picMkLst>
        </pc:picChg>
        <pc:picChg chg="mod topLvl">
          <ac:chgData name="April Durrence" userId="2314a7d0-99d3-4144-8a7f-648170c8b7b7" providerId="ADAL" clId="{EAE80DB9-CB43-4440-9E5C-0B0573E509B3}" dt="2026-03-23T15:34:09.016" v="28" actId="962"/>
          <ac:picMkLst>
            <pc:docMk/>
            <pc:sldMk cId="1455831768" sldId="2145704739"/>
            <ac:picMk id="32" creationId="{F3C1C065-1EF5-BCC1-E282-85AE43A14F02}"/>
          </ac:picMkLst>
        </pc:picChg>
        <pc:picChg chg="mod topLvl">
          <ac:chgData name="April Durrence" userId="2314a7d0-99d3-4144-8a7f-648170c8b7b7" providerId="ADAL" clId="{EAE80DB9-CB43-4440-9E5C-0B0573E509B3}" dt="2026-03-23T15:34:17.947" v="34" actId="962"/>
          <ac:picMkLst>
            <pc:docMk/>
            <pc:sldMk cId="1455831768" sldId="2145704739"/>
            <ac:picMk id="36" creationId="{8F1D0990-92FC-8F57-DE36-B46FC5BB9495}"/>
          </ac:picMkLst>
        </pc:picChg>
        <pc:picChg chg="mod topLvl">
          <ac:chgData name="April Durrence" userId="2314a7d0-99d3-4144-8a7f-648170c8b7b7" providerId="ADAL" clId="{EAE80DB9-CB43-4440-9E5C-0B0573E509B3}" dt="2026-03-23T15:34:12.746" v="30" actId="962"/>
          <ac:picMkLst>
            <pc:docMk/>
            <pc:sldMk cId="1455831768" sldId="2145704739"/>
            <ac:picMk id="39" creationId="{3DF19FB5-8CD0-0DEA-6C5B-2D460C68A94F}"/>
          </ac:picMkLst>
        </pc:picChg>
        <pc:picChg chg="mod">
          <ac:chgData name="April Durrence" userId="2314a7d0-99d3-4144-8a7f-648170c8b7b7" providerId="ADAL" clId="{EAE80DB9-CB43-4440-9E5C-0B0573E509B3}" dt="2026-03-23T15:34:30.114" v="42" actId="962"/>
          <ac:picMkLst>
            <pc:docMk/>
            <pc:sldMk cId="1455831768" sldId="2145704739"/>
            <ac:picMk id="1026" creationId="{8852D819-5709-7BC2-716A-B0674A9957AA}"/>
          </ac:picMkLst>
        </pc:picChg>
      </pc:sldChg>
      <pc:sldChg chg="delSp modSp add mod">
        <pc:chgData name="April Durrence" userId="2314a7d0-99d3-4144-8a7f-648170c8b7b7" providerId="ADAL" clId="{EAE80DB9-CB43-4440-9E5C-0B0573E509B3}" dt="2026-03-23T19:12:25.249" v="2578" actId="207"/>
        <pc:sldMkLst>
          <pc:docMk/>
          <pc:sldMk cId="3195559351" sldId="2145704740"/>
        </pc:sldMkLst>
        <pc:spChg chg="del mod">
          <ac:chgData name="April Durrence" userId="2314a7d0-99d3-4144-8a7f-648170c8b7b7" providerId="ADAL" clId="{EAE80DB9-CB43-4440-9E5C-0B0573E509B3}" dt="2026-03-23T18:33:59.088" v="2359" actId="478"/>
          <ac:spMkLst>
            <pc:docMk/>
            <pc:sldMk cId="3195559351" sldId="2145704740"/>
            <ac:spMk id="4" creationId="{2A1B7602-AC22-E91F-DF38-E26B7F095F99}"/>
          </ac:spMkLst>
        </pc:spChg>
        <pc:spChg chg="mod">
          <ac:chgData name="April Durrence" userId="2314a7d0-99d3-4144-8a7f-648170c8b7b7" providerId="ADAL" clId="{EAE80DB9-CB43-4440-9E5C-0B0573E509B3}" dt="2026-03-23T19:12:25.249" v="2578" actId="207"/>
          <ac:spMkLst>
            <pc:docMk/>
            <pc:sldMk cId="3195559351" sldId="2145704740"/>
            <ac:spMk id="11" creationId="{90142D60-2FE5-AFCA-007D-A895BE73159E}"/>
          </ac:spMkLst>
        </pc:spChg>
      </pc:sldChg>
      <pc:sldChg chg="addSp delSp modSp add mod">
        <pc:chgData name="April Durrence" userId="2314a7d0-99d3-4144-8a7f-648170c8b7b7" providerId="ADAL" clId="{EAE80DB9-CB43-4440-9E5C-0B0573E509B3}" dt="2026-03-23T19:16:48.814" v="2609"/>
        <pc:sldMkLst>
          <pc:docMk/>
          <pc:sldMk cId="2876533646" sldId="2145704741"/>
        </pc:sldMkLst>
        <pc:spChg chg="mod">
          <ac:chgData name="April Durrence" userId="2314a7d0-99d3-4144-8a7f-648170c8b7b7" providerId="ADAL" clId="{EAE80DB9-CB43-4440-9E5C-0B0573E509B3}" dt="2026-03-23T19:13:12.860" v="2583" actId="207"/>
          <ac:spMkLst>
            <pc:docMk/>
            <pc:sldMk cId="2876533646" sldId="2145704741"/>
            <ac:spMk id="2" creationId="{F02504CB-836A-73C9-15DB-3F45264747E5}"/>
          </ac:spMkLst>
        </pc:spChg>
        <pc:spChg chg="mod ord">
          <ac:chgData name="April Durrence" userId="2314a7d0-99d3-4144-8a7f-648170c8b7b7" providerId="ADAL" clId="{EAE80DB9-CB43-4440-9E5C-0B0573E509B3}" dt="2026-03-23T19:16:48.814" v="2609"/>
          <ac:spMkLst>
            <pc:docMk/>
            <pc:sldMk cId="2876533646" sldId="2145704741"/>
            <ac:spMk id="3" creationId="{279F06AD-C18E-F5CB-DCB0-6AFAA996E8A4}"/>
          </ac:spMkLst>
        </pc:spChg>
        <pc:spChg chg="add mod">
          <ac:chgData name="April Durrence" userId="2314a7d0-99d3-4144-8a7f-648170c8b7b7" providerId="ADAL" clId="{EAE80DB9-CB43-4440-9E5C-0B0573E509B3}" dt="2026-03-23T19:13:38.364" v="2585" actId="14100"/>
          <ac:spMkLst>
            <pc:docMk/>
            <pc:sldMk cId="2876533646" sldId="2145704741"/>
            <ac:spMk id="4" creationId="{BB07359F-CE20-CE86-3351-5F88D5C9416C}"/>
          </ac:spMkLst>
        </pc:spChg>
        <pc:graphicFrameChg chg="del">
          <ac:chgData name="April Durrence" userId="2314a7d0-99d3-4144-8a7f-648170c8b7b7" providerId="ADAL" clId="{EAE80DB9-CB43-4440-9E5C-0B0573E509B3}" dt="2026-03-23T18:59:19.342" v="2490" actId="478"/>
          <ac:graphicFrameMkLst>
            <pc:docMk/>
            <pc:sldMk cId="2876533646" sldId="2145704741"/>
            <ac:graphicFrameMk id="5" creationId="{3970F8F5-6B5D-7EEF-EF45-B11B3C12C9FF}"/>
          </ac:graphicFrameMkLst>
        </pc:graphicFrameChg>
        <pc:graphicFrameChg chg="del modGraphic">
          <ac:chgData name="April Durrence" userId="2314a7d0-99d3-4144-8a7f-648170c8b7b7" providerId="ADAL" clId="{EAE80DB9-CB43-4440-9E5C-0B0573E509B3}" dt="2026-03-23T18:59:14.365" v="2489" actId="478"/>
          <ac:graphicFrameMkLst>
            <pc:docMk/>
            <pc:sldMk cId="2876533646" sldId="2145704741"/>
            <ac:graphicFrameMk id="7" creationId="{010943E2-C7FF-B769-5052-077635042641}"/>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89B083-B27B-4FA1-9D02-8E7D72C200D0}" type="datetimeFigureOut">
              <a:rPr lang="en-US" smtClean="0"/>
              <a:t>3/24/2026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8B917A-44FF-4375-AE13-26284F8E84D3}" type="slidenum">
              <a:rPr lang="en-US" smtClean="0"/>
              <a:t>‹#›</a:t>
            </a:fld>
            <a:endParaRPr lang="en-US"/>
          </a:p>
        </p:txBody>
      </p:sp>
    </p:spTree>
    <p:extLst>
      <p:ext uri="{BB962C8B-B14F-4D97-AF65-F5344CB8AC3E}">
        <p14:creationId xmlns:p14="http://schemas.microsoft.com/office/powerpoint/2010/main" val="3254246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8B917A-44FF-4375-AE13-26284F8E84D3}" type="slidenum">
              <a:rPr lang="en-US" smtClean="0"/>
              <a:t>1</a:t>
            </a:fld>
            <a:endParaRPr lang="en-US"/>
          </a:p>
        </p:txBody>
      </p:sp>
    </p:spTree>
    <p:extLst>
      <p:ext uri="{BB962C8B-B14F-4D97-AF65-F5344CB8AC3E}">
        <p14:creationId xmlns:p14="http://schemas.microsoft.com/office/powerpoint/2010/main" val="15459099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8B917A-44FF-4375-AE13-26284F8E84D3}" type="slidenum">
              <a:rPr lang="en-US" smtClean="0"/>
              <a:t>15</a:t>
            </a:fld>
            <a:endParaRPr lang="en-US"/>
          </a:p>
        </p:txBody>
      </p:sp>
    </p:spTree>
    <p:extLst>
      <p:ext uri="{BB962C8B-B14F-4D97-AF65-F5344CB8AC3E}">
        <p14:creationId xmlns:p14="http://schemas.microsoft.com/office/powerpoint/2010/main" val="37734040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3274C-DB85-EA4B-D6BD-290AE565D4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E68187-1B69-F3B4-6214-BD44A49DB0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DF542E-41DE-A207-A143-42D55E235DA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695C1945-F31B-3F3C-C2C1-7F7F5326836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FF7AE6-12DA-4B88-A513-C47EE31B06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65781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8B917A-44FF-4375-AE13-26284F8E84D3}" type="slidenum">
              <a:rPr lang="en-US" smtClean="0"/>
              <a:t>18</a:t>
            </a:fld>
            <a:endParaRPr lang="en-US"/>
          </a:p>
        </p:txBody>
      </p:sp>
    </p:spTree>
    <p:extLst>
      <p:ext uri="{BB962C8B-B14F-4D97-AF65-F5344CB8AC3E}">
        <p14:creationId xmlns:p14="http://schemas.microsoft.com/office/powerpoint/2010/main" val="9108810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04254B-F04F-E4C0-01F4-D14D8D4762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2C5AA8-62D5-3625-B83C-4BBFB870DF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428AC8-A232-A732-FFB4-E55CB144FD6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6E4F625-DB29-0AFA-BCC5-B01A415CE74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FF7AE6-12DA-4B88-A513-C47EE31B06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79975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314812-DC95-63CB-1F67-C77EC2B923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B8EE5D-4194-88E7-EFAD-7419A494F4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FC0B5A-0F99-5CB0-3F4A-2B56D96ACDD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C94C9D9-6E44-080C-F45C-471EDF08E287}"/>
              </a:ext>
            </a:extLst>
          </p:cNvPr>
          <p:cNvSpPr>
            <a:spLocks noGrp="1"/>
          </p:cNvSpPr>
          <p:nvPr>
            <p:ph type="sldNum" sz="quarter" idx="5"/>
          </p:nvPr>
        </p:nvSpPr>
        <p:spPr/>
        <p:txBody>
          <a:bodyPr/>
          <a:lstStyle/>
          <a:p>
            <a:fld id="{1A8B917A-44FF-4375-AE13-26284F8E84D3}" type="slidenum">
              <a:rPr lang="en-US" smtClean="0"/>
              <a:t>22</a:t>
            </a:fld>
            <a:endParaRPr lang="en-US"/>
          </a:p>
        </p:txBody>
      </p:sp>
    </p:spTree>
    <p:extLst>
      <p:ext uri="{BB962C8B-B14F-4D97-AF65-F5344CB8AC3E}">
        <p14:creationId xmlns:p14="http://schemas.microsoft.com/office/powerpoint/2010/main" val="27832022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FF7AE6-12DA-4B88-A513-C47EE31B06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27242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8B917A-44FF-4375-AE13-26284F8E84D3}" type="slidenum">
              <a:rPr lang="en-US" smtClean="0"/>
              <a:t>24</a:t>
            </a:fld>
            <a:endParaRPr lang="en-US"/>
          </a:p>
        </p:txBody>
      </p:sp>
    </p:spTree>
    <p:extLst>
      <p:ext uri="{BB962C8B-B14F-4D97-AF65-F5344CB8AC3E}">
        <p14:creationId xmlns:p14="http://schemas.microsoft.com/office/powerpoint/2010/main" val="1762411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FF7AE6-12DA-4B88-A513-C47EE31B06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27242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40DDA-62C7-94AB-D14F-C3A6AB89D6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2C5E6D-6E4F-0F8D-BFA0-6F8F8A4A7E6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946FB10-402E-2A5E-EC74-7DBC54D062E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935588F4-60A7-46BB-DCAB-CF43EBDC97D3}"/>
              </a:ext>
            </a:extLst>
          </p:cNvPr>
          <p:cNvSpPr>
            <a:spLocks noGrp="1"/>
          </p:cNvSpPr>
          <p:nvPr>
            <p:ph type="sldNum" sz="quarter" idx="5"/>
          </p:nvPr>
        </p:nvSpPr>
        <p:spPr/>
        <p:txBody>
          <a:bodyPr/>
          <a:lstStyle/>
          <a:p>
            <a:fld id="{1A8B917A-44FF-4375-AE13-26284F8E84D3}" type="slidenum">
              <a:rPr lang="en-US" smtClean="0"/>
              <a:t>26</a:t>
            </a:fld>
            <a:endParaRPr lang="en-US"/>
          </a:p>
        </p:txBody>
      </p:sp>
    </p:spTree>
    <p:extLst>
      <p:ext uri="{BB962C8B-B14F-4D97-AF65-F5344CB8AC3E}">
        <p14:creationId xmlns:p14="http://schemas.microsoft.com/office/powerpoint/2010/main" val="14156648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A8B917A-44FF-4375-AE13-26284F8E84D3}" type="slidenum">
              <a:rPr lang="en-US" smtClean="0"/>
              <a:t>27</a:t>
            </a:fld>
            <a:endParaRPr lang="en-US"/>
          </a:p>
        </p:txBody>
      </p:sp>
    </p:spTree>
    <p:extLst>
      <p:ext uri="{BB962C8B-B14F-4D97-AF65-F5344CB8AC3E}">
        <p14:creationId xmlns:p14="http://schemas.microsoft.com/office/powerpoint/2010/main" val="9561831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8B917A-44FF-4375-AE13-26284F8E84D3}" type="slidenum">
              <a:rPr lang="en-US" smtClean="0"/>
              <a:t>2</a:t>
            </a:fld>
            <a:endParaRPr lang="en-US"/>
          </a:p>
        </p:txBody>
      </p:sp>
    </p:spTree>
    <p:extLst>
      <p:ext uri="{BB962C8B-B14F-4D97-AF65-F5344CB8AC3E}">
        <p14:creationId xmlns:p14="http://schemas.microsoft.com/office/powerpoint/2010/main" val="11640192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8B917A-44FF-4375-AE13-26284F8E84D3}" type="slidenum">
              <a:rPr lang="en-US" smtClean="0"/>
              <a:t>28</a:t>
            </a:fld>
            <a:endParaRPr lang="en-US"/>
          </a:p>
        </p:txBody>
      </p:sp>
    </p:spTree>
    <p:extLst>
      <p:ext uri="{BB962C8B-B14F-4D97-AF65-F5344CB8AC3E}">
        <p14:creationId xmlns:p14="http://schemas.microsoft.com/office/powerpoint/2010/main" val="2429737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8B917A-44FF-4375-AE13-26284F8E84D3}" type="slidenum">
              <a:rPr lang="en-US" smtClean="0"/>
              <a:t>29</a:t>
            </a:fld>
            <a:endParaRPr lang="en-US"/>
          </a:p>
        </p:txBody>
      </p:sp>
    </p:spTree>
    <p:extLst>
      <p:ext uri="{BB962C8B-B14F-4D97-AF65-F5344CB8AC3E}">
        <p14:creationId xmlns:p14="http://schemas.microsoft.com/office/powerpoint/2010/main" val="5627071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ABEBC3-1A0D-FD74-BB3A-8069AB3FC4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C28F3D-94B9-482D-1746-1AF141B0EF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F7D9A3-1844-1848-0FEE-1539CCF4994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C559CF4-6183-52B8-2054-1707D0950ACB}"/>
              </a:ext>
            </a:extLst>
          </p:cNvPr>
          <p:cNvSpPr>
            <a:spLocks noGrp="1"/>
          </p:cNvSpPr>
          <p:nvPr>
            <p:ph type="sldNum" sz="quarter" idx="5"/>
          </p:nvPr>
        </p:nvSpPr>
        <p:spPr/>
        <p:txBody>
          <a:bodyPr/>
          <a:lstStyle/>
          <a:p>
            <a:fld id="{1A8B917A-44FF-4375-AE13-26284F8E84D3}" type="slidenum">
              <a:rPr lang="en-US" smtClean="0"/>
              <a:t>30</a:t>
            </a:fld>
            <a:endParaRPr lang="en-US"/>
          </a:p>
        </p:txBody>
      </p:sp>
    </p:spTree>
    <p:extLst>
      <p:ext uri="{BB962C8B-B14F-4D97-AF65-F5344CB8AC3E}">
        <p14:creationId xmlns:p14="http://schemas.microsoft.com/office/powerpoint/2010/main" val="19731238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ED91FE-6D38-6401-A9C4-8ED3A8AE42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F54BBF-64C9-D426-4C7C-8E544ED6D0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2FD9ED-943F-EA04-DFC4-4CC8196787A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C658F35-FEE1-9855-09E0-2D68B15B7E6A}"/>
              </a:ext>
            </a:extLst>
          </p:cNvPr>
          <p:cNvSpPr>
            <a:spLocks noGrp="1"/>
          </p:cNvSpPr>
          <p:nvPr>
            <p:ph type="sldNum" sz="quarter" idx="5"/>
          </p:nvPr>
        </p:nvSpPr>
        <p:spPr/>
        <p:txBody>
          <a:bodyPr/>
          <a:lstStyle/>
          <a:p>
            <a:fld id="{1A8B917A-44FF-4375-AE13-26284F8E84D3}" type="slidenum">
              <a:rPr lang="en-US" smtClean="0"/>
              <a:t>31</a:t>
            </a:fld>
            <a:endParaRPr lang="en-US"/>
          </a:p>
        </p:txBody>
      </p:sp>
    </p:spTree>
    <p:extLst>
      <p:ext uri="{BB962C8B-B14F-4D97-AF65-F5344CB8AC3E}">
        <p14:creationId xmlns:p14="http://schemas.microsoft.com/office/powerpoint/2010/main" val="33175060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8B917A-44FF-4375-AE13-26284F8E84D3}" type="slidenum">
              <a:rPr lang="en-US" smtClean="0"/>
              <a:t>3</a:t>
            </a:fld>
            <a:endParaRPr lang="en-US"/>
          </a:p>
        </p:txBody>
      </p:sp>
    </p:spTree>
    <p:extLst>
      <p:ext uri="{BB962C8B-B14F-4D97-AF65-F5344CB8AC3E}">
        <p14:creationId xmlns:p14="http://schemas.microsoft.com/office/powerpoint/2010/main" val="22635539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a:p>
        </p:txBody>
      </p:sp>
      <p:sp>
        <p:nvSpPr>
          <p:cNvPr id="4" name="Slide Number Placeholder 3"/>
          <p:cNvSpPr>
            <a:spLocks noGrp="1"/>
          </p:cNvSpPr>
          <p:nvPr>
            <p:ph type="sldNum" sz="quarter" idx="5"/>
          </p:nvPr>
        </p:nvSpPr>
        <p:spPr/>
        <p:txBody>
          <a:bodyPr/>
          <a:lstStyle/>
          <a:p>
            <a:fld id="{7392DD4A-3BDD-4D5C-9F20-AD0723098B99}" type="slidenum">
              <a:rPr lang="en-US" smtClean="0"/>
              <a:t>4</a:t>
            </a:fld>
            <a:endParaRPr lang="en-US"/>
          </a:p>
        </p:txBody>
      </p:sp>
    </p:spTree>
    <p:extLst>
      <p:ext uri="{BB962C8B-B14F-4D97-AF65-F5344CB8AC3E}">
        <p14:creationId xmlns:p14="http://schemas.microsoft.com/office/powerpoint/2010/main" val="66164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8B917A-44FF-4375-AE13-26284F8E84D3}" type="slidenum">
              <a:rPr lang="en-US" smtClean="0"/>
              <a:t>5</a:t>
            </a:fld>
            <a:endParaRPr lang="en-US"/>
          </a:p>
        </p:txBody>
      </p:sp>
    </p:spTree>
    <p:extLst>
      <p:ext uri="{BB962C8B-B14F-4D97-AF65-F5344CB8AC3E}">
        <p14:creationId xmlns:p14="http://schemas.microsoft.com/office/powerpoint/2010/main" val="12630611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459007-9AE6-E0E0-DA88-BE023BA512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CA8C79-61EC-BB21-CC36-B5637BB71D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E409FA-7AE2-C3F3-F097-13A5C131C95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B22EFB2-9080-6242-F911-E09E97AFD168}"/>
              </a:ext>
            </a:extLst>
          </p:cNvPr>
          <p:cNvSpPr>
            <a:spLocks noGrp="1"/>
          </p:cNvSpPr>
          <p:nvPr>
            <p:ph type="sldNum" sz="quarter" idx="5"/>
          </p:nvPr>
        </p:nvSpPr>
        <p:spPr/>
        <p:txBody>
          <a:bodyPr/>
          <a:lstStyle/>
          <a:p>
            <a:fld id="{1A8B917A-44FF-4375-AE13-26284F8E84D3}" type="slidenum">
              <a:rPr lang="en-US" smtClean="0"/>
              <a:t>6</a:t>
            </a:fld>
            <a:endParaRPr lang="en-US"/>
          </a:p>
        </p:txBody>
      </p:sp>
    </p:spTree>
    <p:extLst>
      <p:ext uri="{BB962C8B-B14F-4D97-AF65-F5344CB8AC3E}">
        <p14:creationId xmlns:p14="http://schemas.microsoft.com/office/powerpoint/2010/main" val="27739585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8580A3-E26A-6A8F-7A71-292FE631A6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4D1C85-2AF5-20D9-01E6-CF394514EB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AABADA-0713-73A9-50DA-CF59DC7C7E4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32ADBD3-E475-60A0-D91A-B73D84BEE53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FF7AE6-12DA-4B88-A513-C47EE31B06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98297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8B917A-44FF-4375-AE13-26284F8E84D3}" type="slidenum">
              <a:rPr lang="en-US" smtClean="0"/>
              <a:t>8</a:t>
            </a:fld>
            <a:endParaRPr lang="en-US"/>
          </a:p>
        </p:txBody>
      </p:sp>
    </p:spTree>
    <p:extLst>
      <p:ext uri="{BB962C8B-B14F-4D97-AF65-F5344CB8AC3E}">
        <p14:creationId xmlns:p14="http://schemas.microsoft.com/office/powerpoint/2010/main" val="9799740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6D50CF-5974-6448-C6E4-CBEB163E30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14DCE5-F80F-D404-1CCC-7FC18DCEAB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6108BD-DD07-30DC-8F03-3BBD833D192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89EA7C3-6950-355B-E4D0-A675283AFFF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FF7AE6-12DA-4B88-A513-C47EE31B06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00316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2.xml"/><Relationship Id="rId1" Type="http://schemas.openxmlformats.org/officeDocument/2006/relationships/tags" Target="../tags/tag1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2.xml"/><Relationship Id="rId1" Type="http://schemas.openxmlformats.org/officeDocument/2006/relationships/tags" Target="../tags/tag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7.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3.xml"/><Relationship Id="rId1" Type="http://schemas.openxmlformats.org/officeDocument/2006/relationships/tags" Target="../tags/tag18.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3.xml"/><Relationship Id="rId1" Type="http://schemas.openxmlformats.org/officeDocument/2006/relationships/tags" Target="../tags/tag1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3.xml"/><Relationship Id="rId1" Type="http://schemas.openxmlformats.org/officeDocument/2006/relationships/tags" Target="../tags/tag20.xml"/><Relationship Id="rId4" Type="http://schemas.openxmlformats.org/officeDocument/2006/relationships/image" Target="../media/image3.emf"/></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2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4.xml"/><Relationship Id="rId1" Type="http://schemas.openxmlformats.org/officeDocument/2006/relationships/tags" Target="../tags/tag23.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600200"/>
            <a:ext cx="9692640" cy="1277109"/>
          </a:xfrm>
        </p:spPr>
        <p:txBody>
          <a:bodyPr anchor="b"/>
          <a:lstStyle>
            <a:lvl1pPr algn="l">
              <a:defRPr sz="4800"/>
            </a:lvl1pPr>
          </a:lstStyle>
          <a:p>
            <a:r>
              <a:rPr lang="en-US"/>
              <a:t>Click to edit Master title style</a:t>
            </a:r>
          </a:p>
        </p:txBody>
      </p:sp>
      <p:sp>
        <p:nvSpPr>
          <p:cNvPr id="3" name="Subtitle 2"/>
          <p:cNvSpPr>
            <a:spLocks noGrp="1"/>
          </p:cNvSpPr>
          <p:nvPr>
            <p:ph type="subTitle" idx="1"/>
          </p:nvPr>
        </p:nvSpPr>
        <p:spPr>
          <a:xfrm>
            <a:off x="1512915" y="3169157"/>
            <a:ext cx="9681555" cy="1655763"/>
          </a:xfrm>
        </p:spPr>
        <p:txBody>
          <a:bodyPr>
            <a:normAutofit/>
          </a:bodyPr>
          <a:lstStyle>
            <a:lvl1pPr marL="0" indent="0" algn="l">
              <a:buNone/>
              <a:defRPr sz="2800" b="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6D1613E9-4864-49B9-9B75-7F065C1974CB}"/>
              </a:ext>
              <a:ext uri="{C183D7F6-B498-43B3-948B-1728B52AA6E4}">
                <adec:decorative xmlns:adec="http://schemas.microsoft.com/office/drawing/2017/decorative" val="1"/>
              </a:ext>
            </a:extLst>
          </p:cNvPr>
          <p:cNvCxnSpPr/>
          <p:nvPr userDrawn="1"/>
        </p:nvCxnSpPr>
        <p:spPr>
          <a:xfrm>
            <a:off x="1512915" y="2967011"/>
            <a:ext cx="9692640" cy="0"/>
          </a:xfrm>
          <a:prstGeom prst="line">
            <a:avLst/>
          </a:prstGeom>
          <a:ln w="19050">
            <a:solidFill>
              <a:srgbClr val="972200"/>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D8A6571A-D1BC-45D9-8BBE-1E74645F13D0}"/>
              </a:ext>
              <a:ext uri="{C183D7F6-B498-43B3-948B-1728B52AA6E4}">
                <adec:decorative xmlns:adec="http://schemas.microsoft.com/office/drawing/2017/decorative" val="1"/>
              </a:ext>
            </a:extLst>
          </p:cNvPr>
          <p:cNvSpPr/>
          <p:nvPr userDrawn="1"/>
        </p:nvSpPr>
        <p:spPr>
          <a:xfrm>
            <a:off x="720436" y="939385"/>
            <a:ext cx="11211735" cy="3097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custDataLst>
      <p:tags r:id="rId1"/>
    </p:custDataLst>
    <p:extLst>
      <p:ext uri="{BB962C8B-B14F-4D97-AF65-F5344CB8AC3E}">
        <p14:creationId xmlns:p14="http://schemas.microsoft.com/office/powerpoint/2010/main" val="1269025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117A040-FBDA-4F05-9CE2-7DE46C19EADF}"/>
              </a:ext>
            </a:extLst>
          </p:cNvPr>
          <p:cNvSpPr/>
          <p:nvPr userDrawn="1"/>
        </p:nvSpPr>
        <p:spPr>
          <a:xfrm>
            <a:off x="822036" y="939385"/>
            <a:ext cx="11110135" cy="3097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Slide Number Placeholder 5">
            <a:extLst>
              <a:ext uri="{FF2B5EF4-FFF2-40B4-BE49-F238E27FC236}">
                <a16:creationId xmlns:a16="http://schemas.microsoft.com/office/drawing/2014/main" id="{F5A24D57-317F-402E-9CC2-8C442CCAEF60}"/>
              </a:ext>
            </a:extLst>
          </p:cNvPr>
          <p:cNvSpPr>
            <a:spLocks noGrp="1"/>
          </p:cNvSpPr>
          <p:nvPr>
            <p:ph type="sldNum" sz="quarter" idx="12"/>
          </p:nvPr>
        </p:nvSpPr>
        <p:spPr>
          <a:xfrm>
            <a:off x="0" y="6361321"/>
            <a:ext cx="548640" cy="432567"/>
          </a:xfrm>
          <a:prstGeom prst="rect">
            <a:avLst/>
          </a:prstGeom>
          <a:ln>
            <a:solidFill>
              <a:srgbClr val="232B7C"/>
            </a:solidFill>
          </a:ln>
        </p:spPr>
        <p:txBody>
          <a:bodyPr anchor="ctr"/>
          <a:lstStyle>
            <a:lvl1pPr algn="ctr">
              <a:defRPr sz="1333">
                <a:solidFill>
                  <a:schemeClr val="bg1"/>
                </a:solidFill>
              </a:defRPr>
            </a:lvl1pPr>
          </a:lstStyle>
          <a:p>
            <a:fld id="{205155C8-06EF-4D76-B723-5863044CF28B}" type="slidenum">
              <a:rPr lang="en-US" smtClean="0"/>
              <a:pPr/>
              <a:t>‹#›</a:t>
            </a:fld>
            <a:endParaRPr lang="en-US"/>
          </a:p>
        </p:txBody>
      </p:sp>
    </p:spTree>
    <p:custDataLst>
      <p:tags r:id="rId1"/>
    </p:custDataLst>
    <p:extLst>
      <p:ext uri="{BB962C8B-B14F-4D97-AF65-F5344CB8AC3E}">
        <p14:creationId xmlns:p14="http://schemas.microsoft.com/office/powerpoint/2010/main" val="13675261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3AF4D37-08B2-4F9D-9B70-EFE5268C5C96}"/>
              </a:ext>
            </a:extLst>
          </p:cNvPr>
          <p:cNvSpPr/>
          <p:nvPr userDrawn="1"/>
        </p:nvSpPr>
        <p:spPr>
          <a:xfrm>
            <a:off x="949378" y="939385"/>
            <a:ext cx="10982793" cy="3097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839788" y="42672"/>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7" y="572898"/>
            <a:ext cx="6748983" cy="534571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1642873"/>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9" name="Slide Number Placeholder 5">
            <a:extLst>
              <a:ext uri="{FF2B5EF4-FFF2-40B4-BE49-F238E27FC236}">
                <a16:creationId xmlns:a16="http://schemas.microsoft.com/office/drawing/2014/main" id="{6981F61A-27C4-4D43-9ED7-91C2AB61A1F9}"/>
              </a:ext>
            </a:extLst>
          </p:cNvPr>
          <p:cNvSpPr>
            <a:spLocks noGrp="1"/>
          </p:cNvSpPr>
          <p:nvPr>
            <p:ph type="sldNum" sz="quarter" idx="12"/>
          </p:nvPr>
        </p:nvSpPr>
        <p:spPr>
          <a:xfrm>
            <a:off x="0" y="6361321"/>
            <a:ext cx="548640" cy="432567"/>
          </a:xfrm>
          <a:prstGeom prst="rect">
            <a:avLst/>
          </a:prstGeom>
          <a:ln>
            <a:solidFill>
              <a:srgbClr val="232B7C"/>
            </a:solidFill>
          </a:ln>
        </p:spPr>
        <p:txBody>
          <a:bodyPr anchor="ctr"/>
          <a:lstStyle>
            <a:lvl1pPr algn="ctr">
              <a:defRPr sz="1333">
                <a:solidFill>
                  <a:schemeClr val="bg1"/>
                </a:solidFill>
              </a:defRPr>
            </a:lvl1pPr>
          </a:lstStyle>
          <a:p>
            <a:fld id="{205155C8-06EF-4D76-B723-5863044CF28B}" type="slidenum">
              <a:rPr lang="en-US" smtClean="0"/>
              <a:pPr/>
              <a:t>‹#›</a:t>
            </a:fld>
            <a:endParaRPr lang="en-US"/>
          </a:p>
        </p:txBody>
      </p:sp>
    </p:spTree>
    <p:extLst>
      <p:ext uri="{BB962C8B-B14F-4D97-AF65-F5344CB8AC3E}">
        <p14:creationId xmlns:p14="http://schemas.microsoft.com/office/powerpoint/2010/main" val="11602745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E9E8F7B-9A6A-48B8-8818-98E7F5C9BCB4}"/>
              </a:ext>
            </a:extLst>
          </p:cNvPr>
          <p:cNvSpPr/>
          <p:nvPr userDrawn="1"/>
        </p:nvSpPr>
        <p:spPr>
          <a:xfrm>
            <a:off x="949378" y="939385"/>
            <a:ext cx="10982793" cy="3097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839788" y="54864"/>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7" y="585090"/>
            <a:ext cx="6748984"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p:cNvSpPr>
            <a:spLocks noGrp="1"/>
          </p:cNvSpPr>
          <p:nvPr>
            <p:ph type="body" sz="half" idx="2"/>
          </p:nvPr>
        </p:nvSpPr>
        <p:spPr>
          <a:xfrm>
            <a:off x="839788" y="1655065"/>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9" name="Slide Number Placeholder 5">
            <a:extLst>
              <a:ext uri="{FF2B5EF4-FFF2-40B4-BE49-F238E27FC236}">
                <a16:creationId xmlns:a16="http://schemas.microsoft.com/office/drawing/2014/main" id="{4E4DAB48-7C31-425F-8874-C2CBA51849B8}"/>
              </a:ext>
            </a:extLst>
          </p:cNvPr>
          <p:cNvSpPr>
            <a:spLocks noGrp="1"/>
          </p:cNvSpPr>
          <p:nvPr>
            <p:ph type="sldNum" sz="quarter" idx="12"/>
          </p:nvPr>
        </p:nvSpPr>
        <p:spPr>
          <a:xfrm>
            <a:off x="0" y="6361321"/>
            <a:ext cx="548640" cy="432567"/>
          </a:xfrm>
          <a:prstGeom prst="rect">
            <a:avLst/>
          </a:prstGeom>
          <a:ln>
            <a:solidFill>
              <a:srgbClr val="232B7C"/>
            </a:solidFill>
          </a:ln>
        </p:spPr>
        <p:txBody>
          <a:bodyPr anchor="ctr"/>
          <a:lstStyle>
            <a:lvl1pPr algn="ctr">
              <a:defRPr sz="1333">
                <a:solidFill>
                  <a:schemeClr val="bg1"/>
                </a:solidFill>
              </a:defRPr>
            </a:lvl1pPr>
          </a:lstStyle>
          <a:p>
            <a:fld id="{205155C8-06EF-4D76-B723-5863044CF28B}" type="slidenum">
              <a:rPr lang="en-US" smtClean="0"/>
              <a:pPr/>
              <a:t>‹#›</a:t>
            </a:fld>
            <a:endParaRPr lang="en-US"/>
          </a:p>
        </p:txBody>
      </p:sp>
    </p:spTree>
    <p:extLst>
      <p:ext uri="{BB962C8B-B14F-4D97-AF65-F5344CB8AC3E}">
        <p14:creationId xmlns:p14="http://schemas.microsoft.com/office/powerpoint/2010/main" val="10396266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600200"/>
            <a:ext cx="9692640" cy="1277109"/>
          </a:xfrm>
        </p:spPr>
        <p:txBody>
          <a:bodyPr anchor="b"/>
          <a:lstStyle>
            <a:lvl1pPr algn="l">
              <a:defRPr sz="4800"/>
            </a:lvl1pPr>
          </a:lstStyle>
          <a:p>
            <a:r>
              <a:rPr lang="en-US"/>
              <a:t>Click to edit Master title style</a:t>
            </a:r>
          </a:p>
        </p:txBody>
      </p:sp>
      <p:sp>
        <p:nvSpPr>
          <p:cNvPr id="3" name="Subtitle 2"/>
          <p:cNvSpPr>
            <a:spLocks noGrp="1"/>
          </p:cNvSpPr>
          <p:nvPr>
            <p:ph type="subTitle" idx="1"/>
          </p:nvPr>
        </p:nvSpPr>
        <p:spPr>
          <a:xfrm>
            <a:off x="1512915" y="3169157"/>
            <a:ext cx="9681555" cy="1655763"/>
          </a:xfrm>
        </p:spPr>
        <p:txBody>
          <a:bodyPr>
            <a:normAutofit/>
          </a:bodyPr>
          <a:lstStyle>
            <a:lvl1pPr marL="0" indent="0" algn="l">
              <a:buNone/>
              <a:defRPr sz="2800" b="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6D1613E9-4864-49B9-9B75-7F065C1974CB}"/>
              </a:ext>
            </a:extLst>
          </p:cNvPr>
          <p:cNvCxnSpPr/>
          <p:nvPr userDrawn="1"/>
        </p:nvCxnSpPr>
        <p:spPr>
          <a:xfrm>
            <a:off x="1512915" y="2967011"/>
            <a:ext cx="9692640" cy="0"/>
          </a:xfrm>
          <a:prstGeom prst="line">
            <a:avLst/>
          </a:prstGeom>
          <a:ln w="19050">
            <a:solidFill>
              <a:srgbClr val="972200"/>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D8A6571A-D1BC-45D9-8BBE-1E74645F13D0}"/>
              </a:ext>
            </a:extLst>
          </p:cNvPr>
          <p:cNvSpPr/>
          <p:nvPr userDrawn="1"/>
        </p:nvSpPr>
        <p:spPr>
          <a:xfrm>
            <a:off x="949378" y="939385"/>
            <a:ext cx="10982793" cy="3097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269025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a:xfrm>
            <a:off x="0" y="6361321"/>
            <a:ext cx="548640" cy="432567"/>
          </a:xfrm>
          <a:prstGeom prst="rect">
            <a:avLst/>
          </a:prstGeom>
          <a:ln>
            <a:solidFill>
              <a:srgbClr val="232B7C"/>
            </a:solidFill>
          </a:ln>
        </p:spPr>
        <p:txBody>
          <a:bodyPr anchor="ctr"/>
          <a:lstStyle>
            <a:lvl1pPr algn="ctr">
              <a:defRPr sz="1333">
                <a:solidFill>
                  <a:schemeClr val="bg1"/>
                </a:solidFill>
              </a:defRPr>
            </a:lvl1pPr>
          </a:lstStyle>
          <a:p>
            <a:fld id="{205155C8-06EF-4D76-B723-5863044CF28B}" type="slidenum">
              <a:rPr lang="en-US" smtClean="0"/>
              <a:pPr/>
              <a:t>‹#›</a:t>
            </a:fld>
            <a:endParaRPr lang="en-US"/>
          </a:p>
        </p:txBody>
      </p:sp>
    </p:spTree>
    <p:custDataLst>
      <p:tags r:id="rId1"/>
    </p:custDataLst>
    <p:extLst>
      <p:ext uri="{BB962C8B-B14F-4D97-AF65-F5344CB8AC3E}">
        <p14:creationId xmlns:p14="http://schemas.microsoft.com/office/powerpoint/2010/main" val="22273557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D33472C-1771-4D3B-926A-AC34B4A17B73}"/>
              </a:ext>
            </a:extLst>
          </p:cNvPr>
          <p:cNvSpPr/>
          <p:nvPr userDrawn="1"/>
        </p:nvSpPr>
        <p:spPr>
          <a:xfrm>
            <a:off x="642679" y="5803393"/>
            <a:ext cx="1786271" cy="9904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Rectangle 3">
            <a:extLst>
              <a:ext uri="{FF2B5EF4-FFF2-40B4-BE49-F238E27FC236}">
                <a16:creationId xmlns:a16="http://schemas.microsoft.com/office/drawing/2014/main" id="{5EAD31AA-A215-4AD4-8513-DE9542D0462B}"/>
              </a:ext>
            </a:extLst>
          </p:cNvPr>
          <p:cNvSpPr/>
          <p:nvPr userDrawn="1"/>
        </p:nvSpPr>
        <p:spPr>
          <a:xfrm>
            <a:off x="10497313" y="5803392"/>
            <a:ext cx="1584929"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838200" y="365125"/>
            <a:ext cx="9312349" cy="634219"/>
          </a:xfrm>
        </p:spPr>
        <p:txBody>
          <a:bodyPr/>
          <a:lstStyle/>
          <a:p>
            <a:r>
              <a:rPr lang="en-US"/>
              <a:t>Click to edit Master title style</a:t>
            </a:r>
          </a:p>
        </p:txBody>
      </p:sp>
      <p:sp>
        <p:nvSpPr>
          <p:cNvPr id="3" name="Content Placeholder 2"/>
          <p:cNvSpPr>
            <a:spLocks noGrp="1"/>
          </p:cNvSpPr>
          <p:nvPr>
            <p:ph idx="1"/>
          </p:nvPr>
        </p:nvSpPr>
        <p:spPr>
          <a:xfrm>
            <a:off x="838200" y="1253330"/>
            <a:ext cx="10974323" cy="52395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282B0CDB-D6D0-446A-A742-38E325BB991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583" t="23994" r="10834" b="17178"/>
          <a:stretch/>
        </p:blipFill>
        <p:spPr>
          <a:xfrm>
            <a:off x="10237640" y="140208"/>
            <a:ext cx="1892272" cy="731520"/>
          </a:xfrm>
          <a:prstGeom prst="rect">
            <a:avLst/>
          </a:prstGeom>
        </p:spPr>
      </p:pic>
      <p:sp>
        <p:nvSpPr>
          <p:cNvPr id="9" name="Slide Number Placeholder 5">
            <a:extLst>
              <a:ext uri="{FF2B5EF4-FFF2-40B4-BE49-F238E27FC236}">
                <a16:creationId xmlns:a16="http://schemas.microsoft.com/office/drawing/2014/main" id="{67DA7167-FFE4-4582-A328-DC802BCFC19D}"/>
              </a:ext>
            </a:extLst>
          </p:cNvPr>
          <p:cNvSpPr>
            <a:spLocks noGrp="1"/>
          </p:cNvSpPr>
          <p:nvPr>
            <p:ph type="sldNum" sz="quarter" idx="12"/>
          </p:nvPr>
        </p:nvSpPr>
        <p:spPr>
          <a:xfrm>
            <a:off x="0" y="6361321"/>
            <a:ext cx="548640" cy="432567"/>
          </a:xfrm>
          <a:prstGeom prst="rect">
            <a:avLst/>
          </a:prstGeom>
          <a:ln>
            <a:solidFill>
              <a:srgbClr val="232B7C"/>
            </a:solidFill>
          </a:ln>
        </p:spPr>
        <p:txBody>
          <a:bodyPr anchor="ctr"/>
          <a:lstStyle>
            <a:lvl1pPr algn="ctr">
              <a:defRPr sz="1333">
                <a:solidFill>
                  <a:schemeClr val="bg1"/>
                </a:solidFill>
              </a:defRPr>
            </a:lvl1pPr>
          </a:lstStyle>
          <a:p>
            <a:fld id="{205155C8-06EF-4D76-B723-5863044CF28B}" type="slidenum">
              <a:rPr lang="en-US" smtClean="0"/>
              <a:pPr/>
              <a:t>‹#›</a:t>
            </a:fld>
            <a:endParaRPr lang="en-US"/>
          </a:p>
        </p:txBody>
      </p:sp>
    </p:spTree>
    <p:custDataLst>
      <p:tags r:id="rId1"/>
    </p:custDataLst>
    <p:extLst>
      <p:ext uri="{BB962C8B-B14F-4D97-AF65-F5344CB8AC3E}">
        <p14:creationId xmlns:p14="http://schemas.microsoft.com/office/powerpoint/2010/main" val="38485867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C5F4692-503D-41FF-A59B-420308C26EFC}"/>
              </a:ext>
            </a:extLst>
          </p:cNvPr>
          <p:cNvSpPr/>
          <p:nvPr userDrawn="1"/>
        </p:nvSpPr>
        <p:spPr>
          <a:xfrm>
            <a:off x="642679" y="5803393"/>
            <a:ext cx="1786271" cy="9904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4FC78BCB-4C1E-4004-80F9-2353C2D34872}"/>
              </a:ext>
            </a:extLst>
          </p:cNvPr>
          <p:cNvSpPr/>
          <p:nvPr userDrawn="1"/>
        </p:nvSpPr>
        <p:spPr>
          <a:xfrm>
            <a:off x="10497313" y="5803392"/>
            <a:ext cx="1584929"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Text Placeholder 2"/>
          <p:cNvSpPr>
            <a:spLocks noGrp="1"/>
          </p:cNvSpPr>
          <p:nvPr>
            <p:ph type="body" idx="1"/>
          </p:nvPr>
        </p:nvSpPr>
        <p:spPr>
          <a:xfrm>
            <a:off x="854547" y="4439307"/>
            <a:ext cx="9692640" cy="1500187"/>
          </a:xfrm>
        </p:spPr>
        <p:txBody>
          <a:bodyPr>
            <a:normAutofit/>
          </a:bodyPr>
          <a:lstStyle>
            <a:lvl1pPr marL="0" indent="0">
              <a:buFont typeface="Arial" panose="020B0604020202020204" pitchFamily="34" charset="0"/>
              <a:buNone/>
              <a:defRPr sz="28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cxnSp>
        <p:nvCxnSpPr>
          <p:cNvPr id="8" name="Straight Connector 7">
            <a:extLst>
              <a:ext uri="{FF2B5EF4-FFF2-40B4-BE49-F238E27FC236}">
                <a16:creationId xmlns:a16="http://schemas.microsoft.com/office/drawing/2014/main" id="{44F1852F-034B-47AA-A456-9F982E877863}"/>
              </a:ext>
            </a:extLst>
          </p:cNvPr>
          <p:cNvCxnSpPr/>
          <p:nvPr userDrawn="1"/>
        </p:nvCxnSpPr>
        <p:spPr>
          <a:xfrm>
            <a:off x="854547" y="4322413"/>
            <a:ext cx="9692640" cy="0"/>
          </a:xfrm>
          <a:prstGeom prst="line">
            <a:avLst/>
          </a:prstGeom>
          <a:ln w="19050">
            <a:solidFill>
              <a:srgbClr val="97220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B8C1A067-A893-4279-B308-9FFC75BAE3A7}"/>
              </a:ext>
            </a:extLst>
          </p:cNvPr>
          <p:cNvSpPr/>
          <p:nvPr userDrawn="1"/>
        </p:nvSpPr>
        <p:spPr>
          <a:xfrm>
            <a:off x="949378" y="939385"/>
            <a:ext cx="10982793" cy="3097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854547" y="1992103"/>
            <a:ext cx="9692640" cy="2273319"/>
          </a:xfrm>
        </p:spPr>
        <p:txBody>
          <a:bodyPr anchor="b"/>
          <a:lstStyle>
            <a:lvl1pPr>
              <a:defRPr sz="4800"/>
            </a:lvl1pPr>
          </a:lstStyle>
          <a:p>
            <a:r>
              <a:rPr lang="en-US"/>
              <a:t>Click to edit Master title style</a:t>
            </a:r>
          </a:p>
        </p:txBody>
      </p:sp>
      <p:sp>
        <p:nvSpPr>
          <p:cNvPr id="13" name="Slide Number Placeholder 5">
            <a:extLst>
              <a:ext uri="{FF2B5EF4-FFF2-40B4-BE49-F238E27FC236}">
                <a16:creationId xmlns:a16="http://schemas.microsoft.com/office/drawing/2014/main" id="{92A48370-7C5A-4169-8F25-83F3E0011A48}"/>
              </a:ext>
            </a:extLst>
          </p:cNvPr>
          <p:cNvSpPr>
            <a:spLocks noGrp="1"/>
          </p:cNvSpPr>
          <p:nvPr>
            <p:ph type="sldNum" sz="quarter" idx="12"/>
          </p:nvPr>
        </p:nvSpPr>
        <p:spPr>
          <a:xfrm>
            <a:off x="0" y="6361321"/>
            <a:ext cx="548640" cy="432567"/>
          </a:xfrm>
          <a:prstGeom prst="rect">
            <a:avLst/>
          </a:prstGeom>
          <a:ln>
            <a:solidFill>
              <a:srgbClr val="232B7C"/>
            </a:solidFill>
          </a:ln>
        </p:spPr>
        <p:txBody>
          <a:bodyPr anchor="ctr"/>
          <a:lstStyle>
            <a:lvl1pPr algn="ctr">
              <a:defRPr sz="1333">
                <a:solidFill>
                  <a:schemeClr val="bg1"/>
                </a:solidFill>
              </a:defRPr>
            </a:lvl1pPr>
          </a:lstStyle>
          <a:p>
            <a:fld id="{205155C8-06EF-4D76-B723-5863044CF28B}" type="slidenum">
              <a:rPr lang="en-US" smtClean="0"/>
              <a:pPr/>
              <a:t>‹#›</a:t>
            </a:fld>
            <a:endParaRPr lang="en-US"/>
          </a:p>
        </p:txBody>
      </p:sp>
      <p:pic>
        <p:nvPicPr>
          <p:cNvPr id="6" name="Picture 5">
            <a:extLst>
              <a:ext uri="{FF2B5EF4-FFF2-40B4-BE49-F238E27FC236}">
                <a16:creationId xmlns:a16="http://schemas.microsoft.com/office/drawing/2014/main" id="{9C13B26E-07ED-40EB-ADD6-4035AB4D6A1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583" t="23994" r="10834" b="17178"/>
          <a:stretch/>
        </p:blipFill>
        <p:spPr>
          <a:xfrm>
            <a:off x="10237640" y="323456"/>
            <a:ext cx="1892272" cy="731520"/>
          </a:xfrm>
          <a:prstGeom prst="rect">
            <a:avLst/>
          </a:prstGeom>
        </p:spPr>
      </p:pic>
    </p:spTree>
    <p:custDataLst>
      <p:tags r:id="rId1"/>
    </p:custDataLst>
    <p:extLst>
      <p:ext uri="{BB962C8B-B14F-4D97-AF65-F5344CB8AC3E}">
        <p14:creationId xmlns:p14="http://schemas.microsoft.com/office/powerpoint/2010/main" val="10481838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C1A067-A893-4279-B308-9FFC75BAE3A7}"/>
              </a:ext>
            </a:extLst>
          </p:cNvPr>
          <p:cNvSpPr/>
          <p:nvPr userDrawn="1"/>
        </p:nvSpPr>
        <p:spPr>
          <a:xfrm>
            <a:off x="949378" y="939385"/>
            <a:ext cx="10982793" cy="3097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Slide Number Placeholder 5">
            <a:extLst>
              <a:ext uri="{FF2B5EF4-FFF2-40B4-BE49-F238E27FC236}">
                <a16:creationId xmlns:a16="http://schemas.microsoft.com/office/drawing/2014/main" id="{C11D8551-CBB1-4F04-A097-C0DCEEE68F9F}"/>
              </a:ext>
            </a:extLst>
          </p:cNvPr>
          <p:cNvSpPr>
            <a:spLocks noGrp="1"/>
          </p:cNvSpPr>
          <p:nvPr>
            <p:ph type="sldNum" sz="quarter" idx="12"/>
          </p:nvPr>
        </p:nvSpPr>
        <p:spPr>
          <a:xfrm>
            <a:off x="0" y="6361321"/>
            <a:ext cx="548640" cy="432567"/>
          </a:xfrm>
          <a:prstGeom prst="rect">
            <a:avLst/>
          </a:prstGeom>
          <a:ln>
            <a:solidFill>
              <a:srgbClr val="232B7C"/>
            </a:solidFill>
          </a:ln>
        </p:spPr>
        <p:txBody>
          <a:bodyPr anchor="ctr"/>
          <a:lstStyle>
            <a:lvl1pPr algn="ctr">
              <a:defRPr sz="1333">
                <a:solidFill>
                  <a:schemeClr val="bg1"/>
                </a:solidFill>
              </a:defRPr>
            </a:lvl1pPr>
          </a:lstStyle>
          <a:p>
            <a:fld id="{205155C8-06EF-4D76-B723-5863044CF28B}" type="slidenum">
              <a:rPr lang="en-US" smtClean="0"/>
              <a:pPr/>
              <a:t>‹#›</a:t>
            </a:fld>
            <a:endParaRPr lang="en-US"/>
          </a:p>
        </p:txBody>
      </p:sp>
      <p:sp>
        <p:nvSpPr>
          <p:cNvPr id="17" name="Text Placeholder 2">
            <a:extLst>
              <a:ext uri="{FF2B5EF4-FFF2-40B4-BE49-F238E27FC236}">
                <a16:creationId xmlns:a16="http://schemas.microsoft.com/office/drawing/2014/main" id="{FAA56947-F4DF-41F0-812C-E2DBB09280C2}"/>
              </a:ext>
            </a:extLst>
          </p:cNvPr>
          <p:cNvSpPr>
            <a:spLocks noGrp="1"/>
          </p:cNvSpPr>
          <p:nvPr>
            <p:ph type="body" idx="1"/>
          </p:nvPr>
        </p:nvSpPr>
        <p:spPr>
          <a:xfrm>
            <a:off x="854547" y="4439307"/>
            <a:ext cx="9692640" cy="1500187"/>
          </a:xfrm>
        </p:spPr>
        <p:txBody>
          <a:bodyPr>
            <a:normAutofit/>
          </a:bodyPr>
          <a:lstStyle>
            <a:lvl1pPr marL="0" indent="0">
              <a:buFont typeface="Arial" panose="020B0604020202020204" pitchFamily="34" charset="0"/>
              <a:buNone/>
              <a:defRPr sz="28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cxnSp>
        <p:nvCxnSpPr>
          <p:cNvPr id="18" name="Straight Connector 17">
            <a:extLst>
              <a:ext uri="{FF2B5EF4-FFF2-40B4-BE49-F238E27FC236}">
                <a16:creationId xmlns:a16="http://schemas.microsoft.com/office/drawing/2014/main" id="{B7FE0038-5839-49A8-8B57-4F9050F1D961}"/>
              </a:ext>
            </a:extLst>
          </p:cNvPr>
          <p:cNvCxnSpPr/>
          <p:nvPr userDrawn="1"/>
        </p:nvCxnSpPr>
        <p:spPr>
          <a:xfrm>
            <a:off x="854547" y="4322413"/>
            <a:ext cx="9692640" cy="0"/>
          </a:xfrm>
          <a:prstGeom prst="line">
            <a:avLst/>
          </a:prstGeom>
          <a:ln w="19050">
            <a:solidFill>
              <a:srgbClr val="972200"/>
            </a:solidFill>
          </a:ln>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id="{E2D679D9-06B7-460E-9B28-A9C4B7223A4E}"/>
              </a:ext>
            </a:extLst>
          </p:cNvPr>
          <p:cNvSpPr>
            <a:spLocks noGrp="1"/>
          </p:cNvSpPr>
          <p:nvPr>
            <p:ph type="title"/>
          </p:nvPr>
        </p:nvSpPr>
        <p:spPr>
          <a:xfrm>
            <a:off x="854547" y="1992103"/>
            <a:ext cx="9692640" cy="2273319"/>
          </a:xfrm>
        </p:spPr>
        <p:txBody>
          <a:bodyPr anchor="b"/>
          <a:lstStyle>
            <a:lvl1pPr>
              <a:defRPr sz="4800"/>
            </a:lvl1pPr>
          </a:lstStyle>
          <a:p>
            <a:r>
              <a:rPr lang="en-US"/>
              <a:t>Click to edit Master title style</a:t>
            </a:r>
          </a:p>
        </p:txBody>
      </p:sp>
    </p:spTree>
    <p:extLst>
      <p:ext uri="{BB962C8B-B14F-4D97-AF65-F5344CB8AC3E}">
        <p14:creationId xmlns:p14="http://schemas.microsoft.com/office/powerpoint/2010/main" val="33950412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255777"/>
            <a:ext cx="5181600" cy="4584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11112" y="1255777"/>
            <a:ext cx="5181600" cy="4584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DEEBEAB-2AEE-49D4-BDC3-BD9DF50C1C6D}"/>
              </a:ext>
            </a:extLst>
          </p:cNvPr>
          <p:cNvSpPr>
            <a:spLocks noGrp="1"/>
          </p:cNvSpPr>
          <p:nvPr>
            <p:ph type="sldNum" sz="quarter" idx="12"/>
          </p:nvPr>
        </p:nvSpPr>
        <p:spPr>
          <a:xfrm>
            <a:off x="0" y="6361321"/>
            <a:ext cx="548640" cy="432567"/>
          </a:xfrm>
          <a:prstGeom prst="rect">
            <a:avLst/>
          </a:prstGeom>
          <a:ln>
            <a:solidFill>
              <a:srgbClr val="232B7C"/>
            </a:solidFill>
          </a:ln>
        </p:spPr>
        <p:txBody>
          <a:bodyPr anchor="ctr"/>
          <a:lstStyle>
            <a:lvl1pPr algn="ctr">
              <a:defRPr sz="1333">
                <a:solidFill>
                  <a:schemeClr val="bg1"/>
                </a:solidFill>
              </a:defRPr>
            </a:lvl1pPr>
          </a:lstStyle>
          <a:p>
            <a:fld id="{205155C8-06EF-4D76-B723-5863044CF28B}" type="slidenum">
              <a:rPr lang="en-US" smtClean="0"/>
              <a:pPr/>
              <a:t>‹#›</a:t>
            </a:fld>
            <a:endParaRPr lang="en-US"/>
          </a:p>
        </p:txBody>
      </p:sp>
    </p:spTree>
    <p:custDataLst>
      <p:tags r:id="rId1"/>
    </p:custDataLst>
    <p:extLst>
      <p:ext uri="{BB962C8B-B14F-4D97-AF65-F5344CB8AC3E}">
        <p14:creationId xmlns:p14="http://schemas.microsoft.com/office/powerpoint/2010/main" val="33888458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7" y="172465"/>
            <a:ext cx="10925492" cy="823912"/>
          </a:xfrm>
        </p:spPr>
        <p:txBody>
          <a:bodyPr anchor="b"/>
          <a:lstStyle/>
          <a:p>
            <a:r>
              <a:rPr lang="en-US"/>
              <a:t>Click to edit Master title style</a:t>
            </a:r>
          </a:p>
        </p:txBody>
      </p:sp>
      <p:sp>
        <p:nvSpPr>
          <p:cNvPr id="3" name="Text Placeholder 2"/>
          <p:cNvSpPr>
            <a:spLocks noGrp="1"/>
          </p:cNvSpPr>
          <p:nvPr>
            <p:ph type="body" idx="1"/>
          </p:nvPr>
        </p:nvSpPr>
        <p:spPr>
          <a:xfrm>
            <a:off x="839789" y="1144715"/>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1968627"/>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01385" y="1144715"/>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01385" y="1968627"/>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4AF3D789-74FA-4753-B245-B364323F4071}"/>
              </a:ext>
            </a:extLst>
          </p:cNvPr>
          <p:cNvSpPr>
            <a:spLocks noGrp="1"/>
          </p:cNvSpPr>
          <p:nvPr>
            <p:ph type="sldNum" sz="quarter" idx="12"/>
          </p:nvPr>
        </p:nvSpPr>
        <p:spPr>
          <a:xfrm>
            <a:off x="0" y="6361321"/>
            <a:ext cx="548640" cy="432567"/>
          </a:xfrm>
          <a:prstGeom prst="rect">
            <a:avLst/>
          </a:prstGeom>
          <a:ln>
            <a:solidFill>
              <a:srgbClr val="232B7C"/>
            </a:solidFill>
          </a:ln>
        </p:spPr>
        <p:txBody>
          <a:bodyPr anchor="ctr"/>
          <a:lstStyle>
            <a:lvl1pPr algn="ctr">
              <a:defRPr sz="1333">
                <a:solidFill>
                  <a:schemeClr val="bg1"/>
                </a:solidFill>
              </a:defRPr>
            </a:lvl1pPr>
          </a:lstStyle>
          <a:p>
            <a:fld id="{205155C8-06EF-4D76-B723-5863044CF28B}" type="slidenum">
              <a:rPr lang="en-US" smtClean="0"/>
              <a:pPr/>
              <a:t>‹#›</a:t>
            </a:fld>
            <a:endParaRPr lang="en-US"/>
          </a:p>
        </p:txBody>
      </p:sp>
    </p:spTree>
    <p:extLst>
      <p:ext uri="{BB962C8B-B14F-4D97-AF65-F5344CB8AC3E}">
        <p14:creationId xmlns:p14="http://schemas.microsoft.com/office/powerpoint/2010/main" val="275394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C183D7F6-B498-43B3-948B-1728B52AA6E4}">
                <adec:decorative xmlns:adec="http://schemas.microsoft.com/office/drawing/2017/decorative" val="1"/>
              </a:ext>
            </a:extLst>
          </p:cNvPr>
          <p:cNvSpPr>
            <a:spLocks noGrp="1"/>
          </p:cNvSpPr>
          <p:nvPr>
            <p:ph type="sldNum" sz="quarter" idx="12"/>
          </p:nvPr>
        </p:nvSpPr>
        <p:spPr>
          <a:xfrm>
            <a:off x="0" y="6361321"/>
            <a:ext cx="548640" cy="432567"/>
          </a:xfrm>
          <a:prstGeom prst="rect">
            <a:avLst/>
          </a:prstGeom>
          <a:ln>
            <a:solidFill>
              <a:srgbClr val="232B7C"/>
            </a:solidFill>
          </a:ln>
        </p:spPr>
        <p:txBody>
          <a:bodyPr anchor="ctr"/>
          <a:lstStyle>
            <a:lvl1pPr algn="ctr">
              <a:defRPr sz="1333">
                <a:solidFill>
                  <a:schemeClr val="bg1"/>
                </a:solidFill>
              </a:defRPr>
            </a:lvl1pPr>
          </a:lstStyle>
          <a:p>
            <a:fld id="{205155C8-06EF-4D76-B723-5863044CF28B}" type="slidenum">
              <a:rPr lang="en-US" smtClean="0"/>
              <a:pPr/>
              <a:t>‹#›</a:t>
            </a:fld>
            <a:endParaRPr lang="en-US" dirty="0"/>
          </a:p>
        </p:txBody>
      </p:sp>
    </p:spTree>
    <p:custDataLst>
      <p:tags r:id="rId1"/>
    </p:custDataLst>
    <p:extLst>
      <p:ext uri="{BB962C8B-B14F-4D97-AF65-F5344CB8AC3E}">
        <p14:creationId xmlns:p14="http://schemas.microsoft.com/office/powerpoint/2010/main" val="22273557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5">
            <a:extLst>
              <a:ext uri="{FF2B5EF4-FFF2-40B4-BE49-F238E27FC236}">
                <a16:creationId xmlns:a16="http://schemas.microsoft.com/office/drawing/2014/main" id="{14500833-DD81-433B-AEFB-26C61E21BECE}"/>
              </a:ext>
            </a:extLst>
          </p:cNvPr>
          <p:cNvSpPr>
            <a:spLocks noGrp="1"/>
          </p:cNvSpPr>
          <p:nvPr>
            <p:ph type="sldNum" sz="quarter" idx="12"/>
          </p:nvPr>
        </p:nvSpPr>
        <p:spPr>
          <a:xfrm>
            <a:off x="0" y="6361321"/>
            <a:ext cx="548640" cy="432567"/>
          </a:xfrm>
          <a:prstGeom prst="rect">
            <a:avLst/>
          </a:prstGeom>
          <a:ln>
            <a:solidFill>
              <a:srgbClr val="232B7C"/>
            </a:solidFill>
          </a:ln>
        </p:spPr>
        <p:txBody>
          <a:bodyPr anchor="ctr"/>
          <a:lstStyle>
            <a:lvl1pPr algn="ctr">
              <a:defRPr sz="1333">
                <a:solidFill>
                  <a:schemeClr val="bg1"/>
                </a:solidFill>
              </a:defRPr>
            </a:lvl1pPr>
          </a:lstStyle>
          <a:p>
            <a:fld id="{205155C8-06EF-4D76-B723-5863044CF28B}" type="slidenum">
              <a:rPr lang="en-US" smtClean="0"/>
              <a:pPr/>
              <a:t>‹#›</a:t>
            </a:fld>
            <a:endParaRPr lang="en-US"/>
          </a:p>
        </p:txBody>
      </p:sp>
    </p:spTree>
    <p:extLst>
      <p:ext uri="{BB962C8B-B14F-4D97-AF65-F5344CB8AC3E}">
        <p14:creationId xmlns:p14="http://schemas.microsoft.com/office/powerpoint/2010/main" val="23267904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B330FE5-D279-49E2-BA0B-8057E5EEFBDE}"/>
              </a:ext>
            </a:extLst>
          </p:cNvPr>
          <p:cNvSpPr/>
          <p:nvPr userDrawn="1"/>
        </p:nvSpPr>
        <p:spPr>
          <a:xfrm>
            <a:off x="10497313" y="5803392"/>
            <a:ext cx="1584929"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838200" y="365125"/>
            <a:ext cx="9528925" cy="634219"/>
          </a:xfrm>
        </p:spPr>
        <p:txBody>
          <a:bodyPr/>
          <a:lstStyle/>
          <a:p>
            <a:r>
              <a:rPr lang="en-US"/>
              <a:t>Click to edit Master title style</a:t>
            </a:r>
          </a:p>
        </p:txBody>
      </p:sp>
      <p:pic>
        <p:nvPicPr>
          <p:cNvPr id="7" name="Picture 6">
            <a:extLst>
              <a:ext uri="{FF2B5EF4-FFF2-40B4-BE49-F238E27FC236}">
                <a16:creationId xmlns:a16="http://schemas.microsoft.com/office/drawing/2014/main" id="{FE5DE318-13A6-471E-AE4F-2C86C9804CA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83" t="23994" r="10834" b="17178"/>
          <a:stretch/>
        </p:blipFill>
        <p:spPr>
          <a:xfrm>
            <a:off x="10237640" y="140208"/>
            <a:ext cx="1892272" cy="731520"/>
          </a:xfrm>
          <a:prstGeom prst="rect">
            <a:avLst/>
          </a:prstGeom>
        </p:spPr>
      </p:pic>
      <p:sp>
        <p:nvSpPr>
          <p:cNvPr id="8" name="Slide Number Placeholder 5">
            <a:extLst>
              <a:ext uri="{FF2B5EF4-FFF2-40B4-BE49-F238E27FC236}">
                <a16:creationId xmlns:a16="http://schemas.microsoft.com/office/drawing/2014/main" id="{87825C70-D5A5-436D-AACB-4CFC723B82D7}"/>
              </a:ext>
            </a:extLst>
          </p:cNvPr>
          <p:cNvSpPr>
            <a:spLocks noGrp="1"/>
          </p:cNvSpPr>
          <p:nvPr>
            <p:ph type="sldNum" sz="quarter" idx="12"/>
          </p:nvPr>
        </p:nvSpPr>
        <p:spPr>
          <a:xfrm>
            <a:off x="0" y="6361321"/>
            <a:ext cx="548640" cy="432567"/>
          </a:xfrm>
          <a:prstGeom prst="rect">
            <a:avLst/>
          </a:prstGeom>
          <a:ln>
            <a:solidFill>
              <a:srgbClr val="232B7C"/>
            </a:solidFill>
          </a:ln>
        </p:spPr>
        <p:txBody>
          <a:bodyPr anchor="ctr"/>
          <a:lstStyle>
            <a:lvl1pPr algn="ctr">
              <a:defRPr sz="1333">
                <a:solidFill>
                  <a:schemeClr val="bg1"/>
                </a:solidFill>
              </a:defRPr>
            </a:lvl1pPr>
          </a:lstStyle>
          <a:p>
            <a:fld id="{205155C8-06EF-4D76-B723-5863044CF28B}" type="slidenum">
              <a:rPr lang="en-US" smtClean="0"/>
              <a:pPr/>
              <a:t>‹#›</a:t>
            </a:fld>
            <a:endParaRPr lang="en-US"/>
          </a:p>
        </p:txBody>
      </p:sp>
      <p:sp>
        <p:nvSpPr>
          <p:cNvPr id="3" name="Rectangle 2">
            <a:extLst>
              <a:ext uri="{FF2B5EF4-FFF2-40B4-BE49-F238E27FC236}">
                <a16:creationId xmlns:a16="http://schemas.microsoft.com/office/drawing/2014/main" id="{0FC0D0A5-FC9D-4348-9178-F276FF1F7944}"/>
              </a:ext>
            </a:extLst>
          </p:cNvPr>
          <p:cNvSpPr/>
          <p:nvPr userDrawn="1"/>
        </p:nvSpPr>
        <p:spPr>
          <a:xfrm>
            <a:off x="838201" y="5916429"/>
            <a:ext cx="1584929" cy="9415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9200119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117A040-FBDA-4F05-9CE2-7DE46C19EADF}"/>
              </a:ext>
            </a:extLst>
          </p:cNvPr>
          <p:cNvSpPr/>
          <p:nvPr userDrawn="1"/>
        </p:nvSpPr>
        <p:spPr>
          <a:xfrm>
            <a:off x="949378" y="939385"/>
            <a:ext cx="10982793" cy="3097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Slide Number Placeholder 5">
            <a:extLst>
              <a:ext uri="{FF2B5EF4-FFF2-40B4-BE49-F238E27FC236}">
                <a16:creationId xmlns:a16="http://schemas.microsoft.com/office/drawing/2014/main" id="{F5A24D57-317F-402E-9CC2-8C442CCAEF60}"/>
              </a:ext>
            </a:extLst>
          </p:cNvPr>
          <p:cNvSpPr>
            <a:spLocks noGrp="1"/>
          </p:cNvSpPr>
          <p:nvPr>
            <p:ph type="sldNum" sz="quarter" idx="12"/>
          </p:nvPr>
        </p:nvSpPr>
        <p:spPr>
          <a:xfrm>
            <a:off x="0" y="6361321"/>
            <a:ext cx="548640" cy="432567"/>
          </a:xfrm>
          <a:prstGeom prst="rect">
            <a:avLst/>
          </a:prstGeom>
          <a:ln>
            <a:solidFill>
              <a:srgbClr val="232B7C"/>
            </a:solidFill>
          </a:ln>
        </p:spPr>
        <p:txBody>
          <a:bodyPr anchor="ctr"/>
          <a:lstStyle>
            <a:lvl1pPr algn="ctr">
              <a:defRPr sz="1333">
                <a:solidFill>
                  <a:schemeClr val="bg1"/>
                </a:solidFill>
              </a:defRPr>
            </a:lvl1pPr>
          </a:lstStyle>
          <a:p>
            <a:fld id="{205155C8-06EF-4D76-B723-5863044CF28B}" type="slidenum">
              <a:rPr lang="en-US" smtClean="0"/>
              <a:pPr/>
              <a:t>‹#›</a:t>
            </a:fld>
            <a:endParaRPr lang="en-US"/>
          </a:p>
        </p:txBody>
      </p:sp>
    </p:spTree>
    <p:extLst>
      <p:ext uri="{BB962C8B-B14F-4D97-AF65-F5344CB8AC3E}">
        <p14:creationId xmlns:p14="http://schemas.microsoft.com/office/powerpoint/2010/main" val="13675261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3AF4D37-08B2-4F9D-9B70-EFE5268C5C96}"/>
              </a:ext>
            </a:extLst>
          </p:cNvPr>
          <p:cNvSpPr/>
          <p:nvPr userDrawn="1"/>
        </p:nvSpPr>
        <p:spPr>
          <a:xfrm>
            <a:off x="949378" y="939385"/>
            <a:ext cx="10982793" cy="3097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839788" y="42672"/>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7" y="572898"/>
            <a:ext cx="6748983" cy="534571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1642873"/>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9" name="Slide Number Placeholder 5">
            <a:extLst>
              <a:ext uri="{FF2B5EF4-FFF2-40B4-BE49-F238E27FC236}">
                <a16:creationId xmlns:a16="http://schemas.microsoft.com/office/drawing/2014/main" id="{6981F61A-27C4-4D43-9ED7-91C2AB61A1F9}"/>
              </a:ext>
            </a:extLst>
          </p:cNvPr>
          <p:cNvSpPr>
            <a:spLocks noGrp="1"/>
          </p:cNvSpPr>
          <p:nvPr>
            <p:ph type="sldNum" sz="quarter" idx="12"/>
          </p:nvPr>
        </p:nvSpPr>
        <p:spPr>
          <a:xfrm>
            <a:off x="0" y="6361321"/>
            <a:ext cx="548640" cy="432567"/>
          </a:xfrm>
          <a:prstGeom prst="rect">
            <a:avLst/>
          </a:prstGeom>
          <a:ln>
            <a:solidFill>
              <a:srgbClr val="232B7C"/>
            </a:solidFill>
          </a:ln>
        </p:spPr>
        <p:txBody>
          <a:bodyPr anchor="ctr"/>
          <a:lstStyle>
            <a:lvl1pPr algn="ctr">
              <a:defRPr sz="1333">
                <a:solidFill>
                  <a:schemeClr val="bg1"/>
                </a:solidFill>
              </a:defRPr>
            </a:lvl1pPr>
          </a:lstStyle>
          <a:p>
            <a:fld id="{205155C8-06EF-4D76-B723-5863044CF28B}" type="slidenum">
              <a:rPr lang="en-US" smtClean="0"/>
              <a:pPr/>
              <a:t>‹#›</a:t>
            </a:fld>
            <a:endParaRPr lang="en-US"/>
          </a:p>
        </p:txBody>
      </p:sp>
    </p:spTree>
    <p:extLst>
      <p:ext uri="{BB962C8B-B14F-4D97-AF65-F5344CB8AC3E}">
        <p14:creationId xmlns:p14="http://schemas.microsoft.com/office/powerpoint/2010/main" val="11602745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E9E8F7B-9A6A-48B8-8818-98E7F5C9BCB4}"/>
              </a:ext>
            </a:extLst>
          </p:cNvPr>
          <p:cNvSpPr/>
          <p:nvPr userDrawn="1"/>
        </p:nvSpPr>
        <p:spPr>
          <a:xfrm>
            <a:off x="949378" y="939385"/>
            <a:ext cx="10982793" cy="3097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839788" y="54864"/>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7" y="585090"/>
            <a:ext cx="6748984"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p:cNvSpPr>
            <a:spLocks noGrp="1"/>
          </p:cNvSpPr>
          <p:nvPr>
            <p:ph type="body" sz="half" idx="2"/>
          </p:nvPr>
        </p:nvSpPr>
        <p:spPr>
          <a:xfrm>
            <a:off x="839788" y="1655065"/>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9" name="Slide Number Placeholder 5">
            <a:extLst>
              <a:ext uri="{FF2B5EF4-FFF2-40B4-BE49-F238E27FC236}">
                <a16:creationId xmlns:a16="http://schemas.microsoft.com/office/drawing/2014/main" id="{4E4DAB48-7C31-425F-8874-C2CBA51849B8}"/>
              </a:ext>
            </a:extLst>
          </p:cNvPr>
          <p:cNvSpPr>
            <a:spLocks noGrp="1"/>
          </p:cNvSpPr>
          <p:nvPr>
            <p:ph type="sldNum" sz="quarter" idx="12"/>
          </p:nvPr>
        </p:nvSpPr>
        <p:spPr>
          <a:xfrm>
            <a:off x="0" y="6361321"/>
            <a:ext cx="548640" cy="432567"/>
          </a:xfrm>
          <a:prstGeom prst="rect">
            <a:avLst/>
          </a:prstGeom>
          <a:ln>
            <a:solidFill>
              <a:srgbClr val="232B7C"/>
            </a:solidFill>
          </a:ln>
        </p:spPr>
        <p:txBody>
          <a:bodyPr anchor="ctr"/>
          <a:lstStyle>
            <a:lvl1pPr algn="ctr">
              <a:defRPr sz="1333">
                <a:solidFill>
                  <a:schemeClr val="bg1"/>
                </a:solidFill>
              </a:defRPr>
            </a:lvl1pPr>
          </a:lstStyle>
          <a:p>
            <a:fld id="{205155C8-06EF-4D76-B723-5863044CF28B}" type="slidenum">
              <a:rPr lang="en-US" smtClean="0"/>
              <a:pPr/>
              <a:t>‹#›</a:t>
            </a:fld>
            <a:endParaRPr lang="en-US"/>
          </a:p>
        </p:txBody>
      </p:sp>
    </p:spTree>
    <p:extLst>
      <p:ext uri="{BB962C8B-B14F-4D97-AF65-F5344CB8AC3E}">
        <p14:creationId xmlns:p14="http://schemas.microsoft.com/office/powerpoint/2010/main" val="10396266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600200"/>
            <a:ext cx="9692640" cy="1277109"/>
          </a:xfrm>
        </p:spPr>
        <p:txBody>
          <a:bodyPr anchor="b"/>
          <a:lstStyle>
            <a:lvl1pPr algn="l">
              <a:defRPr sz="4800"/>
            </a:lvl1pPr>
          </a:lstStyle>
          <a:p>
            <a:r>
              <a:rPr lang="en-US"/>
              <a:t>Click to edit Master title style</a:t>
            </a:r>
          </a:p>
        </p:txBody>
      </p:sp>
      <p:sp>
        <p:nvSpPr>
          <p:cNvPr id="3" name="Subtitle 2"/>
          <p:cNvSpPr>
            <a:spLocks noGrp="1"/>
          </p:cNvSpPr>
          <p:nvPr>
            <p:ph type="subTitle" idx="1"/>
          </p:nvPr>
        </p:nvSpPr>
        <p:spPr>
          <a:xfrm>
            <a:off x="1512915" y="3169157"/>
            <a:ext cx="9681555" cy="1655763"/>
          </a:xfrm>
        </p:spPr>
        <p:txBody>
          <a:bodyPr>
            <a:normAutofit/>
          </a:bodyPr>
          <a:lstStyle>
            <a:lvl1pPr marL="0" indent="0" algn="l">
              <a:buNone/>
              <a:defRPr sz="2800" b="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6D1613E9-4864-49B9-9B75-7F065C1974CB}"/>
              </a:ext>
            </a:extLst>
          </p:cNvPr>
          <p:cNvCxnSpPr/>
          <p:nvPr userDrawn="1"/>
        </p:nvCxnSpPr>
        <p:spPr>
          <a:xfrm>
            <a:off x="1512915" y="2967011"/>
            <a:ext cx="9692640" cy="0"/>
          </a:xfrm>
          <a:prstGeom prst="line">
            <a:avLst/>
          </a:prstGeom>
          <a:ln w="19050">
            <a:solidFill>
              <a:srgbClr val="972200"/>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D8A6571A-D1BC-45D9-8BBE-1E74645F13D0}"/>
              </a:ext>
            </a:extLst>
          </p:cNvPr>
          <p:cNvSpPr/>
          <p:nvPr userDrawn="1"/>
        </p:nvSpPr>
        <p:spPr>
          <a:xfrm>
            <a:off x="949378" y="939385"/>
            <a:ext cx="10982793" cy="3097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16489800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0" y="6361321"/>
            <a:ext cx="548640" cy="432567"/>
          </a:xfrm>
          <a:prstGeom prst="rect">
            <a:avLst/>
          </a:prstGeom>
          <a:ln>
            <a:solidFill>
              <a:srgbClr val="232B7C"/>
            </a:solidFill>
          </a:ln>
        </p:spPr>
        <p:txBody>
          <a:bodyPr anchor="ctr"/>
          <a:lstStyle>
            <a:lvl1pPr algn="ctr">
              <a:defRPr sz="1333">
                <a:solidFill>
                  <a:schemeClr val="bg1"/>
                </a:solidFill>
              </a:defRPr>
            </a:lvl1pPr>
          </a:lstStyle>
          <a:p>
            <a:fld id="{205155C8-06EF-4D76-B723-5863044CF28B}" type="slidenum">
              <a:rPr lang="en-US" smtClean="0"/>
              <a:pPr/>
              <a:t>‹#›</a:t>
            </a:fld>
            <a:endParaRPr lang="en-US"/>
          </a:p>
        </p:txBody>
      </p:sp>
    </p:spTree>
    <p:custDataLst>
      <p:tags r:id="rId1"/>
    </p:custDataLst>
    <p:extLst>
      <p:ext uri="{BB962C8B-B14F-4D97-AF65-F5344CB8AC3E}">
        <p14:creationId xmlns:p14="http://schemas.microsoft.com/office/powerpoint/2010/main" val="3560814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312349" cy="634219"/>
          </a:xfrm>
        </p:spPr>
        <p:txBody>
          <a:bodyPr/>
          <a:lstStyle/>
          <a:p>
            <a:r>
              <a:rPr lang="en-US"/>
              <a:t>Click to edit Master title style</a:t>
            </a:r>
          </a:p>
        </p:txBody>
      </p:sp>
      <p:sp>
        <p:nvSpPr>
          <p:cNvPr id="3" name="Content Placeholder 2"/>
          <p:cNvSpPr>
            <a:spLocks noGrp="1"/>
          </p:cNvSpPr>
          <p:nvPr>
            <p:ph idx="1"/>
          </p:nvPr>
        </p:nvSpPr>
        <p:spPr>
          <a:xfrm>
            <a:off x="838200" y="1253330"/>
            <a:ext cx="10974323" cy="52395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D33472C-1771-4D3B-926A-AC34B4A17B73}"/>
              </a:ext>
              <a:ext uri="{C183D7F6-B498-43B3-948B-1728B52AA6E4}">
                <adec:decorative xmlns:adec="http://schemas.microsoft.com/office/drawing/2017/decorative" val="1"/>
              </a:ext>
            </a:extLst>
          </p:cNvPr>
          <p:cNvSpPr/>
          <p:nvPr userDrawn="1"/>
        </p:nvSpPr>
        <p:spPr>
          <a:xfrm>
            <a:off x="642679" y="5803393"/>
            <a:ext cx="1786271" cy="9904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Rectangle 3">
            <a:extLst>
              <a:ext uri="{FF2B5EF4-FFF2-40B4-BE49-F238E27FC236}">
                <a16:creationId xmlns:a16="http://schemas.microsoft.com/office/drawing/2014/main" id="{5EAD31AA-A215-4AD4-8513-DE9542D0462B}"/>
              </a:ext>
              <a:ext uri="{C183D7F6-B498-43B3-948B-1728B52AA6E4}">
                <adec:decorative xmlns:adec="http://schemas.microsoft.com/office/drawing/2017/decorative" val="1"/>
              </a:ext>
            </a:extLst>
          </p:cNvPr>
          <p:cNvSpPr/>
          <p:nvPr userDrawn="1"/>
        </p:nvSpPr>
        <p:spPr>
          <a:xfrm>
            <a:off x="10237641" y="5803391"/>
            <a:ext cx="1844602" cy="9904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8" name="Picture 7">
            <a:extLst>
              <a:ext uri="{FF2B5EF4-FFF2-40B4-BE49-F238E27FC236}">
                <a16:creationId xmlns:a16="http://schemas.microsoft.com/office/drawing/2014/main" id="{282B0CDB-D6D0-446A-A742-38E325BB9914}"/>
              </a:ext>
              <a:ext uri="{C183D7F6-B498-43B3-948B-1728B52AA6E4}">
                <adec:decorative xmlns:adec="http://schemas.microsoft.com/office/drawing/2017/decorative" val="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583" t="23994" r="10834" b="17178"/>
          <a:stretch/>
        </p:blipFill>
        <p:spPr>
          <a:xfrm>
            <a:off x="10237640" y="140208"/>
            <a:ext cx="1892272" cy="731520"/>
          </a:xfrm>
          <a:prstGeom prst="rect">
            <a:avLst/>
          </a:prstGeom>
        </p:spPr>
      </p:pic>
      <p:sp>
        <p:nvSpPr>
          <p:cNvPr id="9" name="Slide Number Placeholder 5">
            <a:extLst>
              <a:ext uri="{FF2B5EF4-FFF2-40B4-BE49-F238E27FC236}">
                <a16:creationId xmlns:a16="http://schemas.microsoft.com/office/drawing/2014/main" id="{67DA7167-FFE4-4582-A328-DC802BCFC19D}"/>
              </a:ext>
              <a:ext uri="{C183D7F6-B498-43B3-948B-1728B52AA6E4}">
                <adec:decorative xmlns:adec="http://schemas.microsoft.com/office/drawing/2017/decorative" val="1"/>
              </a:ext>
            </a:extLst>
          </p:cNvPr>
          <p:cNvSpPr>
            <a:spLocks noGrp="1"/>
          </p:cNvSpPr>
          <p:nvPr>
            <p:ph type="sldNum" sz="quarter" idx="12"/>
          </p:nvPr>
        </p:nvSpPr>
        <p:spPr>
          <a:xfrm>
            <a:off x="-3721" y="6328168"/>
            <a:ext cx="548640" cy="432567"/>
          </a:xfrm>
          <a:prstGeom prst="rect">
            <a:avLst/>
          </a:prstGeom>
          <a:ln>
            <a:solidFill>
              <a:srgbClr val="232B7C"/>
            </a:solidFill>
          </a:ln>
        </p:spPr>
        <p:txBody>
          <a:bodyPr anchor="ctr"/>
          <a:lstStyle>
            <a:lvl1pPr algn="ctr">
              <a:defRPr sz="1333">
                <a:solidFill>
                  <a:schemeClr val="bg1"/>
                </a:solidFill>
              </a:defRPr>
            </a:lvl1pPr>
          </a:lstStyle>
          <a:p>
            <a:fld id="{205155C8-06EF-4D76-B723-5863044CF28B}" type="slidenum">
              <a:rPr lang="en-US" smtClean="0"/>
              <a:pPr/>
              <a:t>‹#›</a:t>
            </a:fld>
            <a:endParaRPr lang="en-US"/>
          </a:p>
        </p:txBody>
      </p:sp>
    </p:spTree>
    <p:custDataLst>
      <p:tags r:id="rId1"/>
    </p:custDataLst>
    <p:extLst>
      <p:ext uri="{BB962C8B-B14F-4D97-AF65-F5344CB8AC3E}">
        <p14:creationId xmlns:p14="http://schemas.microsoft.com/office/powerpoint/2010/main" val="36052829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C5F4692-503D-41FF-A59B-420308C26EFC}"/>
              </a:ext>
            </a:extLst>
          </p:cNvPr>
          <p:cNvSpPr/>
          <p:nvPr userDrawn="1"/>
        </p:nvSpPr>
        <p:spPr>
          <a:xfrm>
            <a:off x="642679" y="5803393"/>
            <a:ext cx="1786271" cy="9904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4FC78BCB-4C1E-4004-80F9-2353C2D34872}"/>
              </a:ext>
            </a:extLst>
          </p:cNvPr>
          <p:cNvSpPr/>
          <p:nvPr userDrawn="1"/>
        </p:nvSpPr>
        <p:spPr>
          <a:xfrm>
            <a:off x="10497313" y="5803392"/>
            <a:ext cx="1584929"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Text Placeholder 2"/>
          <p:cNvSpPr>
            <a:spLocks noGrp="1"/>
          </p:cNvSpPr>
          <p:nvPr>
            <p:ph type="body" idx="1"/>
          </p:nvPr>
        </p:nvSpPr>
        <p:spPr>
          <a:xfrm>
            <a:off x="854547" y="4439307"/>
            <a:ext cx="9692640" cy="1500187"/>
          </a:xfrm>
        </p:spPr>
        <p:txBody>
          <a:bodyPr>
            <a:normAutofit/>
          </a:bodyPr>
          <a:lstStyle>
            <a:lvl1pPr marL="0" indent="0">
              <a:buFont typeface="Arial" panose="020B0604020202020204" pitchFamily="34" charset="0"/>
              <a:buNone/>
              <a:defRPr sz="28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cxnSp>
        <p:nvCxnSpPr>
          <p:cNvPr id="8" name="Straight Connector 7">
            <a:extLst>
              <a:ext uri="{FF2B5EF4-FFF2-40B4-BE49-F238E27FC236}">
                <a16:creationId xmlns:a16="http://schemas.microsoft.com/office/drawing/2014/main" id="{44F1852F-034B-47AA-A456-9F982E877863}"/>
              </a:ext>
            </a:extLst>
          </p:cNvPr>
          <p:cNvCxnSpPr/>
          <p:nvPr userDrawn="1"/>
        </p:nvCxnSpPr>
        <p:spPr>
          <a:xfrm>
            <a:off x="854547" y="4322413"/>
            <a:ext cx="9692640" cy="0"/>
          </a:xfrm>
          <a:prstGeom prst="line">
            <a:avLst/>
          </a:prstGeom>
          <a:ln w="19050">
            <a:solidFill>
              <a:srgbClr val="97220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B8C1A067-A893-4279-B308-9FFC75BAE3A7}"/>
              </a:ext>
            </a:extLst>
          </p:cNvPr>
          <p:cNvSpPr/>
          <p:nvPr userDrawn="1"/>
        </p:nvSpPr>
        <p:spPr>
          <a:xfrm>
            <a:off x="949378" y="939385"/>
            <a:ext cx="10982793" cy="3097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854547" y="1992103"/>
            <a:ext cx="9692640" cy="2273319"/>
          </a:xfrm>
        </p:spPr>
        <p:txBody>
          <a:bodyPr anchor="b"/>
          <a:lstStyle>
            <a:lvl1pPr>
              <a:defRPr sz="4800"/>
            </a:lvl1pPr>
          </a:lstStyle>
          <a:p>
            <a:r>
              <a:rPr lang="en-US"/>
              <a:t>Click to edit Master title style</a:t>
            </a:r>
          </a:p>
        </p:txBody>
      </p:sp>
      <p:sp>
        <p:nvSpPr>
          <p:cNvPr id="13" name="Slide Number Placeholder 5">
            <a:extLst>
              <a:ext uri="{FF2B5EF4-FFF2-40B4-BE49-F238E27FC236}">
                <a16:creationId xmlns:a16="http://schemas.microsoft.com/office/drawing/2014/main" id="{92A48370-7C5A-4169-8F25-83F3E0011A48}"/>
              </a:ext>
            </a:extLst>
          </p:cNvPr>
          <p:cNvSpPr>
            <a:spLocks noGrp="1"/>
          </p:cNvSpPr>
          <p:nvPr>
            <p:ph type="sldNum" sz="quarter" idx="12"/>
          </p:nvPr>
        </p:nvSpPr>
        <p:spPr>
          <a:xfrm>
            <a:off x="0" y="6361321"/>
            <a:ext cx="548640" cy="432567"/>
          </a:xfrm>
          <a:prstGeom prst="rect">
            <a:avLst/>
          </a:prstGeom>
          <a:ln>
            <a:solidFill>
              <a:srgbClr val="232B7C"/>
            </a:solidFill>
          </a:ln>
        </p:spPr>
        <p:txBody>
          <a:bodyPr anchor="ctr"/>
          <a:lstStyle>
            <a:lvl1pPr algn="ctr">
              <a:defRPr sz="1333">
                <a:solidFill>
                  <a:schemeClr val="bg1"/>
                </a:solidFill>
              </a:defRPr>
            </a:lvl1pPr>
          </a:lstStyle>
          <a:p>
            <a:fld id="{205155C8-06EF-4D76-B723-5863044CF28B}" type="slidenum">
              <a:rPr lang="en-US" smtClean="0"/>
              <a:pPr/>
              <a:t>‹#›</a:t>
            </a:fld>
            <a:endParaRPr lang="en-US"/>
          </a:p>
        </p:txBody>
      </p:sp>
      <p:pic>
        <p:nvPicPr>
          <p:cNvPr id="6" name="Picture 5">
            <a:extLst>
              <a:ext uri="{FF2B5EF4-FFF2-40B4-BE49-F238E27FC236}">
                <a16:creationId xmlns:a16="http://schemas.microsoft.com/office/drawing/2014/main" id="{9C13B26E-07ED-40EB-ADD6-4035AB4D6A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83" t="23994" r="10834" b="17178"/>
          <a:stretch/>
        </p:blipFill>
        <p:spPr>
          <a:xfrm>
            <a:off x="10237640" y="323456"/>
            <a:ext cx="1892272" cy="731520"/>
          </a:xfrm>
          <a:prstGeom prst="rect">
            <a:avLst/>
          </a:prstGeom>
        </p:spPr>
      </p:pic>
      <p:pic>
        <p:nvPicPr>
          <p:cNvPr id="7" name="Picture 6">
            <a:extLst>
              <a:ext uri="{FF2B5EF4-FFF2-40B4-BE49-F238E27FC236}">
                <a16:creationId xmlns:a16="http://schemas.microsoft.com/office/drawing/2014/main" id="{B40E8A1B-9494-4948-B4D7-33394FA2EA7C}"/>
              </a:ext>
            </a:extLst>
          </p:cNvPr>
          <p:cNvPicPr>
            <a:picLocks noChangeAspect="1"/>
          </p:cNvPicPr>
          <p:nvPr userDrawn="1"/>
        </p:nvPicPr>
        <p:blipFill rotWithShape="1">
          <a:blip r:embed="rId3"/>
          <a:srcRect t="7683" b="23372"/>
          <a:stretch/>
        </p:blipFill>
        <p:spPr>
          <a:xfrm>
            <a:off x="774408" y="276877"/>
            <a:ext cx="1445888" cy="611412"/>
          </a:xfrm>
          <a:prstGeom prst="rect">
            <a:avLst/>
          </a:prstGeom>
        </p:spPr>
      </p:pic>
    </p:spTree>
    <p:extLst>
      <p:ext uri="{BB962C8B-B14F-4D97-AF65-F5344CB8AC3E}">
        <p14:creationId xmlns:p14="http://schemas.microsoft.com/office/powerpoint/2010/main" val="38631266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C1A067-A893-4279-B308-9FFC75BAE3A7}"/>
              </a:ext>
            </a:extLst>
          </p:cNvPr>
          <p:cNvSpPr/>
          <p:nvPr userDrawn="1"/>
        </p:nvSpPr>
        <p:spPr>
          <a:xfrm>
            <a:off x="949378" y="939385"/>
            <a:ext cx="10982793" cy="3097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Slide Number Placeholder 5">
            <a:extLst>
              <a:ext uri="{FF2B5EF4-FFF2-40B4-BE49-F238E27FC236}">
                <a16:creationId xmlns:a16="http://schemas.microsoft.com/office/drawing/2014/main" id="{C11D8551-CBB1-4F04-A097-C0DCEEE68F9F}"/>
              </a:ext>
            </a:extLst>
          </p:cNvPr>
          <p:cNvSpPr>
            <a:spLocks noGrp="1"/>
          </p:cNvSpPr>
          <p:nvPr>
            <p:ph type="sldNum" sz="quarter" idx="12"/>
          </p:nvPr>
        </p:nvSpPr>
        <p:spPr>
          <a:xfrm>
            <a:off x="0" y="6361321"/>
            <a:ext cx="548640" cy="432567"/>
          </a:xfrm>
          <a:prstGeom prst="rect">
            <a:avLst/>
          </a:prstGeom>
          <a:ln>
            <a:solidFill>
              <a:srgbClr val="232B7C"/>
            </a:solidFill>
          </a:ln>
        </p:spPr>
        <p:txBody>
          <a:bodyPr anchor="ctr"/>
          <a:lstStyle>
            <a:lvl1pPr algn="ctr">
              <a:defRPr sz="1333">
                <a:solidFill>
                  <a:schemeClr val="bg1"/>
                </a:solidFill>
              </a:defRPr>
            </a:lvl1pPr>
          </a:lstStyle>
          <a:p>
            <a:fld id="{205155C8-06EF-4D76-B723-5863044CF28B}" type="slidenum">
              <a:rPr lang="en-US" smtClean="0"/>
              <a:pPr/>
              <a:t>‹#›</a:t>
            </a:fld>
            <a:endParaRPr lang="en-US"/>
          </a:p>
        </p:txBody>
      </p:sp>
      <p:sp>
        <p:nvSpPr>
          <p:cNvPr id="17" name="Text Placeholder 2">
            <a:extLst>
              <a:ext uri="{FF2B5EF4-FFF2-40B4-BE49-F238E27FC236}">
                <a16:creationId xmlns:a16="http://schemas.microsoft.com/office/drawing/2014/main" id="{FAA56947-F4DF-41F0-812C-E2DBB09280C2}"/>
              </a:ext>
            </a:extLst>
          </p:cNvPr>
          <p:cNvSpPr>
            <a:spLocks noGrp="1"/>
          </p:cNvSpPr>
          <p:nvPr>
            <p:ph type="body" idx="1"/>
          </p:nvPr>
        </p:nvSpPr>
        <p:spPr>
          <a:xfrm>
            <a:off x="854547" y="4439307"/>
            <a:ext cx="9692640" cy="1500187"/>
          </a:xfrm>
        </p:spPr>
        <p:txBody>
          <a:bodyPr>
            <a:normAutofit/>
          </a:bodyPr>
          <a:lstStyle>
            <a:lvl1pPr marL="0" indent="0">
              <a:buFont typeface="Arial" panose="020B0604020202020204" pitchFamily="34" charset="0"/>
              <a:buNone/>
              <a:defRPr sz="28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cxnSp>
        <p:nvCxnSpPr>
          <p:cNvPr id="18" name="Straight Connector 17">
            <a:extLst>
              <a:ext uri="{FF2B5EF4-FFF2-40B4-BE49-F238E27FC236}">
                <a16:creationId xmlns:a16="http://schemas.microsoft.com/office/drawing/2014/main" id="{B7FE0038-5839-49A8-8B57-4F9050F1D961}"/>
              </a:ext>
            </a:extLst>
          </p:cNvPr>
          <p:cNvCxnSpPr/>
          <p:nvPr userDrawn="1"/>
        </p:nvCxnSpPr>
        <p:spPr>
          <a:xfrm>
            <a:off x="854547" y="4322413"/>
            <a:ext cx="9692640" cy="0"/>
          </a:xfrm>
          <a:prstGeom prst="line">
            <a:avLst/>
          </a:prstGeom>
          <a:ln w="19050">
            <a:solidFill>
              <a:srgbClr val="972200"/>
            </a:solidFill>
          </a:ln>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id="{E2D679D9-06B7-460E-9B28-A9C4B7223A4E}"/>
              </a:ext>
            </a:extLst>
          </p:cNvPr>
          <p:cNvSpPr>
            <a:spLocks noGrp="1"/>
          </p:cNvSpPr>
          <p:nvPr>
            <p:ph type="title"/>
          </p:nvPr>
        </p:nvSpPr>
        <p:spPr>
          <a:xfrm>
            <a:off x="854547" y="1992103"/>
            <a:ext cx="9692640" cy="2273319"/>
          </a:xfrm>
        </p:spPr>
        <p:txBody>
          <a:bodyPr anchor="b"/>
          <a:lstStyle>
            <a:lvl1pPr>
              <a:defRPr sz="4800"/>
            </a:lvl1pPr>
          </a:lstStyle>
          <a:p>
            <a:r>
              <a:rPr lang="en-US"/>
              <a:t>Click to edit Master title style</a:t>
            </a:r>
          </a:p>
        </p:txBody>
      </p:sp>
    </p:spTree>
    <p:extLst>
      <p:ext uri="{BB962C8B-B14F-4D97-AF65-F5344CB8AC3E}">
        <p14:creationId xmlns:p14="http://schemas.microsoft.com/office/powerpoint/2010/main" val="2476322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312349" cy="634219"/>
          </a:xfrm>
        </p:spPr>
        <p:txBody>
          <a:bodyPr/>
          <a:lstStyle/>
          <a:p>
            <a:r>
              <a:rPr lang="en-US"/>
              <a:t>Click to edit Master title style</a:t>
            </a:r>
          </a:p>
        </p:txBody>
      </p:sp>
      <p:sp>
        <p:nvSpPr>
          <p:cNvPr id="3" name="Content Placeholder 2"/>
          <p:cNvSpPr>
            <a:spLocks noGrp="1"/>
          </p:cNvSpPr>
          <p:nvPr>
            <p:ph idx="1"/>
          </p:nvPr>
        </p:nvSpPr>
        <p:spPr>
          <a:xfrm>
            <a:off x="838200" y="1253330"/>
            <a:ext cx="10974323" cy="52395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282B0CDB-D6D0-446A-A742-38E325BB9914}"/>
              </a:ext>
              <a:ext uri="{C183D7F6-B498-43B3-948B-1728B52AA6E4}">
                <adec:decorative xmlns:adec="http://schemas.microsoft.com/office/drawing/2017/decorative" val="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583" t="23994" r="10834" b="17178"/>
          <a:stretch/>
        </p:blipFill>
        <p:spPr>
          <a:xfrm>
            <a:off x="10189970" y="140208"/>
            <a:ext cx="1892272" cy="731520"/>
          </a:xfrm>
          <a:prstGeom prst="rect">
            <a:avLst/>
          </a:prstGeom>
        </p:spPr>
      </p:pic>
      <p:sp>
        <p:nvSpPr>
          <p:cNvPr id="4" name="Rectangle 3">
            <a:extLst>
              <a:ext uri="{FF2B5EF4-FFF2-40B4-BE49-F238E27FC236}">
                <a16:creationId xmlns:a16="http://schemas.microsoft.com/office/drawing/2014/main" id="{5EAD31AA-A215-4AD4-8513-DE9542D0462B}"/>
              </a:ext>
              <a:ext uri="{C183D7F6-B498-43B3-948B-1728B52AA6E4}">
                <adec:decorative xmlns:adec="http://schemas.microsoft.com/office/drawing/2017/decorative" val="1"/>
              </a:ext>
            </a:extLst>
          </p:cNvPr>
          <p:cNvSpPr/>
          <p:nvPr userDrawn="1"/>
        </p:nvSpPr>
        <p:spPr>
          <a:xfrm>
            <a:off x="9920377" y="5803392"/>
            <a:ext cx="2161865" cy="1054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Slide Number Placeholder 5">
            <a:extLst>
              <a:ext uri="{FF2B5EF4-FFF2-40B4-BE49-F238E27FC236}">
                <a16:creationId xmlns:a16="http://schemas.microsoft.com/office/drawing/2014/main" id="{67DA7167-FFE4-4582-A328-DC802BCFC19D}"/>
              </a:ext>
              <a:ext uri="{C183D7F6-B498-43B3-948B-1728B52AA6E4}">
                <adec:decorative xmlns:adec="http://schemas.microsoft.com/office/drawing/2017/decorative" val="1"/>
              </a:ext>
            </a:extLst>
          </p:cNvPr>
          <p:cNvSpPr>
            <a:spLocks noGrp="1"/>
          </p:cNvSpPr>
          <p:nvPr>
            <p:ph type="sldNum" sz="quarter" idx="12"/>
          </p:nvPr>
        </p:nvSpPr>
        <p:spPr>
          <a:xfrm>
            <a:off x="0" y="6361321"/>
            <a:ext cx="548640" cy="432567"/>
          </a:xfrm>
          <a:prstGeom prst="rect">
            <a:avLst/>
          </a:prstGeom>
          <a:ln>
            <a:solidFill>
              <a:srgbClr val="232B7C"/>
            </a:solidFill>
          </a:ln>
        </p:spPr>
        <p:txBody>
          <a:bodyPr anchor="ctr"/>
          <a:lstStyle>
            <a:lvl1pPr algn="ctr">
              <a:defRPr sz="1333">
                <a:solidFill>
                  <a:schemeClr val="bg1"/>
                </a:solidFill>
              </a:defRPr>
            </a:lvl1pPr>
          </a:lstStyle>
          <a:p>
            <a:fld id="{205155C8-06EF-4D76-B723-5863044CF28B}" type="slidenum">
              <a:rPr lang="en-US" smtClean="0"/>
              <a:pPr/>
              <a:t>‹#›</a:t>
            </a:fld>
            <a:endParaRPr lang="en-US"/>
          </a:p>
        </p:txBody>
      </p:sp>
    </p:spTree>
    <p:custDataLst>
      <p:tags r:id="rId1"/>
    </p:custDataLst>
    <p:extLst>
      <p:ext uri="{BB962C8B-B14F-4D97-AF65-F5344CB8AC3E}">
        <p14:creationId xmlns:p14="http://schemas.microsoft.com/office/powerpoint/2010/main" val="38485867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255777"/>
            <a:ext cx="5181600" cy="4584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11112" y="1255777"/>
            <a:ext cx="5181600" cy="4584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DEEBEAB-2AEE-49D4-BDC3-BD9DF50C1C6D}"/>
              </a:ext>
            </a:extLst>
          </p:cNvPr>
          <p:cNvSpPr>
            <a:spLocks noGrp="1"/>
          </p:cNvSpPr>
          <p:nvPr>
            <p:ph type="sldNum" sz="quarter" idx="12"/>
          </p:nvPr>
        </p:nvSpPr>
        <p:spPr>
          <a:xfrm>
            <a:off x="0" y="6361321"/>
            <a:ext cx="548640" cy="432567"/>
          </a:xfrm>
          <a:prstGeom prst="rect">
            <a:avLst/>
          </a:prstGeom>
          <a:ln>
            <a:solidFill>
              <a:srgbClr val="232B7C"/>
            </a:solidFill>
          </a:ln>
        </p:spPr>
        <p:txBody>
          <a:bodyPr anchor="ctr"/>
          <a:lstStyle>
            <a:lvl1pPr algn="ctr">
              <a:defRPr sz="1333">
                <a:solidFill>
                  <a:schemeClr val="bg1"/>
                </a:solidFill>
              </a:defRPr>
            </a:lvl1pPr>
          </a:lstStyle>
          <a:p>
            <a:fld id="{205155C8-06EF-4D76-B723-5863044CF28B}" type="slidenum">
              <a:rPr lang="en-US" smtClean="0"/>
              <a:pPr/>
              <a:t>‹#›</a:t>
            </a:fld>
            <a:endParaRPr lang="en-US"/>
          </a:p>
        </p:txBody>
      </p:sp>
    </p:spTree>
    <p:extLst>
      <p:ext uri="{BB962C8B-B14F-4D97-AF65-F5344CB8AC3E}">
        <p14:creationId xmlns:p14="http://schemas.microsoft.com/office/powerpoint/2010/main" val="30280901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7" y="172465"/>
            <a:ext cx="10925492" cy="823912"/>
          </a:xfrm>
        </p:spPr>
        <p:txBody>
          <a:bodyPr anchor="b"/>
          <a:lstStyle/>
          <a:p>
            <a:r>
              <a:rPr lang="en-US"/>
              <a:t>Click to edit Master title style</a:t>
            </a:r>
          </a:p>
        </p:txBody>
      </p:sp>
      <p:sp>
        <p:nvSpPr>
          <p:cNvPr id="3" name="Text Placeholder 2"/>
          <p:cNvSpPr>
            <a:spLocks noGrp="1"/>
          </p:cNvSpPr>
          <p:nvPr>
            <p:ph type="body" idx="1"/>
          </p:nvPr>
        </p:nvSpPr>
        <p:spPr>
          <a:xfrm>
            <a:off x="839789" y="1144715"/>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1968627"/>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01385" y="1144715"/>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01385" y="1968627"/>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4AF3D789-74FA-4753-B245-B364323F4071}"/>
              </a:ext>
            </a:extLst>
          </p:cNvPr>
          <p:cNvSpPr>
            <a:spLocks noGrp="1"/>
          </p:cNvSpPr>
          <p:nvPr>
            <p:ph type="sldNum" sz="quarter" idx="12"/>
          </p:nvPr>
        </p:nvSpPr>
        <p:spPr>
          <a:xfrm>
            <a:off x="0" y="6361321"/>
            <a:ext cx="548640" cy="432567"/>
          </a:xfrm>
          <a:prstGeom prst="rect">
            <a:avLst/>
          </a:prstGeom>
          <a:ln>
            <a:solidFill>
              <a:srgbClr val="232B7C"/>
            </a:solidFill>
          </a:ln>
        </p:spPr>
        <p:txBody>
          <a:bodyPr anchor="ctr"/>
          <a:lstStyle>
            <a:lvl1pPr algn="ctr">
              <a:defRPr sz="1333">
                <a:solidFill>
                  <a:schemeClr val="bg1"/>
                </a:solidFill>
              </a:defRPr>
            </a:lvl1pPr>
          </a:lstStyle>
          <a:p>
            <a:fld id="{205155C8-06EF-4D76-B723-5863044CF28B}" type="slidenum">
              <a:rPr lang="en-US" smtClean="0"/>
              <a:pPr/>
              <a:t>‹#›</a:t>
            </a:fld>
            <a:endParaRPr lang="en-US"/>
          </a:p>
        </p:txBody>
      </p:sp>
    </p:spTree>
    <p:extLst>
      <p:ext uri="{BB962C8B-B14F-4D97-AF65-F5344CB8AC3E}">
        <p14:creationId xmlns:p14="http://schemas.microsoft.com/office/powerpoint/2010/main" val="9380923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5">
            <a:extLst>
              <a:ext uri="{FF2B5EF4-FFF2-40B4-BE49-F238E27FC236}">
                <a16:creationId xmlns:a16="http://schemas.microsoft.com/office/drawing/2014/main" id="{14500833-DD81-433B-AEFB-26C61E21BECE}"/>
              </a:ext>
            </a:extLst>
          </p:cNvPr>
          <p:cNvSpPr>
            <a:spLocks noGrp="1"/>
          </p:cNvSpPr>
          <p:nvPr>
            <p:ph type="sldNum" sz="quarter" idx="12"/>
          </p:nvPr>
        </p:nvSpPr>
        <p:spPr>
          <a:xfrm>
            <a:off x="0" y="6361321"/>
            <a:ext cx="548640" cy="432567"/>
          </a:xfrm>
          <a:prstGeom prst="rect">
            <a:avLst/>
          </a:prstGeom>
          <a:ln>
            <a:solidFill>
              <a:srgbClr val="232B7C"/>
            </a:solidFill>
          </a:ln>
        </p:spPr>
        <p:txBody>
          <a:bodyPr anchor="ctr"/>
          <a:lstStyle>
            <a:lvl1pPr algn="ctr">
              <a:defRPr sz="1333">
                <a:solidFill>
                  <a:schemeClr val="bg1"/>
                </a:solidFill>
              </a:defRPr>
            </a:lvl1pPr>
          </a:lstStyle>
          <a:p>
            <a:fld id="{205155C8-06EF-4D76-B723-5863044CF28B}" type="slidenum">
              <a:rPr lang="en-US" smtClean="0"/>
              <a:pPr/>
              <a:t>‹#›</a:t>
            </a:fld>
            <a:endParaRPr lang="en-US"/>
          </a:p>
        </p:txBody>
      </p:sp>
    </p:spTree>
    <p:extLst>
      <p:ext uri="{BB962C8B-B14F-4D97-AF65-F5344CB8AC3E}">
        <p14:creationId xmlns:p14="http://schemas.microsoft.com/office/powerpoint/2010/main" val="20653820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528925" cy="634219"/>
          </a:xfrm>
        </p:spPr>
        <p:txBody>
          <a:bodyPr/>
          <a:lstStyle/>
          <a:p>
            <a:r>
              <a:rPr lang="en-US"/>
              <a:t>Click to edit Master title style</a:t>
            </a:r>
          </a:p>
        </p:txBody>
      </p:sp>
      <p:sp>
        <p:nvSpPr>
          <p:cNvPr id="6" name="Rectangle 5">
            <a:extLst>
              <a:ext uri="{FF2B5EF4-FFF2-40B4-BE49-F238E27FC236}">
                <a16:creationId xmlns:a16="http://schemas.microsoft.com/office/drawing/2014/main" id="{7B330FE5-D279-49E2-BA0B-8057E5EEFBDE}"/>
              </a:ext>
              <a:ext uri="{C183D7F6-B498-43B3-948B-1728B52AA6E4}">
                <adec:decorative xmlns:adec="http://schemas.microsoft.com/office/drawing/2017/decorative" val="1"/>
              </a:ext>
            </a:extLst>
          </p:cNvPr>
          <p:cNvSpPr/>
          <p:nvPr userDrawn="1"/>
        </p:nvSpPr>
        <p:spPr>
          <a:xfrm>
            <a:off x="9869865" y="5803392"/>
            <a:ext cx="2212378" cy="1054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7" name="Picture 6">
            <a:extLst>
              <a:ext uri="{FF2B5EF4-FFF2-40B4-BE49-F238E27FC236}">
                <a16:creationId xmlns:a16="http://schemas.microsoft.com/office/drawing/2014/main" id="{FE5DE318-13A6-471E-AE4F-2C86C9804CAC}"/>
              </a:ext>
              <a:ext uri="{C183D7F6-B498-43B3-948B-1728B52AA6E4}">
                <adec:decorative xmlns:adec="http://schemas.microsoft.com/office/drawing/2017/decorative" val="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583" t="23994" r="10834" b="17178"/>
          <a:stretch/>
        </p:blipFill>
        <p:spPr>
          <a:xfrm>
            <a:off x="10237640" y="140208"/>
            <a:ext cx="1892272" cy="731520"/>
          </a:xfrm>
          <a:prstGeom prst="rect">
            <a:avLst/>
          </a:prstGeom>
        </p:spPr>
      </p:pic>
      <p:sp>
        <p:nvSpPr>
          <p:cNvPr id="8" name="Slide Number Placeholder 5">
            <a:extLst>
              <a:ext uri="{FF2B5EF4-FFF2-40B4-BE49-F238E27FC236}">
                <a16:creationId xmlns:a16="http://schemas.microsoft.com/office/drawing/2014/main" id="{87825C70-D5A5-436D-AACB-4CFC723B82D7}"/>
              </a:ext>
              <a:ext uri="{C183D7F6-B498-43B3-948B-1728B52AA6E4}">
                <adec:decorative xmlns:adec="http://schemas.microsoft.com/office/drawing/2017/decorative" val="1"/>
              </a:ext>
            </a:extLst>
          </p:cNvPr>
          <p:cNvSpPr>
            <a:spLocks noGrp="1"/>
          </p:cNvSpPr>
          <p:nvPr>
            <p:ph type="sldNum" sz="quarter" idx="12"/>
          </p:nvPr>
        </p:nvSpPr>
        <p:spPr>
          <a:xfrm>
            <a:off x="0" y="6361321"/>
            <a:ext cx="548640" cy="432567"/>
          </a:xfrm>
          <a:prstGeom prst="rect">
            <a:avLst/>
          </a:prstGeom>
          <a:ln>
            <a:solidFill>
              <a:srgbClr val="232B7C"/>
            </a:solidFill>
          </a:ln>
        </p:spPr>
        <p:txBody>
          <a:bodyPr anchor="ctr"/>
          <a:lstStyle>
            <a:lvl1pPr algn="ctr">
              <a:defRPr sz="1333">
                <a:solidFill>
                  <a:schemeClr val="bg1"/>
                </a:solidFill>
              </a:defRPr>
            </a:lvl1pPr>
          </a:lstStyle>
          <a:p>
            <a:fld id="{205155C8-06EF-4D76-B723-5863044CF28B}" type="slidenum">
              <a:rPr lang="en-US" smtClean="0"/>
              <a:pPr/>
              <a:t>‹#›</a:t>
            </a:fld>
            <a:endParaRPr lang="en-US"/>
          </a:p>
        </p:txBody>
      </p:sp>
      <p:sp>
        <p:nvSpPr>
          <p:cNvPr id="3" name="Rectangle 2">
            <a:extLst>
              <a:ext uri="{FF2B5EF4-FFF2-40B4-BE49-F238E27FC236}">
                <a16:creationId xmlns:a16="http://schemas.microsoft.com/office/drawing/2014/main" id="{0FC0D0A5-FC9D-4348-9178-F276FF1F7944}"/>
              </a:ext>
              <a:ext uri="{C183D7F6-B498-43B3-948B-1728B52AA6E4}">
                <adec:decorative xmlns:adec="http://schemas.microsoft.com/office/drawing/2017/decorative" val="1"/>
              </a:ext>
            </a:extLst>
          </p:cNvPr>
          <p:cNvSpPr/>
          <p:nvPr userDrawn="1"/>
        </p:nvSpPr>
        <p:spPr>
          <a:xfrm>
            <a:off x="838201" y="5916429"/>
            <a:ext cx="1584929" cy="9415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custDataLst>
      <p:tags r:id="rId1"/>
    </p:custDataLst>
    <p:extLst>
      <p:ext uri="{BB962C8B-B14F-4D97-AF65-F5344CB8AC3E}">
        <p14:creationId xmlns:p14="http://schemas.microsoft.com/office/powerpoint/2010/main" val="34489773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117A040-FBDA-4F05-9CE2-7DE46C19EADF}"/>
              </a:ext>
            </a:extLst>
          </p:cNvPr>
          <p:cNvSpPr/>
          <p:nvPr userDrawn="1"/>
        </p:nvSpPr>
        <p:spPr>
          <a:xfrm>
            <a:off x="949378" y="939385"/>
            <a:ext cx="10982793" cy="3097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Slide Number Placeholder 5">
            <a:extLst>
              <a:ext uri="{FF2B5EF4-FFF2-40B4-BE49-F238E27FC236}">
                <a16:creationId xmlns:a16="http://schemas.microsoft.com/office/drawing/2014/main" id="{F5A24D57-317F-402E-9CC2-8C442CCAEF60}"/>
              </a:ext>
            </a:extLst>
          </p:cNvPr>
          <p:cNvSpPr>
            <a:spLocks noGrp="1"/>
          </p:cNvSpPr>
          <p:nvPr>
            <p:ph type="sldNum" sz="quarter" idx="12"/>
          </p:nvPr>
        </p:nvSpPr>
        <p:spPr>
          <a:xfrm>
            <a:off x="0" y="6361321"/>
            <a:ext cx="548640" cy="432567"/>
          </a:xfrm>
          <a:prstGeom prst="rect">
            <a:avLst/>
          </a:prstGeom>
          <a:ln>
            <a:solidFill>
              <a:srgbClr val="232B7C"/>
            </a:solidFill>
          </a:ln>
        </p:spPr>
        <p:txBody>
          <a:bodyPr anchor="ctr"/>
          <a:lstStyle>
            <a:lvl1pPr algn="ctr">
              <a:defRPr sz="1333">
                <a:solidFill>
                  <a:schemeClr val="bg1"/>
                </a:solidFill>
              </a:defRPr>
            </a:lvl1pPr>
          </a:lstStyle>
          <a:p>
            <a:fld id="{205155C8-06EF-4D76-B723-5863044CF28B}" type="slidenum">
              <a:rPr lang="en-US" smtClean="0"/>
              <a:pPr/>
              <a:t>‹#›</a:t>
            </a:fld>
            <a:endParaRPr lang="en-US"/>
          </a:p>
        </p:txBody>
      </p:sp>
    </p:spTree>
    <p:extLst>
      <p:ext uri="{BB962C8B-B14F-4D97-AF65-F5344CB8AC3E}">
        <p14:creationId xmlns:p14="http://schemas.microsoft.com/office/powerpoint/2010/main" val="28419344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3AF4D37-08B2-4F9D-9B70-EFE5268C5C96}"/>
              </a:ext>
            </a:extLst>
          </p:cNvPr>
          <p:cNvSpPr/>
          <p:nvPr userDrawn="1"/>
        </p:nvSpPr>
        <p:spPr>
          <a:xfrm>
            <a:off x="949378" y="939385"/>
            <a:ext cx="10982793" cy="3097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839788" y="42672"/>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7" y="572898"/>
            <a:ext cx="6748983" cy="534571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1642873"/>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9" name="Slide Number Placeholder 5">
            <a:extLst>
              <a:ext uri="{FF2B5EF4-FFF2-40B4-BE49-F238E27FC236}">
                <a16:creationId xmlns:a16="http://schemas.microsoft.com/office/drawing/2014/main" id="{6981F61A-27C4-4D43-9ED7-91C2AB61A1F9}"/>
              </a:ext>
            </a:extLst>
          </p:cNvPr>
          <p:cNvSpPr>
            <a:spLocks noGrp="1"/>
          </p:cNvSpPr>
          <p:nvPr>
            <p:ph type="sldNum" sz="quarter" idx="12"/>
          </p:nvPr>
        </p:nvSpPr>
        <p:spPr>
          <a:xfrm>
            <a:off x="0" y="6361321"/>
            <a:ext cx="548640" cy="432567"/>
          </a:xfrm>
          <a:prstGeom prst="rect">
            <a:avLst/>
          </a:prstGeom>
          <a:ln>
            <a:solidFill>
              <a:srgbClr val="232B7C"/>
            </a:solidFill>
          </a:ln>
        </p:spPr>
        <p:txBody>
          <a:bodyPr anchor="ctr"/>
          <a:lstStyle>
            <a:lvl1pPr algn="ctr">
              <a:defRPr sz="1333">
                <a:solidFill>
                  <a:schemeClr val="bg1"/>
                </a:solidFill>
              </a:defRPr>
            </a:lvl1pPr>
          </a:lstStyle>
          <a:p>
            <a:fld id="{205155C8-06EF-4D76-B723-5863044CF28B}" type="slidenum">
              <a:rPr lang="en-US" smtClean="0"/>
              <a:pPr/>
              <a:t>‹#›</a:t>
            </a:fld>
            <a:endParaRPr lang="en-US"/>
          </a:p>
        </p:txBody>
      </p:sp>
    </p:spTree>
    <p:extLst>
      <p:ext uri="{BB962C8B-B14F-4D97-AF65-F5344CB8AC3E}">
        <p14:creationId xmlns:p14="http://schemas.microsoft.com/office/powerpoint/2010/main" val="18083301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E9E8F7B-9A6A-48B8-8818-98E7F5C9BCB4}"/>
              </a:ext>
            </a:extLst>
          </p:cNvPr>
          <p:cNvSpPr/>
          <p:nvPr userDrawn="1"/>
        </p:nvSpPr>
        <p:spPr>
          <a:xfrm>
            <a:off x="949378" y="939385"/>
            <a:ext cx="10982793" cy="3097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839788" y="54864"/>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7" y="585090"/>
            <a:ext cx="6748984"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p:cNvSpPr>
            <a:spLocks noGrp="1"/>
          </p:cNvSpPr>
          <p:nvPr>
            <p:ph type="body" sz="half" idx="2"/>
          </p:nvPr>
        </p:nvSpPr>
        <p:spPr>
          <a:xfrm>
            <a:off x="839788" y="1655065"/>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9" name="Slide Number Placeholder 5">
            <a:extLst>
              <a:ext uri="{FF2B5EF4-FFF2-40B4-BE49-F238E27FC236}">
                <a16:creationId xmlns:a16="http://schemas.microsoft.com/office/drawing/2014/main" id="{4E4DAB48-7C31-425F-8874-C2CBA51849B8}"/>
              </a:ext>
            </a:extLst>
          </p:cNvPr>
          <p:cNvSpPr>
            <a:spLocks noGrp="1"/>
          </p:cNvSpPr>
          <p:nvPr>
            <p:ph type="sldNum" sz="quarter" idx="12"/>
          </p:nvPr>
        </p:nvSpPr>
        <p:spPr>
          <a:xfrm>
            <a:off x="0" y="6361321"/>
            <a:ext cx="548640" cy="432567"/>
          </a:xfrm>
          <a:prstGeom prst="rect">
            <a:avLst/>
          </a:prstGeom>
          <a:ln>
            <a:solidFill>
              <a:srgbClr val="232B7C"/>
            </a:solidFill>
          </a:ln>
        </p:spPr>
        <p:txBody>
          <a:bodyPr anchor="ctr"/>
          <a:lstStyle>
            <a:lvl1pPr algn="ctr">
              <a:defRPr sz="1333">
                <a:solidFill>
                  <a:schemeClr val="bg1"/>
                </a:solidFill>
              </a:defRPr>
            </a:lvl1pPr>
          </a:lstStyle>
          <a:p>
            <a:fld id="{205155C8-06EF-4D76-B723-5863044CF28B}" type="slidenum">
              <a:rPr lang="en-US" smtClean="0"/>
              <a:pPr/>
              <a:t>‹#›</a:t>
            </a:fld>
            <a:endParaRPr lang="en-US"/>
          </a:p>
        </p:txBody>
      </p:sp>
    </p:spTree>
    <p:extLst>
      <p:ext uri="{BB962C8B-B14F-4D97-AF65-F5344CB8AC3E}">
        <p14:creationId xmlns:p14="http://schemas.microsoft.com/office/powerpoint/2010/main" val="11246700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Title, Subhead and Bullets">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name="think-cell Slide" r:id="rId3" imgW="470" imgH="469" progId="TCLayout.ActiveDocument.1">
                  <p:embed/>
                </p:oleObj>
              </mc:Choice>
              <mc:Fallback>
                <p:oleObj name="think-cell Slide" r:id="rId3" imgW="470" imgH="469" progId="TCLayout.ActiveDocument.1">
                  <p:embed/>
                  <p:pic>
                    <p:nvPicPr>
                      <p:cNvPr id="3" name="Object 2" hidden="1"/>
                      <p:cNvPicPr/>
                      <p:nvPr/>
                    </p:nvPicPr>
                    <p:blipFill>
                      <a:blip r:embed="rId4"/>
                      <a:stretch>
                        <a:fillRect/>
                      </a:stretch>
                    </p:blipFill>
                    <p:spPr>
                      <a:xfrm>
                        <a:off x="1589" y="1590"/>
                        <a:ext cx="1587" cy="1587"/>
                      </a:xfrm>
                      <a:prstGeom prst="rect">
                        <a:avLst/>
                      </a:prstGeom>
                    </p:spPr>
                  </p:pic>
                </p:oleObj>
              </mc:Fallback>
            </mc:AlternateContent>
          </a:graphicData>
        </a:graphic>
      </p:graphicFrame>
      <p:sp>
        <p:nvSpPr>
          <p:cNvPr id="2" name="Title 1"/>
          <p:cNvSpPr>
            <a:spLocks noGrp="1"/>
          </p:cNvSpPr>
          <p:nvPr>
            <p:ph type="title"/>
          </p:nvPr>
        </p:nvSpPr>
        <p:spPr bwMode="gray">
          <a:xfrm>
            <a:off x="321588" y="135027"/>
            <a:ext cx="11582400" cy="646331"/>
          </a:xfrm>
        </p:spPr>
        <p:txBody>
          <a:bodyPr>
            <a:spAutoFit/>
          </a:bodyPr>
          <a:lstStyle>
            <a:lvl1pPr>
              <a:defRPr b="0">
                <a:solidFill>
                  <a:schemeClr val="tx2"/>
                </a:solidFill>
              </a:defRPr>
            </a:lvl1pPr>
          </a:lstStyle>
          <a:p>
            <a:r>
              <a:rPr lang="en-US"/>
              <a:t>Click to edit Master title style</a:t>
            </a:r>
          </a:p>
        </p:txBody>
      </p:sp>
      <p:sp>
        <p:nvSpPr>
          <p:cNvPr id="8" name="Content Placeholder 2"/>
          <p:cNvSpPr>
            <a:spLocks noGrp="1"/>
          </p:cNvSpPr>
          <p:nvPr>
            <p:ph idx="10" hasCustomPrompt="1"/>
          </p:nvPr>
        </p:nvSpPr>
        <p:spPr bwMode="gray">
          <a:xfrm>
            <a:off x="321589" y="680820"/>
            <a:ext cx="11582400" cy="276999"/>
          </a:xfrm>
        </p:spPr>
        <p:txBody>
          <a:bodyPr/>
          <a:lstStyle>
            <a:lvl1pPr marL="0" indent="0">
              <a:buNone/>
              <a:defRPr sz="1999" b="1">
                <a:solidFill>
                  <a:schemeClr val="accent5"/>
                </a:solidFill>
              </a:defRPr>
            </a:lvl1pPr>
          </a:lstStyle>
          <a:p>
            <a:pPr lvl="0"/>
            <a:r>
              <a:rPr lang="en-US"/>
              <a:t>Click to add subhead</a:t>
            </a:r>
          </a:p>
        </p:txBody>
      </p:sp>
      <p:sp>
        <p:nvSpPr>
          <p:cNvPr id="11" name="Content Placeholder 6"/>
          <p:cNvSpPr>
            <a:spLocks noGrp="1"/>
          </p:cNvSpPr>
          <p:nvPr>
            <p:ph sz="quarter" idx="12"/>
          </p:nvPr>
        </p:nvSpPr>
        <p:spPr>
          <a:xfrm>
            <a:off x="316301" y="1188723"/>
            <a:ext cx="11582400" cy="1199367"/>
          </a:xfrm>
        </p:spPr>
        <p:txBody>
          <a:bodyPr>
            <a:sp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232737708"/>
      </p:ext>
    </p:extLst>
  </p:cSld>
  <p:clrMapOvr>
    <a:masterClrMapping/>
  </p:clrMapOvr>
  <p:transition>
    <p:wipe dir="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Title 1"/>
          <p:cNvSpPr>
            <a:spLocks noGrp="1"/>
          </p:cNvSpPr>
          <p:nvPr>
            <p:ph type="title"/>
          </p:nvPr>
        </p:nvSpPr>
        <p:spPr>
          <a:xfrm>
            <a:off x="1041817" y="134382"/>
            <a:ext cx="8608483" cy="493712"/>
          </a:xfrm>
        </p:spPr>
        <p:txBody>
          <a:bodyPr/>
          <a:lstStyle>
            <a:lvl1pPr algn="l">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18764636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EXTE">
    <p:spTree>
      <p:nvGrpSpPr>
        <p:cNvPr id="1" name=""/>
        <p:cNvGrpSpPr/>
        <p:nvPr/>
      </p:nvGrpSpPr>
      <p:grpSpPr>
        <a:xfrm>
          <a:off x="0" y="0"/>
          <a:ext cx="0" cy="0"/>
          <a:chOff x="0" y="0"/>
          <a:chExt cx="0" cy="0"/>
        </a:xfrm>
      </p:grpSpPr>
      <p:sp>
        <p:nvSpPr>
          <p:cNvPr id="12" name="Espace réservé du texte 11"/>
          <p:cNvSpPr>
            <a:spLocks noGrp="1"/>
          </p:cNvSpPr>
          <p:nvPr>
            <p:ph type="body" sz="quarter" idx="10"/>
          </p:nvPr>
        </p:nvSpPr>
        <p:spPr>
          <a:xfrm>
            <a:off x="984252" y="1570042"/>
            <a:ext cx="10227731" cy="4470401"/>
          </a:xfrm>
          <a:prstGeom prst="rect">
            <a:avLst/>
          </a:prstGeom>
        </p:spPr>
        <p:txBody>
          <a:bodyPr vert="horz"/>
          <a:lstStyle>
            <a:lvl1pPr marL="285750" indent="-285750">
              <a:buSzPct val="120000"/>
              <a:buFontTx/>
              <a:buBlip>
                <a:blip r:embed="rId2"/>
              </a:buBlip>
              <a:defRPr sz="1800">
                <a:solidFill>
                  <a:srgbClr val="404040"/>
                </a:solidFill>
                <a:latin typeface="Arial"/>
                <a:cs typeface="Arial"/>
              </a:defRPr>
            </a:lvl1pPr>
            <a:lvl2pPr marL="742950" indent="-285750">
              <a:buClr>
                <a:srgbClr val="00727A"/>
              </a:buClr>
              <a:buSzPct val="100000"/>
              <a:buFont typeface="Wingdings" pitchFamily="2" charset="2"/>
              <a:buChar char="à"/>
              <a:defRPr sz="1600" baseline="0">
                <a:solidFill>
                  <a:srgbClr val="404040"/>
                </a:solidFill>
                <a:latin typeface="Arial"/>
                <a:cs typeface="Arial"/>
              </a:defRPr>
            </a:lvl2pPr>
            <a:lvl3pPr marL="1077913" indent="-163513">
              <a:buClr>
                <a:srgbClr val="004563"/>
              </a:buClr>
              <a:buSzPct val="100000"/>
              <a:buFont typeface="Arial" pitchFamily="34" charset="0"/>
              <a:buChar char="­"/>
              <a:defRPr sz="1400" i="1">
                <a:solidFill>
                  <a:srgbClr val="404040"/>
                </a:solidFill>
                <a:latin typeface="Arial"/>
                <a:cs typeface="Arial"/>
              </a:defRPr>
            </a:lvl3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 name="Titre 9"/>
          <p:cNvSpPr>
            <a:spLocks noGrp="1"/>
          </p:cNvSpPr>
          <p:nvPr>
            <p:ph type="title"/>
          </p:nvPr>
        </p:nvSpPr>
        <p:spPr/>
        <p:txBody>
          <a:bodyPr/>
          <a:lstStyle/>
          <a:p>
            <a:r>
              <a:rPr lang="fr-FR"/>
              <a:t>Modifiez le style du titre</a:t>
            </a:r>
          </a:p>
        </p:txBody>
      </p:sp>
      <p:sp>
        <p:nvSpPr>
          <p:cNvPr id="14" name="Espace réservé du numéro de diapositive 13"/>
          <p:cNvSpPr>
            <a:spLocks noGrp="1"/>
          </p:cNvSpPr>
          <p:nvPr>
            <p:ph type="sldNum" sz="quarter" idx="11"/>
          </p:nvPr>
        </p:nvSpPr>
        <p:spPr/>
        <p:txBody>
          <a:bodyPr/>
          <a:lstStyle/>
          <a:p>
            <a:fld id="{3801209A-EBCB-4229-9A21-B7869465F47A}" type="slidenum">
              <a:rPr lang="fr-FR" smtClean="0">
                <a:solidFill>
                  <a:srgbClr val="004563"/>
                </a:solidFill>
              </a:rPr>
              <a:pPr/>
              <a:t>‹#›</a:t>
            </a:fld>
            <a:r>
              <a:rPr lang="fr-FR">
                <a:solidFill>
                  <a:srgbClr val="004563"/>
                </a:solidFill>
              </a:rPr>
              <a:t>   |  </a:t>
            </a:r>
          </a:p>
        </p:txBody>
      </p:sp>
      <p:sp>
        <p:nvSpPr>
          <p:cNvPr id="9" name="Espace réservé du texte 11"/>
          <p:cNvSpPr>
            <a:spLocks noGrp="1"/>
          </p:cNvSpPr>
          <p:nvPr>
            <p:ph type="body" sz="quarter" idx="13"/>
          </p:nvPr>
        </p:nvSpPr>
        <p:spPr>
          <a:xfrm>
            <a:off x="969434" y="819403"/>
            <a:ext cx="10227731" cy="381794"/>
          </a:xfrm>
          <a:prstGeom prst="rect">
            <a:avLst/>
          </a:prstGeom>
        </p:spPr>
        <p:txBody>
          <a:bodyPr vert="horz">
            <a:normAutofit/>
          </a:bodyPr>
          <a:lstStyle>
            <a:lvl1pPr marL="285750" indent="-285750">
              <a:buSzPct val="120000"/>
              <a:buFontTx/>
              <a:buNone/>
              <a:defRPr sz="1400" b="1">
                <a:solidFill>
                  <a:schemeClr val="tx2"/>
                </a:solidFill>
                <a:latin typeface="Century Gothic" pitchFamily="34" charset="0"/>
                <a:cs typeface="Arial"/>
              </a:defRPr>
            </a:lvl1pPr>
            <a:lvl2pPr marL="742950" indent="-285750">
              <a:buClr>
                <a:srgbClr val="00727A"/>
              </a:buClr>
              <a:buSzPct val="100000"/>
              <a:buFontTx/>
              <a:buNone/>
              <a:defRPr sz="1600" baseline="0">
                <a:solidFill>
                  <a:srgbClr val="404040"/>
                </a:solidFill>
                <a:latin typeface="Arial"/>
                <a:cs typeface="Arial"/>
              </a:defRPr>
            </a:lvl2pPr>
            <a:lvl3pPr marL="1077913" indent="-163513">
              <a:buClr>
                <a:srgbClr val="004563"/>
              </a:buClr>
              <a:buSzPct val="100000"/>
              <a:buFontTx/>
              <a:buNone/>
              <a:defRPr sz="1400" i="1">
                <a:solidFill>
                  <a:srgbClr val="404040"/>
                </a:solidFill>
                <a:latin typeface="Arial"/>
                <a:cs typeface="Arial"/>
              </a:defRPr>
            </a:lvl3pPr>
          </a:lstStyle>
          <a:p>
            <a:pPr lvl="0"/>
            <a:r>
              <a:rPr lang="fr-FR"/>
              <a:t>Modifiez les styles du texte du masque</a:t>
            </a:r>
          </a:p>
        </p:txBody>
      </p:sp>
      <p:sp>
        <p:nvSpPr>
          <p:cNvPr id="15" name="Espace réservé de la date 3"/>
          <p:cNvSpPr>
            <a:spLocks noGrp="1"/>
          </p:cNvSpPr>
          <p:nvPr>
            <p:ph type="dt" sz="half" idx="2"/>
          </p:nvPr>
        </p:nvSpPr>
        <p:spPr>
          <a:xfrm>
            <a:off x="4673601" y="6509043"/>
            <a:ext cx="2844800" cy="217823"/>
          </a:xfrm>
          <a:prstGeom prst="rect">
            <a:avLst/>
          </a:prstGeom>
        </p:spPr>
        <p:txBody>
          <a:bodyPr lIns="0" tIns="0" rIns="0" bIns="0" anchor="b" anchorCtr="0"/>
          <a:lstStyle>
            <a:lvl1pPr algn="ctr">
              <a:defRPr sz="800" b="1">
                <a:solidFill>
                  <a:schemeClr val="accent4"/>
                </a:solidFill>
                <a:latin typeface="+mj-lt"/>
              </a:defRPr>
            </a:lvl1pPr>
          </a:lstStyle>
          <a:p>
            <a:endParaRPr lang="fr-FR">
              <a:solidFill>
                <a:srgbClr val="E40A38"/>
              </a:solidFill>
            </a:endParaRPr>
          </a:p>
        </p:txBody>
      </p:sp>
    </p:spTree>
    <p:extLst>
      <p:ext uri="{BB962C8B-B14F-4D97-AF65-F5344CB8AC3E}">
        <p14:creationId xmlns:p14="http://schemas.microsoft.com/office/powerpoint/2010/main" val="1126594807"/>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C5F4692-503D-41FF-A59B-420308C26EFC}"/>
              </a:ext>
            </a:extLst>
          </p:cNvPr>
          <p:cNvSpPr/>
          <p:nvPr userDrawn="1"/>
        </p:nvSpPr>
        <p:spPr>
          <a:xfrm>
            <a:off x="642679" y="5803393"/>
            <a:ext cx="1786271" cy="9904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4FC78BCB-4C1E-4004-80F9-2353C2D34872}"/>
              </a:ext>
            </a:extLst>
          </p:cNvPr>
          <p:cNvSpPr/>
          <p:nvPr userDrawn="1"/>
        </p:nvSpPr>
        <p:spPr>
          <a:xfrm>
            <a:off x="10189971" y="5803392"/>
            <a:ext cx="1892271" cy="1054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Text Placeholder 2"/>
          <p:cNvSpPr>
            <a:spLocks noGrp="1"/>
          </p:cNvSpPr>
          <p:nvPr>
            <p:ph type="body" idx="1"/>
          </p:nvPr>
        </p:nvSpPr>
        <p:spPr>
          <a:xfrm>
            <a:off x="854547" y="4439307"/>
            <a:ext cx="9692640" cy="1500187"/>
          </a:xfrm>
        </p:spPr>
        <p:txBody>
          <a:bodyPr>
            <a:normAutofit/>
          </a:bodyPr>
          <a:lstStyle>
            <a:lvl1pPr marL="0" indent="0">
              <a:buFont typeface="Arial" panose="020B0604020202020204" pitchFamily="34" charset="0"/>
              <a:buNone/>
              <a:defRPr sz="28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cxnSp>
        <p:nvCxnSpPr>
          <p:cNvPr id="8" name="Straight Connector 7">
            <a:extLst>
              <a:ext uri="{FF2B5EF4-FFF2-40B4-BE49-F238E27FC236}">
                <a16:creationId xmlns:a16="http://schemas.microsoft.com/office/drawing/2014/main" id="{44F1852F-034B-47AA-A456-9F982E877863}"/>
              </a:ext>
            </a:extLst>
          </p:cNvPr>
          <p:cNvCxnSpPr/>
          <p:nvPr userDrawn="1"/>
        </p:nvCxnSpPr>
        <p:spPr>
          <a:xfrm>
            <a:off x="854547" y="4322413"/>
            <a:ext cx="9692640" cy="0"/>
          </a:xfrm>
          <a:prstGeom prst="line">
            <a:avLst/>
          </a:prstGeom>
          <a:ln w="19050">
            <a:solidFill>
              <a:srgbClr val="97220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B8C1A067-A893-4279-B308-9FFC75BAE3A7}"/>
              </a:ext>
            </a:extLst>
          </p:cNvPr>
          <p:cNvSpPr/>
          <p:nvPr userDrawn="1"/>
        </p:nvSpPr>
        <p:spPr>
          <a:xfrm>
            <a:off x="854548" y="939385"/>
            <a:ext cx="11077624" cy="3097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854547" y="1992103"/>
            <a:ext cx="9692640" cy="2273319"/>
          </a:xfrm>
        </p:spPr>
        <p:txBody>
          <a:bodyPr anchor="b"/>
          <a:lstStyle>
            <a:lvl1pPr>
              <a:defRPr sz="4800"/>
            </a:lvl1pPr>
          </a:lstStyle>
          <a:p>
            <a:r>
              <a:rPr lang="en-US"/>
              <a:t>Click to edit Master title style</a:t>
            </a:r>
          </a:p>
        </p:txBody>
      </p:sp>
      <p:sp>
        <p:nvSpPr>
          <p:cNvPr id="13" name="Slide Number Placeholder 5">
            <a:extLst>
              <a:ext uri="{FF2B5EF4-FFF2-40B4-BE49-F238E27FC236}">
                <a16:creationId xmlns:a16="http://schemas.microsoft.com/office/drawing/2014/main" id="{92A48370-7C5A-4169-8F25-83F3E0011A48}"/>
              </a:ext>
            </a:extLst>
          </p:cNvPr>
          <p:cNvSpPr>
            <a:spLocks noGrp="1"/>
          </p:cNvSpPr>
          <p:nvPr>
            <p:ph type="sldNum" sz="quarter" idx="12"/>
          </p:nvPr>
        </p:nvSpPr>
        <p:spPr>
          <a:xfrm>
            <a:off x="0" y="6361321"/>
            <a:ext cx="548640" cy="432567"/>
          </a:xfrm>
          <a:prstGeom prst="rect">
            <a:avLst/>
          </a:prstGeom>
          <a:ln>
            <a:solidFill>
              <a:srgbClr val="232B7C"/>
            </a:solidFill>
          </a:ln>
        </p:spPr>
        <p:txBody>
          <a:bodyPr anchor="ctr"/>
          <a:lstStyle>
            <a:lvl1pPr algn="ctr">
              <a:defRPr sz="1333">
                <a:solidFill>
                  <a:schemeClr val="bg1"/>
                </a:solidFill>
              </a:defRPr>
            </a:lvl1pPr>
          </a:lstStyle>
          <a:p>
            <a:fld id="{205155C8-06EF-4D76-B723-5863044CF28B}" type="slidenum">
              <a:rPr lang="en-US" smtClean="0"/>
              <a:pPr/>
              <a:t>‹#›</a:t>
            </a:fld>
            <a:endParaRPr lang="en-US"/>
          </a:p>
        </p:txBody>
      </p:sp>
      <p:pic>
        <p:nvPicPr>
          <p:cNvPr id="6" name="Picture 5">
            <a:extLst>
              <a:ext uri="{FF2B5EF4-FFF2-40B4-BE49-F238E27FC236}">
                <a16:creationId xmlns:a16="http://schemas.microsoft.com/office/drawing/2014/main" id="{9C13B26E-07ED-40EB-ADD6-4035AB4D6A1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583" t="23994" r="10834" b="17178"/>
          <a:stretch/>
        </p:blipFill>
        <p:spPr>
          <a:xfrm>
            <a:off x="10237640" y="323456"/>
            <a:ext cx="1892272" cy="731520"/>
          </a:xfrm>
          <a:prstGeom prst="rect">
            <a:avLst/>
          </a:prstGeom>
        </p:spPr>
      </p:pic>
    </p:spTree>
    <p:custDataLst>
      <p:tags r:id="rId1"/>
    </p:custDataLst>
    <p:extLst>
      <p:ext uri="{BB962C8B-B14F-4D97-AF65-F5344CB8AC3E}">
        <p14:creationId xmlns:p14="http://schemas.microsoft.com/office/powerpoint/2010/main" val="10481838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itle, subtitle &amp; 1 column - large">
    <p:spTree>
      <p:nvGrpSpPr>
        <p:cNvPr id="1" name=""/>
        <p:cNvGrpSpPr/>
        <p:nvPr/>
      </p:nvGrpSpPr>
      <p:grpSpPr>
        <a:xfrm>
          <a:off x="0" y="0"/>
          <a:ext cx="0" cy="0"/>
          <a:chOff x="0" y="0"/>
          <a:chExt cx="0" cy="0"/>
        </a:xfrm>
      </p:grpSpPr>
      <p:sp>
        <p:nvSpPr>
          <p:cNvPr id="8" name="Text Placeholder 18"/>
          <p:cNvSpPr>
            <a:spLocks noGrp="1"/>
          </p:cNvSpPr>
          <p:nvPr>
            <p:ph idx="1"/>
          </p:nvPr>
        </p:nvSpPr>
        <p:spPr>
          <a:xfrm>
            <a:off x="469900" y="1676402"/>
            <a:ext cx="11252200" cy="4622799"/>
          </a:xfrm>
          <a:prstGeom prst="rect">
            <a:avLst/>
          </a:prstGeom>
        </p:spPr>
        <p:txBody>
          <a:bodyPr vert="horz" lIns="0" tIns="0" rIns="0" bIns="0" rtlCol="0">
            <a:noAutofit/>
          </a:bodyPr>
          <a:lstStyle>
            <a:lvl1pPr>
              <a:defRPr sz="1600"/>
            </a:lvl1pPr>
            <a:lvl2pPr>
              <a:defRPr sz="1600"/>
            </a:lvl2pPr>
            <a:lvl3pPr>
              <a:defRPr sz="1600"/>
            </a:lvl3pPr>
            <a:lvl4pPr>
              <a:defRPr sz="1600"/>
            </a:lvl4pPr>
            <a:lvl5pPr>
              <a:defRPr sz="1600"/>
            </a:lvl5pPr>
            <a:lvl6pPr>
              <a:defRPr sz="2133"/>
            </a:lvl6pPr>
            <a:lvl7pPr>
              <a:defRPr sz="2133"/>
            </a:lvl7pPr>
            <a:lvl8pPr>
              <a:defRPr sz="2133"/>
            </a:lvl8pPr>
            <a:lvl9pPr>
              <a:defRPr sz="2133"/>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8"/>
          <p:cNvSpPr>
            <a:spLocks noGrp="1"/>
          </p:cNvSpPr>
          <p:nvPr>
            <p:ph type="body" sz="quarter" idx="13" hasCustomPrompt="1"/>
          </p:nvPr>
        </p:nvSpPr>
        <p:spPr>
          <a:xfrm>
            <a:off x="469900" y="736688"/>
            <a:ext cx="11252200" cy="757255"/>
          </a:xfrm>
          <a:prstGeom prst="rect">
            <a:avLst/>
          </a:prstGeom>
        </p:spPr>
        <p:txBody>
          <a:bodyPr lIns="0" tIns="0" rIns="0" bIns="0">
            <a:noAutofit/>
          </a:bodyPr>
          <a:lstStyle>
            <a:lvl1pPr marL="0" indent="0">
              <a:buNone/>
              <a:defRPr sz="2000" b="0">
                <a:solidFill>
                  <a:srgbClr val="575757"/>
                </a:solidFill>
              </a:defRPr>
            </a:lvl1pPr>
          </a:lstStyle>
          <a:p>
            <a:pPr lvl="0"/>
            <a:r>
              <a:rPr lang="en-US" noProof="0"/>
              <a:t>Click to add subtitle</a:t>
            </a:r>
          </a:p>
        </p:txBody>
      </p:sp>
      <p:sp>
        <p:nvSpPr>
          <p:cNvPr id="6" name="Title Placeholder 1"/>
          <p:cNvSpPr>
            <a:spLocks noGrp="1"/>
          </p:cNvSpPr>
          <p:nvPr>
            <p:ph type="title"/>
          </p:nvPr>
        </p:nvSpPr>
        <p:spPr>
          <a:xfrm>
            <a:off x="469900" y="402587"/>
            <a:ext cx="11252200" cy="334102"/>
          </a:xfrm>
          <a:prstGeom prst="rect">
            <a:avLst/>
          </a:prstGeom>
        </p:spPr>
        <p:txBody>
          <a:bodyPr vert="horz" lIns="0" tIns="0" rIns="0" bIns="0" rtlCol="0" anchor="t" anchorCtr="0">
            <a:noAutofit/>
          </a:bodyPr>
          <a:lstStyle>
            <a:lvl1pPr>
              <a:defRPr sz="2000"/>
            </a:lvl1pPr>
          </a:lstStyle>
          <a:p>
            <a:r>
              <a:rPr lang="en-US" noProof="0"/>
              <a:t>Click to edit Master title style</a:t>
            </a:r>
          </a:p>
        </p:txBody>
      </p:sp>
    </p:spTree>
    <p:extLst>
      <p:ext uri="{BB962C8B-B14F-4D97-AF65-F5344CB8AC3E}">
        <p14:creationId xmlns:p14="http://schemas.microsoft.com/office/powerpoint/2010/main" val="31196306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600200"/>
            <a:ext cx="9692640" cy="1277109"/>
          </a:xfrm>
        </p:spPr>
        <p:txBody>
          <a:bodyPr anchor="b"/>
          <a:lstStyle>
            <a:lvl1pPr algn="l">
              <a:defRPr sz="4800"/>
            </a:lvl1pPr>
          </a:lstStyle>
          <a:p>
            <a:r>
              <a:rPr lang="en-US"/>
              <a:t>Click to edit Master title style</a:t>
            </a:r>
          </a:p>
        </p:txBody>
      </p:sp>
      <p:sp>
        <p:nvSpPr>
          <p:cNvPr id="3" name="Subtitle 2"/>
          <p:cNvSpPr>
            <a:spLocks noGrp="1"/>
          </p:cNvSpPr>
          <p:nvPr>
            <p:ph type="subTitle" idx="1"/>
          </p:nvPr>
        </p:nvSpPr>
        <p:spPr>
          <a:xfrm>
            <a:off x="1512915" y="3169157"/>
            <a:ext cx="9681555" cy="1655763"/>
          </a:xfrm>
        </p:spPr>
        <p:txBody>
          <a:bodyPr>
            <a:normAutofit/>
          </a:bodyPr>
          <a:lstStyle>
            <a:lvl1pPr marL="0" indent="0" algn="l">
              <a:buNone/>
              <a:defRPr sz="2800" b="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cxnSp>
        <p:nvCxnSpPr>
          <p:cNvPr id="7" name="Straight Connector 6">
            <a:extLst>
              <a:ext uri="{FF2B5EF4-FFF2-40B4-BE49-F238E27FC236}">
                <a16:creationId xmlns:a16="http://schemas.microsoft.com/office/drawing/2014/main" id="{6D1613E9-4864-49B9-9B75-7F065C1974CB}"/>
              </a:ext>
              <a:ext uri="{C183D7F6-B498-43B3-948B-1728B52AA6E4}">
                <adec:decorative xmlns:adec="http://schemas.microsoft.com/office/drawing/2017/decorative" val="1"/>
              </a:ext>
            </a:extLst>
          </p:cNvPr>
          <p:cNvCxnSpPr/>
          <p:nvPr userDrawn="1"/>
        </p:nvCxnSpPr>
        <p:spPr>
          <a:xfrm>
            <a:off x="1512915" y="2967011"/>
            <a:ext cx="9692640" cy="0"/>
          </a:xfrm>
          <a:prstGeom prst="line">
            <a:avLst/>
          </a:prstGeom>
          <a:ln w="19050">
            <a:solidFill>
              <a:srgbClr val="972200"/>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D8A6571A-D1BC-45D9-8BBE-1E74645F13D0}"/>
              </a:ext>
              <a:ext uri="{C183D7F6-B498-43B3-948B-1728B52AA6E4}">
                <adec:decorative xmlns:adec="http://schemas.microsoft.com/office/drawing/2017/decorative" val="1"/>
              </a:ext>
            </a:extLst>
          </p:cNvPr>
          <p:cNvSpPr/>
          <p:nvPr userDrawn="1"/>
        </p:nvSpPr>
        <p:spPr>
          <a:xfrm>
            <a:off x="775252" y="939386"/>
            <a:ext cx="11156919" cy="303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custDataLst>
      <p:tags r:id="rId1"/>
    </p:custDataLst>
    <p:extLst>
      <p:ext uri="{BB962C8B-B14F-4D97-AF65-F5344CB8AC3E}">
        <p14:creationId xmlns:p14="http://schemas.microsoft.com/office/powerpoint/2010/main" val="387601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0" y="6361321"/>
            <a:ext cx="548640" cy="432567"/>
          </a:xfrm>
          <a:prstGeom prst="rect">
            <a:avLst/>
          </a:prstGeom>
          <a:ln>
            <a:solidFill>
              <a:srgbClr val="232B7C"/>
            </a:solidFill>
          </a:ln>
        </p:spPr>
        <p:txBody>
          <a:bodyPr anchor="ctr"/>
          <a:lstStyle>
            <a:lvl1pPr algn="ctr">
              <a:defRPr sz="1333">
                <a:solidFill>
                  <a:schemeClr val="bg1"/>
                </a:solidFill>
              </a:defRPr>
            </a:lvl1pPr>
          </a:lstStyle>
          <a:p>
            <a:fld id="{205155C8-06EF-4D76-B723-5863044CF28B}" type="slidenum">
              <a:rPr lang="en-US" smtClean="0"/>
              <a:pPr/>
              <a:t>‹#›</a:t>
            </a:fld>
            <a:endParaRPr lang="en-US"/>
          </a:p>
        </p:txBody>
      </p:sp>
    </p:spTree>
    <p:extLst>
      <p:ext uri="{BB962C8B-B14F-4D97-AF65-F5344CB8AC3E}">
        <p14:creationId xmlns:p14="http://schemas.microsoft.com/office/powerpoint/2010/main" val="27239536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D33472C-1771-4D3B-926A-AC34B4A17B73}"/>
              </a:ext>
            </a:extLst>
          </p:cNvPr>
          <p:cNvSpPr/>
          <p:nvPr userDrawn="1"/>
        </p:nvSpPr>
        <p:spPr>
          <a:xfrm>
            <a:off x="642679" y="5803393"/>
            <a:ext cx="1786271" cy="9904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 name="Rectangle 3">
            <a:extLst>
              <a:ext uri="{FF2B5EF4-FFF2-40B4-BE49-F238E27FC236}">
                <a16:creationId xmlns:a16="http://schemas.microsoft.com/office/drawing/2014/main" id="{5EAD31AA-A215-4AD4-8513-DE9542D0462B}"/>
              </a:ext>
            </a:extLst>
          </p:cNvPr>
          <p:cNvSpPr/>
          <p:nvPr userDrawn="1"/>
        </p:nvSpPr>
        <p:spPr>
          <a:xfrm>
            <a:off x="9920377" y="5803392"/>
            <a:ext cx="2161865" cy="1054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838200" y="365125"/>
            <a:ext cx="9312349" cy="634219"/>
          </a:xfrm>
        </p:spPr>
        <p:txBody>
          <a:bodyPr/>
          <a:lstStyle/>
          <a:p>
            <a:r>
              <a:rPr lang="en-US"/>
              <a:t>Click to edit Master title style</a:t>
            </a:r>
          </a:p>
        </p:txBody>
      </p:sp>
      <p:sp>
        <p:nvSpPr>
          <p:cNvPr id="3" name="Content Placeholder 2"/>
          <p:cNvSpPr>
            <a:spLocks noGrp="1"/>
          </p:cNvSpPr>
          <p:nvPr>
            <p:ph idx="1"/>
          </p:nvPr>
        </p:nvSpPr>
        <p:spPr>
          <a:xfrm>
            <a:off x="838200" y="1253330"/>
            <a:ext cx="10974323" cy="52395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282B0CDB-D6D0-446A-A742-38E325BB991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83" t="23994" r="10834" b="17178"/>
          <a:stretch/>
        </p:blipFill>
        <p:spPr>
          <a:xfrm>
            <a:off x="10189970" y="140208"/>
            <a:ext cx="1892272" cy="731520"/>
          </a:xfrm>
          <a:prstGeom prst="rect">
            <a:avLst/>
          </a:prstGeom>
        </p:spPr>
      </p:pic>
      <p:sp>
        <p:nvSpPr>
          <p:cNvPr id="9" name="Slide Number Placeholder 5">
            <a:extLst>
              <a:ext uri="{FF2B5EF4-FFF2-40B4-BE49-F238E27FC236}">
                <a16:creationId xmlns:a16="http://schemas.microsoft.com/office/drawing/2014/main" id="{67DA7167-FFE4-4582-A328-DC802BCFC19D}"/>
              </a:ext>
            </a:extLst>
          </p:cNvPr>
          <p:cNvSpPr>
            <a:spLocks noGrp="1"/>
          </p:cNvSpPr>
          <p:nvPr>
            <p:ph type="sldNum" sz="quarter" idx="12"/>
          </p:nvPr>
        </p:nvSpPr>
        <p:spPr>
          <a:xfrm>
            <a:off x="0" y="6361321"/>
            <a:ext cx="548640" cy="432567"/>
          </a:xfrm>
          <a:prstGeom prst="rect">
            <a:avLst/>
          </a:prstGeom>
          <a:ln>
            <a:solidFill>
              <a:srgbClr val="232B7C"/>
            </a:solidFill>
          </a:ln>
        </p:spPr>
        <p:txBody>
          <a:bodyPr anchor="ctr"/>
          <a:lstStyle>
            <a:lvl1pPr algn="ctr">
              <a:defRPr sz="1333">
                <a:solidFill>
                  <a:schemeClr val="bg1"/>
                </a:solidFill>
              </a:defRPr>
            </a:lvl1pPr>
          </a:lstStyle>
          <a:p>
            <a:fld id="{205155C8-06EF-4D76-B723-5863044CF28B}" type="slidenum">
              <a:rPr lang="en-US" smtClean="0"/>
              <a:pPr/>
              <a:t>‹#›</a:t>
            </a:fld>
            <a:endParaRPr lang="en-US"/>
          </a:p>
        </p:txBody>
      </p:sp>
    </p:spTree>
    <p:extLst>
      <p:ext uri="{BB962C8B-B14F-4D97-AF65-F5344CB8AC3E}">
        <p14:creationId xmlns:p14="http://schemas.microsoft.com/office/powerpoint/2010/main" val="8845769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C5F4692-503D-41FF-A59B-420308C26EFC}"/>
              </a:ext>
            </a:extLst>
          </p:cNvPr>
          <p:cNvSpPr/>
          <p:nvPr userDrawn="1"/>
        </p:nvSpPr>
        <p:spPr>
          <a:xfrm>
            <a:off x="642679" y="5803393"/>
            <a:ext cx="1786271" cy="9904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4FC78BCB-4C1E-4004-80F9-2353C2D34872}"/>
              </a:ext>
            </a:extLst>
          </p:cNvPr>
          <p:cNvSpPr/>
          <p:nvPr userDrawn="1"/>
        </p:nvSpPr>
        <p:spPr>
          <a:xfrm>
            <a:off x="10189971" y="5803392"/>
            <a:ext cx="1892271" cy="1054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Text Placeholder 2"/>
          <p:cNvSpPr>
            <a:spLocks noGrp="1"/>
          </p:cNvSpPr>
          <p:nvPr>
            <p:ph type="body" idx="1"/>
          </p:nvPr>
        </p:nvSpPr>
        <p:spPr>
          <a:xfrm>
            <a:off x="854547" y="4439307"/>
            <a:ext cx="9692640" cy="1500187"/>
          </a:xfrm>
        </p:spPr>
        <p:txBody>
          <a:bodyPr>
            <a:normAutofit/>
          </a:bodyPr>
          <a:lstStyle>
            <a:lvl1pPr marL="0" indent="0">
              <a:buFont typeface="Arial" panose="020B0604020202020204" pitchFamily="34" charset="0"/>
              <a:buNone/>
              <a:defRPr sz="28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cxnSp>
        <p:nvCxnSpPr>
          <p:cNvPr id="8" name="Straight Connector 7">
            <a:extLst>
              <a:ext uri="{FF2B5EF4-FFF2-40B4-BE49-F238E27FC236}">
                <a16:creationId xmlns:a16="http://schemas.microsoft.com/office/drawing/2014/main" id="{44F1852F-034B-47AA-A456-9F982E877863}"/>
              </a:ext>
            </a:extLst>
          </p:cNvPr>
          <p:cNvCxnSpPr/>
          <p:nvPr userDrawn="1"/>
        </p:nvCxnSpPr>
        <p:spPr>
          <a:xfrm>
            <a:off x="854547" y="4322413"/>
            <a:ext cx="9692640" cy="0"/>
          </a:xfrm>
          <a:prstGeom prst="line">
            <a:avLst/>
          </a:prstGeom>
          <a:ln w="19050">
            <a:solidFill>
              <a:srgbClr val="97220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B8C1A067-A893-4279-B308-9FFC75BAE3A7}"/>
              </a:ext>
            </a:extLst>
          </p:cNvPr>
          <p:cNvSpPr/>
          <p:nvPr userDrawn="1"/>
        </p:nvSpPr>
        <p:spPr>
          <a:xfrm>
            <a:off x="949378" y="939385"/>
            <a:ext cx="10982793" cy="3097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854547" y="1992103"/>
            <a:ext cx="9692640" cy="2273319"/>
          </a:xfrm>
        </p:spPr>
        <p:txBody>
          <a:bodyPr anchor="b"/>
          <a:lstStyle>
            <a:lvl1pPr>
              <a:defRPr sz="4800"/>
            </a:lvl1pPr>
          </a:lstStyle>
          <a:p>
            <a:r>
              <a:rPr lang="en-US"/>
              <a:t>Click to edit Master title style</a:t>
            </a:r>
          </a:p>
        </p:txBody>
      </p:sp>
      <p:sp>
        <p:nvSpPr>
          <p:cNvPr id="13" name="Slide Number Placeholder 5">
            <a:extLst>
              <a:ext uri="{FF2B5EF4-FFF2-40B4-BE49-F238E27FC236}">
                <a16:creationId xmlns:a16="http://schemas.microsoft.com/office/drawing/2014/main" id="{92A48370-7C5A-4169-8F25-83F3E0011A48}"/>
              </a:ext>
            </a:extLst>
          </p:cNvPr>
          <p:cNvSpPr>
            <a:spLocks noGrp="1"/>
          </p:cNvSpPr>
          <p:nvPr>
            <p:ph type="sldNum" sz="quarter" idx="12"/>
          </p:nvPr>
        </p:nvSpPr>
        <p:spPr>
          <a:xfrm>
            <a:off x="0" y="6361321"/>
            <a:ext cx="548640" cy="432567"/>
          </a:xfrm>
          <a:prstGeom prst="rect">
            <a:avLst/>
          </a:prstGeom>
          <a:ln>
            <a:solidFill>
              <a:srgbClr val="232B7C"/>
            </a:solidFill>
          </a:ln>
        </p:spPr>
        <p:txBody>
          <a:bodyPr anchor="ctr"/>
          <a:lstStyle>
            <a:lvl1pPr algn="ctr">
              <a:defRPr sz="1333">
                <a:solidFill>
                  <a:schemeClr val="bg1"/>
                </a:solidFill>
              </a:defRPr>
            </a:lvl1pPr>
          </a:lstStyle>
          <a:p>
            <a:fld id="{205155C8-06EF-4D76-B723-5863044CF28B}" type="slidenum">
              <a:rPr lang="en-US" smtClean="0"/>
              <a:pPr/>
              <a:t>‹#›</a:t>
            </a:fld>
            <a:endParaRPr lang="en-US"/>
          </a:p>
        </p:txBody>
      </p:sp>
      <p:pic>
        <p:nvPicPr>
          <p:cNvPr id="6" name="Picture 5">
            <a:extLst>
              <a:ext uri="{FF2B5EF4-FFF2-40B4-BE49-F238E27FC236}">
                <a16:creationId xmlns:a16="http://schemas.microsoft.com/office/drawing/2014/main" id="{9C13B26E-07ED-40EB-ADD6-4035AB4D6A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583" t="23994" r="10834" b="17178"/>
          <a:stretch/>
        </p:blipFill>
        <p:spPr>
          <a:xfrm>
            <a:off x="10237640" y="323456"/>
            <a:ext cx="1892272" cy="731520"/>
          </a:xfrm>
          <a:prstGeom prst="rect">
            <a:avLst/>
          </a:prstGeom>
        </p:spPr>
      </p:pic>
    </p:spTree>
    <p:extLst>
      <p:ext uri="{BB962C8B-B14F-4D97-AF65-F5344CB8AC3E}">
        <p14:creationId xmlns:p14="http://schemas.microsoft.com/office/powerpoint/2010/main" val="31421893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C1A067-A893-4279-B308-9FFC75BAE3A7}"/>
              </a:ext>
            </a:extLst>
          </p:cNvPr>
          <p:cNvSpPr/>
          <p:nvPr userDrawn="1"/>
        </p:nvSpPr>
        <p:spPr>
          <a:xfrm>
            <a:off x="949378" y="939385"/>
            <a:ext cx="10982793" cy="3097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Slide Number Placeholder 5">
            <a:extLst>
              <a:ext uri="{FF2B5EF4-FFF2-40B4-BE49-F238E27FC236}">
                <a16:creationId xmlns:a16="http://schemas.microsoft.com/office/drawing/2014/main" id="{C11D8551-CBB1-4F04-A097-C0DCEEE68F9F}"/>
              </a:ext>
            </a:extLst>
          </p:cNvPr>
          <p:cNvSpPr>
            <a:spLocks noGrp="1"/>
          </p:cNvSpPr>
          <p:nvPr>
            <p:ph type="sldNum" sz="quarter" idx="12"/>
          </p:nvPr>
        </p:nvSpPr>
        <p:spPr>
          <a:xfrm>
            <a:off x="0" y="6361321"/>
            <a:ext cx="548640" cy="432567"/>
          </a:xfrm>
          <a:prstGeom prst="rect">
            <a:avLst/>
          </a:prstGeom>
          <a:ln>
            <a:solidFill>
              <a:srgbClr val="232B7C"/>
            </a:solidFill>
          </a:ln>
        </p:spPr>
        <p:txBody>
          <a:bodyPr anchor="ctr"/>
          <a:lstStyle>
            <a:lvl1pPr algn="ctr">
              <a:defRPr sz="1333">
                <a:solidFill>
                  <a:schemeClr val="bg1"/>
                </a:solidFill>
              </a:defRPr>
            </a:lvl1pPr>
          </a:lstStyle>
          <a:p>
            <a:fld id="{205155C8-06EF-4D76-B723-5863044CF28B}" type="slidenum">
              <a:rPr lang="en-US" smtClean="0"/>
              <a:pPr/>
              <a:t>‹#›</a:t>
            </a:fld>
            <a:endParaRPr lang="en-US"/>
          </a:p>
        </p:txBody>
      </p:sp>
      <p:sp>
        <p:nvSpPr>
          <p:cNvPr id="17" name="Text Placeholder 2">
            <a:extLst>
              <a:ext uri="{FF2B5EF4-FFF2-40B4-BE49-F238E27FC236}">
                <a16:creationId xmlns:a16="http://schemas.microsoft.com/office/drawing/2014/main" id="{FAA56947-F4DF-41F0-812C-E2DBB09280C2}"/>
              </a:ext>
            </a:extLst>
          </p:cNvPr>
          <p:cNvSpPr>
            <a:spLocks noGrp="1"/>
          </p:cNvSpPr>
          <p:nvPr>
            <p:ph type="body" idx="1"/>
          </p:nvPr>
        </p:nvSpPr>
        <p:spPr>
          <a:xfrm>
            <a:off x="854547" y="4439307"/>
            <a:ext cx="9692640" cy="1500187"/>
          </a:xfrm>
        </p:spPr>
        <p:txBody>
          <a:bodyPr>
            <a:normAutofit/>
          </a:bodyPr>
          <a:lstStyle>
            <a:lvl1pPr marL="0" indent="0">
              <a:buFont typeface="Arial" panose="020B0604020202020204" pitchFamily="34" charset="0"/>
              <a:buNone/>
              <a:defRPr sz="28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cxnSp>
        <p:nvCxnSpPr>
          <p:cNvPr id="18" name="Straight Connector 17">
            <a:extLst>
              <a:ext uri="{FF2B5EF4-FFF2-40B4-BE49-F238E27FC236}">
                <a16:creationId xmlns:a16="http://schemas.microsoft.com/office/drawing/2014/main" id="{B7FE0038-5839-49A8-8B57-4F9050F1D961}"/>
              </a:ext>
            </a:extLst>
          </p:cNvPr>
          <p:cNvCxnSpPr/>
          <p:nvPr userDrawn="1"/>
        </p:nvCxnSpPr>
        <p:spPr>
          <a:xfrm>
            <a:off x="854547" y="4322413"/>
            <a:ext cx="9692640" cy="0"/>
          </a:xfrm>
          <a:prstGeom prst="line">
            <a:avLst/>
          </a:prstGeom>
          <a:ln w="19050">
            <a:solidFill>
              <a:srgbClr val="972200"/>
            </a:solidFill>
          </a:ln>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id="{E2D679D9-06B7-460E-9B28-A9C4B7223A4E}"/>
              </a:ext>
            </a:extLst>
          </p:cNvPr>
          <p:cNvSpPr>
            <a:spLocks noGrp="1"/>
          </p:cNvSpPr>
          <p:nvPr>
            <p:ph type="title"/>
          </p:nvPr>
        </p:nvSpPr>
        <p:spPr>
          <a:xfrm>
            <a:off x="854547" y="1992103"/>
            <a:ext cx="9692640" cy="2273319"/>
          </a:xfrm>
        </p:spPr>
        <p:txBody>
          <a:bodyPr anchor="b"/>
          <a:lstStyle>
            <a:lvl1pPr>
              <a:defRPr sz="4800"/>
            </a:lvl1pPr>
          </a:lstStyle>
          <a:p>
            <a:r>
              <a:rPr lang="en-US"/>
              <a:t>Click to edit Master title style</a:t>
            </a:r>
          </a:p>
        </p:txBody>
      </p:sp>
    </p:spTree>
    <p:extLst>
      <p:ext uri="{BB962C8B-B14F-4D97-AF65-F5344CB8AC3E}">
        <p14:creationId xmlns:p14="http://schemas.microsoft.com/office/powerpoint/2010/main" val="26000039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255777"/>
            <a:ext cx="5181600" cy="4584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11112" y="1255777"/>
            <a:ext cx="5181600" cy="4584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DEEBEAB-2AEE-49D4-BDC3-BD9DF50C1C6D}"/>
              </a:ext>
            </a:extLst>
          </p:cNvPr>
          <p:cNvSpPr>
            <a:spLocks noGrp="1"/>
          </p:cNvSpPr>
          <p:nvPr>
            <p:ph type="sldNum" sz="quarter" idx="12"/>
          </p:nvPr>
        </p:nvSpPr>
        <p:spPr>
          <a:xfrm>
            <a:off x="0" y="6361321"/>
            <a:ext cx="548640" cy="432567"/>
          </a:xfrm>
          <a:prstGeom prst="rect">
            <a:avLst/>
          </a:prstGeom>
          <a:ln>
            <a:solidFill>
              <a:srgbClr val="232B7C"/>
            </a:solidFill>
          </a:ln>
        </p:spPr>
        <p:txBody>
          <a:bodyPr anchor="ctr"/>
          <a:lstStyle>
            <a:lvl1pPr algn="ctr">
              <a:defRPr sz="1333">
                <a:solidFill>
                  <a:schemeClr val="bg1"/>
                </a:solidFill>
              </a:defRPr>
            </a:lvl1pPr>
          </a:lstStyle>
          <a:p>
            <a:fld id="{205155C8-06EF-4D76-B723-5863044CF28B}" type="slidenum">
              <a:rPr lang="en-US" smtClean="0"/>
              <a:pPr/>
              <a:t>‹#›</a:t>
            </a:fld>
            <a:endParaRPr lang="en-US"/>
          </a:p>
        </p:txBody>
      </p:sp>
    </p:spTree>
    <p:extLst>
      <p:ext uri="{BB962C8B-B14F-4D97-AF65-F5344CB8AC3E}">
        <p14:creationId xmlns:p14="http://schemas.microsoft.com/office/powerpoint/2010/main" val="24243529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7" y="172465"/>
            <a:ext cx="10925492" cy="823912"/>
          </a:xfrm>
        </p:spPr>
        <p:txBody>
          <a:bodyPr anchor="b"/>
          <a:lstStyle/>
          <a:p>
            <a:r>
              <a:rPr lang="en-US"/>
              <a:t>Click to edit Master title style</a:t>
            </a:r>
          </a:p>
        </p:txBody>
      </p:sp>
      <p:sp>
        <p:nvSpPr>
          <p:cNvPr id="3" name="Text Placeholder 2"/>
          <p:cNvSpPr>
            <a:spLocks noGrp="1"/>
          </p:cNvSpPr>
          <p:nvPr>
            <p:ph type="body" idx="1"/>
          </p:nvPr>
        </p:nvSpPr>
        <p:spPr>
          <a:xfrm>
            <a:off x="839789" y="1144715"/>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1968627"/>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01385" y="1144715"/>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01385" y="1968627"/>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4AF3D789-74FA-4753-B245-B364323F4071}"/>
              </a:ext>
            </a:extLst>
          </p:cNvPr>
          <p:cNvSpPr>
            <a:spLocks noGrp="1"/>
          </p:cNvSpPr>
          <p:nvPr>
            <p:ph type="sldNum" sz="quarter" idx="12"/>
          </p:nvPr>
        </p:nvSpPr>
        <p:spPr>
          <a:xfrm>
            <a:off x="0" y="6361321"/>
            <a:ext cx="548640" cy="432567"/>
          </a:xfrm>
          <a:prstGeom prst="rect">
            <a:avLst/>
          </a:prstGeom>
          <a:ln>
            <a:solidFill>
              <a:srgbClr val="232B7C"/>
            </a:solidFill>
          </a:ln>
        </p:spPr>
        <p:txBody>
          <a:bodyPr anchor="ctr"/>
          <a:lstStyle>
            <a:lvl1pPr algn="ctr">
              <a:defRPr sz="1333">
                <a:solidFill>
                  <a:schemeClr val="bg1"/>
                </a:solidFill>
              </a:defRPr>
            </a:lvl1pPr>
          </a:lstStyle>
          <a:p>
            <a:fld id="{205155C8-06EF-4D76-B723-5863044CF28B}" type="slidenum">
              <a:rPr lang="en-US" smtClean="0"/>
              <a:pPr/>
              <a:t>‹#›</a:t>
            </a:fld>
            <a:endParaRPr lang="en-US"/>
          </a:p>
        </p:txBody>
      </p:sp>
    </p:spTree>
    <p:extLst>
      <p:ext uri="{BB962C8B-B14F-4D97-AF65-F5344CB8AC3E}">
        <p14:creationId xmlns:p14="http://schemas.microsoft.com/office/powerpoint/2010/main" val="38021814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5">
            <a:extLst>
              <a:ext uri="{FF2B5EF4-FFF2-40B4-BE49-F238E27FC236}">
                <a16:creationId xmlns:a16="http://schemas.microsoft.com/office/drawing/2014/main" id="{14500833-DD81-433B-AEFB-26C61E21BECE}"/>
              </a:ext>
            </a:extLst>
          </p:cNvPr>
          <p:cNvSpPr>
            <a:spLocks noGrp="1"/>
          </p:cNvSpPr>
          <p:nvPr>
            <p:ph type="sldNum" sz="quarter" idx="12"/>
          </p:nvPr>
        </p:nvSpPr>
        <p:spPr>
          <a:xfrm>
            <a:off x="0" y="6361321"/>
            <a:ext cx="548640" cy="432567"/>
          </a:xfrm>
          <a:prstGeom prst="rect">
            <a:avLst/>
          </a:prstGeom>
          <a:ln>
            <a:solidFill>
              <a:srgbClr val="232B7C"/>
            </a:solidFill>
          </a:ln>
        </p:spPr>
        <p:txBody>
          <a:bodyPr anchor="ctr"/>
          <a:lstStyle>
            <a:lvl1pPr algn="ctr">
              <a:defRPr sz="1333">
                <a:solidFill>
                  <a:schemeClr val="bg1"/>
                </a:solidFill>
              </a:defRPr>
            </a:lvl1pPr>
          </a:lstStyle>
          <a:p>
            <a:fld id="{205155C8-06EF-4D76-B723-5863044CF28B}" type="slidenum">
              <a:rPr lang="en-US" smtClean="0"/>
              <a:pPr/>
              <a:t>‹#›</a:t>
            </a:fld>
            <a:endParaRPr lang="en-US"/>
          </a:p>
        </p:txBody>
      </p:sp>
    </p:spTree>
    <p:extLst>
      <p:ext uri="{BB962C8B-B14F-4D97-AF65-F5344CB8AC3E}">
        <p14:creationId xmlns:p14="http://schemas.microsoft.com/office/powerpoint/2010/main" val="38824240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528925" cy="634219"/>
          </a:xfrm>
        </p:spPr>
        <p:txBody>
          <a:bodyPr/>
          <a:lstStyle/>
          <a:p>
            <a:r>
              <a:rPr lang="en-US"/>
              <a:t>Click to edit Master title style</a:t>
            </a:r>
          </a:p>
        </p:txBody>
      </p:sp>
      <p:sp>
        <p:nvSpPr>
          <p:cNvPr id="6" name="Rectangle 5">
            <a:extLst>
              <a:ext uri="{FF2B5EF4-FFF2-40B4-BE49-F238E27FC236}">
                <a16:creationId xmlns:a16="http://schemas.microsoft.com/office/drawing/2014/main" id="{7B330FE5-D279-49E2-BA0B-8057E5EEFBDE}"/>
              </a:ext>
              <a:ext uri="{C183D7F6-B498-43B3-948B-1728B52AA6E4}">
                <adec:decorative xmlns:adec="http://schemas.microsoft.com/office/drawing/2017/decorative" val="1"/>
              </a:ext>
            </a:extLst>
          </p:cNvPr>
          <p:cNvSpPr/>
          <p:nvPr userDrawn="1"/>
        </p:nvSpPr>
        <p:spPr>
          <a:xfrm>
            <a:off x="10189971" y="5803392"/>
            <a:ext cx="1892272" cy="1054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7" name="Picture 6">
            <a:extLst>
              <a:ext uri="{FF2B5EF4-FFF2-40B4-BE49-F238E27FC236}">
                <a16:creationId xmlns:a16="http://schemas.microsoft.com/office/drawing/2014/main" id="{FE5DE318-13A6-471E-AE4F-2C86C9804CAC}"/>
              </a:ext>
              <a:ext uri="{C183D7F6-B498-43B3-948B-1728B52AA6E4}">
                <adec:decorative xmlns:adec="http://schemas.microsoft.com/office/drawing/2017/decorative" val="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583" t="23994" r="10834" b="17178"/>
          <a:stretch/>
        </p:blipFill>
        <p:spPr>
          <a:xfrm>
            <a:off x="10237640" y="140208"/>
            <a:ext cx="1892272" cy="731520"/>
          </a:xfrm>
          <a:prstGeom prst="rect">
            <a:avLst/>
          </a:prstGeom>
        </p:spPr>
      </p:pic>
      <p:sp>
        <p:nvSpPr>
          <p:cNvPr id="8" name="Slide Number Placeholder 5">
            <a:extLst>
              <a:ext uri="{FF2B5EF4-FFF2-40B4-BE49-F238E27FC236}">
                <a16:creationId xmlns:a16="http://schemas.microsoft.com/office/drawing/2014/main" id="{87825C70-D5A5-436D-AACB-4CFC723B82D7}"/>
              </a:ext>
              <a:ext uri="{C183D7F6-B498-43B3-948B-1728B52AA6E4}">
                <adec:decorative xmlns:adec="http://schemas.microsoft.com/office/drawing/2017/decorative" val="1"/>
              </a:ext>
            </a:extLst>
          </p:cNvPr>
          <p:cNvSpPr>
            <a:spLocks noGrp="1"/>
          </p:cNvSpPr>
          <p:nvPr>
            <p:ph type="sldNum" sz="quarter" idx="12"/>
          </p:nvPr>
        </p:nvSpPr>
        <p:spPr>
          <a:xfrm>
            <a:off x="0" y="6361321"/>
            <a:ext cx="548640" cy="432567"/>
          </a:xfrm>
          <a:prstGeom prst="rect">
            <a:avLst/>
          </a:prstGeom>
          <a:ln>
            <a:solidFill>
              <a:srgbClr val="232B7C"/>
            </a:solidFill>
          </a:ln>
        </p:spPr>
        <p:txBody>
          <a:bodyPr anchor="ctr"/>
          <a:lstStyle>
            <a:lvl1pPr algn="ctr">
              <a:defRPr sz="1333">
                <a:solidFill>
                  <a:schemeClr val="bg1"/>
                </a:solidFill>
              </a:defRPr>
            </a:lvl1pPr>
          </a:lstStyle>
          <a:p>
            <a:fld id="{205155C8-06EF-4D76-B723-5863044CF28B}" type="slidenum">
              <a:rPr lang="en-US" smtClean="0"/>
              <a:pPr/>
              <a:t>‹#›</a:t>
            </a:fld>
            <a:endParaRPr lang="en-US"/>
          </a:p>
        </p:txBody>
      </p:sp>
    </p:spTree>
    <p:custDataLst>
      <p:tags r:id="rId1"/>
    </p:custDataLst>
    <p:extLst>
      <p:ext uri="{BB962C8B-B14F-4D97-AF65-F5344CB8AC3E}">
        <p14:creationId xmlns:p14="http://schemas.microsoft.com/office/powerpoint/2010/main" val="3956732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C1A067-A893-4279-B308-9FFC75BAE3A7}"/>
              </a:ext>
            </a:extLst>
          </p:cNvPr>
          <p:cNvSpPr/>
          <p:nvPr userDrawn="1"/>
        </p:nvSpPr>
        <p:spPr>
          <a:xfrm>
            <a:off x="854548" y="939385"/>
            <a:ext cx="11077624" cy="3097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 name="Slide Number Placeholder 5">
            <a:extLst>
              <a:ext uri="{FF2B5EF4-FFF2-40B4-BE49-F238E27FC236}">
                <a16:creationId xmlns:a16="http://schemas.microsoft.com/office/drawing/2014/main" id="{C11D8551-CBB1-4F04-A097-C0DCEEE68F9F}"/>
              </a:ext>
            </a:extLst>
          </p:cNvPr>
          <p:cNvSpPr>
            <a:spLocks noGrp="1"/>
          </p:cNvSpPr>
          <p:nvPr>
            <p:ph type="sldNum" sz="quarter" idx="12"/>
          </p:nvPr>
        </p:nvSpPr>
        <p:spPr>
          <a:xfrm>
            <a:off x="0" y="6361321"/>
            <a:ext cx="548640" cy="432567"/>
          </a:xfrm>
          <a:prstGeom prst="rect">
            <a:avLst/>
          </a:prstGeom>
          <a:ln>
            <a:solidFill>
              <a:srgbClr val="232B7C"/>
            </a:solidFill>
          </a:ln>
        </p:spPr>
        <p:txBody>
          <a:bodyPr anchor="ctr"/>
          <a:lstStyle>
            <a:lvl1pPr algn="ctr">
              <a:defRPr sz="1333">
                <a:solidFill>
                  <a:schemeClr val="bg1"/>
                </a:solidFill>
              </a:defRPr>
            </a:lvl1pPr>
          </a:lstStyle>
          <a:p>
            <a:fld id="{205155C8-06EF-4D76-B723-5863044CF28B}" type="slidenum">
              <a:rPr lang="en-US" smtClean="0"/>
              <a:pPr/>
              <a:t>‹#›</a:t>
            </a:fld>
            <a:endParaRPr lang="en-US"/>
          </a:p>
        </p:txBody>
      </p:sp>
      <p:sp>
        <p:nvSpPr>
          <p:cNvPr id="17" name="Text Placeholder 2">
            <a:extLst>
              <a:ext uri="{FF2B5EF4-FFF2-40B4-BE49-F238E27FC236}">
                <a16:creationId xmlns:a16="http://schemas.microsoft.com/office/drawing/2014/main" id="{FAA56947-F4DF-41F0-812C-E2DBB09280C2}"/>
              </a:ext>
            </a:extLst>
          </p:cNvPr>
          <p:cNvSpPr>
            <a:spLocks noGrp="1"/>
          </p:cNvSpPr>
          <p:nvPr>
            <p:ph type="body" idx="1"/>
          </p:nvPr>
        </p:nvSpPr>
        <p:spPr>
          <a:xfrm>
            <a:off x="854547" y="4439307"/>
            <a:ext cx="9692640" cy="1500187"/>
          </a:xfrm>
        </p:spPr>
        <p:txBody>
          <a:bodyPr>
            <a:normAutofit/>
          </a:bodyPr>
          <a:lstStyle>
            <a:lvl1pPr marL="0" indent="0">
              <a:buFont typeface="Arial" panose="020B0604020202020204" pitchFamily="34" charset="0"/>
              <a:buNone/>
              <a:defRPr sz="28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cxnSp>
        <p:nvCxnSpPr>
          <p:cNvPr id="18" name="Straight Connector 17">
            <a:extLst>
              <a:ext uri="{FF2B5EF4-FFF2-40B4-BE49-F238E27FC236}">
                <a16:creationId xmlns:a16="http://schemas.microsoft.com/office/drawing/2014/main" id="{B7FE0038-5839-49A8-8B57-4F9050F1D961}"/>
              </a:ext>
            </a:extLst>
          </p:cNvPr>
          <p:cNvCxnSpPr/>
          <p:nvPr userDrawn="1"/>
        </p:nvCxnSpPr>
        <p:spPr>
          <a:xfrm>
            <a:off x="854547" y="4322413"/>
            <a:ext cx="9692640" cy="0"/>
          </a:xfrm>
          <a:prstGeom prst="line">
            <a:avLst/>
          </a:prstGeom>
          <a:ln w="19050">
            <a:solidFill>
              <a:srgbClr val="972200"/>
            </a:solidFill>
          </a:ln>
        </p:spPr>
        <p:style>
          <a:lnRef idx="1">
            <a:schemeClr val="accent1"/>
          </a:lnRef>
          <a:fillRef idx="0">
            <a:schemeClr val="accent1"/>
          </a:fillRef>
          <a:effectRef idx="0">
            <a:schemeClr val="accent1"/>
          </a:effectRef>
          <a:fontRef idx="minor">
            <a:schemeClr val="tx1"/>
          </a:fontRef>
        </p:style>
      </p:cxnSp>
      <p:sp>
        <p:nvSpPr>
          <p:cNvPr id="19" name="Title 1">
            <a:extLst>
              <a:ext uri="{FF2B5EF4-FFF2-40B4-BE49-F238E27FC236}">
                <a16:creationId xmlns:a16="http://schemas.microsoft.com/office/drawing/2014/main" id="{E2D679D9-06B7-460E-9B28-A9C4B7223A4E}"/>
              </a:ext>
            </a:extLst>
          </p:cNvPr>
          <p:cNvSpPr>
            <a:spLocks noGrp="1"/>
          </p:cNvSpPr>
          <p:nvPr>
            <p:ph type="title"/>
          </p:nvPr>
        </p:nvSpPr>
        <p:spPr>
          <a:xfrm>
            <a:off x="854547" y="1992103"/>
            <a:ext cx="9692640" cy="2273319"/>
          </a:xfrm>
        </p:spPr>
        <p:txBody>
          <a:bodyPr anchor="b"/>
          <a:lstStyle>
            <a:lvl1pPr>
              <a:defRPr sz="4800"/>
            </a:lvl1pPr>
          </a:lstStyle>
          <a:p>
            <a:r>
              <a:rPr lang="en-US"/>
              <a:t>Click to edit Master title style</a:t>
            </a:r>
          </a:p>
        </p:txBody>
      </p:sp>
    </p:spTree>
    <p:custDataLst>
      <p:tags r:id="rId1"/>
    </p:custDataLst>
    <p:extLst>
      <p:ext uri="{BB962C8B-B14F-4D97-AF65-F5344CB8AC3E}">
        <p14:creationId xmlns:p14="http://schemas.microsoft.com/office/powerpoint/2010/main" val="33950412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117A040-FBDA-4F05-9CE2-7DE46C19EADF}"/>
              </a:ext>
            </a:extLst>
          </p:cNvPr>
          <p:cNvSpPr/>
          <p:nvPr userDrawn="1"/>
        </p:nvSpPr>
        <p:spPr>
          <a:xfrm>
            <a:off x="949378" y="939385"/>
            <a:ext cx="10982793" cy="3097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Slide Number Placeholder 5">
            <a:extLst>
              <a:ext uri="{FF2B5EF4-FFF2-40B4-BE49-F238E27FC236}">
                <a16:creationId xmlns:a16="http://schemas.microsoft.com/office/drawing/2014/main" id="{F5A24D57-317F-402E-9CC2-8C442CCAEF60}"/>
              </a:ext>
            </a:extLst>
          </p:cNvPr>
          <p:cNvSpPr>
            <a:spLocks noGrp="1"/>
          </p:cNvSpPr>
          <p:nvPr>
            <p:ph type="sldNum" sz="quarter" idx="12"/>
          </p:nvPr>
        </p:nvSpPr>
        <p:spPr>
          <a:xfrm>
            <a:off x="0" y="6361321"/>
            <a:ext cx="548640" cy="432567"/>
          </a:xfrm>
          <a:prstGeom prst="rect">
            <a:avLst/>
          </a:prstGeom>
          <a:ln>
            <a:solidFill>
              <a:srgbClr val="232B7C"/>
            </a:solidFill>
          </a:ln>
        </p:spPr>
        <p:txBody>
          <a:bodyPr anchor="ctr"/>
          <a:lstStyle>
            <a:lvl1pPr algn="ctr">
              <a:defRPr sz="1333">
                <a:solidFill>
                  <a:schemeClr val="bg1"/>
                </a:solidFill>
              </a:defRPr>
            </a:lvl1pPr>
          </a:lstStyle>
          <a:p>
            <a:fld id="{205155C8-06EF-4D76-B723-5863044CF28B}" type="slidenum">
              <a:rPr lang="en-US" smtClean="0"/>
              <a:pPr/>
              <a:t>‹#›</a:t>
            </a:fld>
            <a:endParaRPr lang="en-US"/>
          </a:p>
        </p:txBody>
      </p:sp>
    </p:spTree>
    <p:extLst>
      <p:ext uri="{BB962C8B-B14F-4D97-AF65-F5344CB8AC3E}">
        <p14:creationId xmlns:p14="http://schemas.microsoft.com/office/powerpoint/2010/main" val="33529451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3AF4D37-08B2-4F9D-9B70-EFE5268C5C96}"/>
              </a:ext>
            </a:extLst>
          </p:cNvPr>
          <p:cNvSpPr/>
          <p:nvPr userDrawn="1"/>
        </p:nvSpPr>
        <p:spPr>
          <a:xfrm>
            <a:off x="949378" y="939385"/>
            <a:ext cx="10982793" cy="3097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839788" y="42672"/>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7" y="572898"/>
            <a:ext cx="6748983" cy="534571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1642873"/>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9" name="Slide Number Placeholder 5">
            <a:extLst>
              <a:ext uri="{FF2B5EF4-FFF2-40B4-BE49-F238E27FC236}">
                <a16:creationId xmlns:a16="http://schemas.microsoft.com/office/drawing/2014/main" id="{6981F61A-27C4-4D43-9ED7-91C2AB61A1F9}"/>
              </a:ext>
            </a:extLst>
          </p:cNvPr>
          <p:cNvSpPr>
            <a:spLocks noGrp="1"/>
          </p:cNvSpPr>
          <p:nvPr>
            <p:ph type="sldNum" sz="quarter" idx="12"/>
          </p:nvPr>
        </p:nvSpPr>
        <p:spPr>
          <a:xfrm>
            <a:off x="0" y="6361321"/>
            <a:ext cx="548640" cy="432567"/>
          </a:xfrm>
          <a:prstGeom prst="rect">
            <a:avLst/>
          </a:prstGeom>
          <a:ln>
            <a:solidFill>
              <a:srgbClr val="232B7C"/>
            </a:solidFill>
          </a:ln>
        </p:spPr>
        <p:txBody>
          <a:bodyPr anchor="ctr"/>
          <a:lstStyle>
            <a:lvl1pPr algn="ctr">
              <a:defRPr sz="1333">
                <a:solidFill>
                  <a:schemeClr val="bg1"/>
                </a:solidFill>
              </a:defRPr>
            </a:lvl1pPr>
          </a:lstStyle>
          <a:p>
            <a:fld id="{205155C8-06EF-4D76-B723-5863044CF28B}" type="slidenum">
              <a:rPr lang="en-US" smtClean="0"/>
              <a:pPr/>
              <a:t>‹#›</a:t>
            </a:fld>
            <a:endParaRPr lang="en-US"/>
          </a:p>
        </p:txBody>
      </p:sp>
    </p:spTree>
    <p:extLst>
      <p:ext uri="{BB962C8B-B14F-4D97-AF65-F5344CB8AC3E}">
        <p14:creationId xmlns:p14="http://schemas.microsoft.com/office/powerpoint/2010/main" val="25067646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E9E8F7B-9A6A-48B8-8818-98E7F5C9BCB4}"/>
              </a:ext>
            </a:extLst>
          </p:cNvPr>
          <p:cNvSpPr/>
          <p:nvPr userDrawn="1"/>
        </p:nvSpPr>
        <p:spPr>
          <a:xfrm>
            <a:off x="949378" y="939385"/>
            <a:ext cx="10982793" cy="3097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839788" y="54864"/>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7" y="585090"/>
            <a:ext cx="6748984"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p>
        </p:txBody>
      </p:sp>
      <p:sp>
        <p:nvSpPr>
          <p:cNvPr id="4" name="Text Placeholder 3"/>
          <p:cNvSpPr>
            <a:spLocks noGrp="1"/>
          </p:cNvSpPr>
          <p:nvPr>
            <p:ph type="body" sz="half" idx="2"/>
          </p:nvPr>
        </p:nvSpPr>
        <p:spPr>
          <a:xfrm>
            <a:off x="839788" y="1655065"/>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9" name="Slide Number Placeholder 5">
            <a:extLst>
              <a:ext uri="{FF2B5EF4-FFF2-40B4-BE49-F238E27FC236}">
                <a16:creationId xmlns:a16="http://schemas.microsoft.com/office/drawing/2014/main" id="{4E4DAB48-7C31-425F-8874-C2CBA51849B8}"/>
              </a:ext>
            </a:extLst>
          </p:cNvPr>
          <p:cNvSpPr>
            <a:spLocks noGrp="1"/>
          </p:cNvSpPr>
          <p:nvPr>
            <p:ph type="sldNum" sz="quarter" idx="12"/>
          </p:nvPr>
        </p:nvSpPr>
        <p:spPr>
          <a:xfrm>
            <a:off x="0" y="6361321"/>
            <a:ext cx="548640" cy="432567"/>
          </a:xfrm>
          <a:prstGeom prst="rect">
            <a:avLst/>
          </a:prstGeom>
          <a:ln>
            <a:solidFill>
              <a:srgbClr val="232B7C"/>
            </a:solidFill>
          </a:ln>
        </p:spPr>
        <p:txBody>
          <a:bodyPr anchor="ctr"/>
          <a:lstStyle>
            <a:lvl1pPr algn="ctr">
              <a:defRPr sz="1333">
                <a:solidFill>
                  <a:schemeClr val="bg1"/>
                </a:solidFill>
              </a:defRPr>
            </a:lvl1pPr>
          </a:lstStyle>
          <a:p>
            <a:fld id="{205155C8-06EF-4D76-B723-5863044CF28B}" type="slidenum">
              <a:rPr lang="en-US" smtClean="0"/>
              <a:pPr/>
              <a:t>‹#›</a:t>
            </a:fld>
            <a:endParaRPr lang="en-US"/>
          </a:p>
        </p:txBody>
      </p:sp>
    </p:spTree>
    <p:extLst>
      <p:ext uri="{BB962C8B-B14F-4D97-AF65-F5344CB8AC3E}">
        <p14:creationId xmlns:p14="http://schemas.microsoft.com/office/powerpoint/2010/main" val="3166569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255777"/>
            <a:ext cx="5181600" cy="4584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11112" y="1255777"/>
            <a:ext cx="5181600" cy="4584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DEEBEAB-2AEE-49D4-BDC3-BD9DF50C1C6D}"/>
              </a:ext>
            </a:extLst>
          </p:cNvPr>
          <p:cNvSpPr>
            <a:spLocks noGrp="1"/>
          </p:cNvSpPr>
          <p:nvPr>
            <p:ph type="sldNum" sz="quarter" idx="12"/>
          </p:nvPr>
        </p:nvSpPr>
        <p:spPr>
          <a:xfrm>
            <a:off x="0" y="6361321"/>
            <a:ext cx="548640" cy="432567"/>
          </a:xfrm>
          <a:prstGeom prst="rect">
            <a:avLst/>
          </a:prstGeom>
          <a:ln>
            <a:solidFill>
              <a:srgbClr val="232B7C"/>
            </a:solidFill>
          </a:ln>
        </p:spPr>
        <p:txBody>
          <a:bodyPr anchor="ctr"/>
          <a:lstStyle>
            <a:lvl1pPr algn="ctr">
              <a:defRPr sz="1333">
                <a:solidFill>
                  <a:schemeClr val="bg1"/>
                </a:solidFill>
              </a:defRPr>
            </a:lvl1pPr>
          </a:lstStyle>
          <a:p>
            <a:fld id="{205155C8-06EF-4D76-B723-5863044CF28B}" type="slidenum">
              <a:rPr lang="en-US" smtClean="0"/>
              <a:pPr/>
              <a:t>‹#›</a:t>
            </a:fld>
            <a:endParaRPr lang="en-US"/>
          </a:p>
        </p:txBody>
      </p:sp>
    </p:spTree>
    <p:extLst>
      <p:ext uri="{BB962C8B-B14F-4D97-AF65-F5344CB8AC3E}">
        <p14:creationId xmlns:p14="http://schemas.microsoft.com/office/powerpoint/2010/main" val="3388845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7" y="172465"/>
            <a:ext cx="10925492" cy="823912"/>
          </a:xfrm>
        </p:spPr>
        <p:txBody>
          <a:bodyPr anchor="b"/>
          <a:lstStyle/>
          <a:p>
            <a:r>
              <a:rPr lang="en-US"/>
              <a:t>Click to edit Master title style</a:t>
            </a:r>
          </a:p>
        </p:txBody>
      </p:sp>
      <p:sp>
        <p:nvSpPr>
          <p:cNvPr id="3" name="Text Placeholder 2"/>
          <p:cNvSpPr>
            <a:spLocks noGrp="1"/>
          </p:cNvSpPr>
          <p:nvPr>
            <p:ph type="body" idx="1"/>
          </p:nvPr>
        </p:nvSpPr>
        <p:spPr>
          <a:xfrm>
            <a:off x="839789" y="1144715"/>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1968627"/>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01385" y="1144715"/>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01385" y="1968627"/>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4AF3D789-74FA-4753-B245-B364323F4071}"/>
              </a:ext>
            </a:extLst>
          </p:cNvPr>
          <p:cNvSpPr>
            <a:spLocks noGrp="1"/>
          </p:cNvSpPr>
          <p:nvPr>
            <p:ph type="sldNum" sz="quarter" idx="12"/>
          </p:nvPr>
        </p:nvSpPr>
        <p:spPr>
          <a:xfrm>
            <a:off x="0" y="6361321"/>
            <a:ext cx="548640" cy="432567"/>
          </a:xfrm>
          <a:prstGeom prst="rect">
            <a:avLst/>
          </a:prstGeom>
          <a:ln>
            <a:solidFill>
              <a:srgbClr val="232B7C"/>
            </a:solidFill>
          </a:ln>
        </p:spPr>
        <p:txBody>
          <a:bodyPr anchor="ctr"/>
          <a:lstStyle>
            <a:lvl1pPr algn="ctr">
              <a:defRPr sz="1333">
                <a:solidFill>
                  <a:schemeClr val="bg1"/>
                </a:solidFill>
              </a:defRPr>
            </a:lvl1pPr>
          </a:lstStyle>
          <a:p>
            <a:fld id="{205155C8-06EF-4D76-B723-5863044CF28B}" type="slidenum">
              <a:rPr lang="en-US" smtClean="0"/>
              <a:pPr/>
              <a:t>‹#›</a:t>
            </a:fld>
            <a:endParaRPr lang="en-US"/>
          </a:p>
        </p:txBody>
      </p:sp>
    </p:spTree>
    <p:extLst>
      <p:ext uri="{BB962C8B-B14F-4D97-AF65-F5344CB8AC3E}">
        <p14:creationId xmlns:p14="http://schemas.microsoft.com/office/powerpoint/2010/main" val="2753949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Slide Number Placeholder 5">
            <a:extLst>
              <a:ext uri="{FF2B5EF4-FFF2-40B4-BE49-F238E27FC236}">
                <a16:creationId xmlns:a16="http://schemas.microsoft.com/office/drawing/2014/main" id="{14500833-DD81-433B-AEFB-26C61E21BECE}"/>
              </a:ext>
            </a:extLst>
          </p:cNvPr>
          <p:cNvSpPr>
            <a:spLocks noGrp="1"/>
          </p:cNvSpPr>
          <p:nvPr>
            <p:ph type="sldNum" sz="quarter" idx="12"/>
          </p:nvPr>
        </p:nvSpPr>
        <p:spPr>
          <a:xfrm>
            <a:off x="0" y="6361321"/>
            <a:ext cx="548640" cy="432567"/>
          </a:xfrm>
          <a:prstGeom prst="rect">
            <a:avLst/>
          </a:prstGeom>
          <a:ln>
            <a:solidFill>
              <a:srgbClr val="232B7C"/>
            </a:solidFill>
          </a:ln>
        </p:spPr>
        <p:txBody>
          <a:bodyPr anchor="ctr"/>
          <a:lstStyle>
            <a:lvl1pPr algn="ctr">
              <a:defRPr sz="1333">
                <a:solidFill>
                  <a:schemeClr val="bg1"/>
                </a:solidFill>
              </a:defRPr>
            </a:lvl1pPr>
          </a:lstStyle>
          <a:p>
            <a:fld id="{205155C8-06EF-4D76-B723-5863044CF28B}" type="slidenum">
              <a:rPr lang="en-US" smtClean="0"/>
              <a:pPr/>
              <a:t>‹#›</a:t>
            </a:fld>
            <a:endParaRPr lang="en-US"/>
          </a:p>
        </p:txBody>
      </p:sp>
    </p:spTree>
    <p:custDataLst>
      <p:tags r:id="rId1"/>
    </p:custDataLst>
    <p:extLst>
      <p:ext uri="{BB962C8B-B14F-4D97-AF65-F5344CB8AC3E}">
        <p14:creationId xmlns:p14="http://schemas.microsoft.com/office/powerpoint/2010/main" val="2326790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528925" cy="634219"/>
          </a:xfrm>
        </p:spPr>
        <p:txBody>
          <a:bodyPr/>
          <a:lstStyle/>
          <a:p>
            <a:r>
              <a:rPr lang="en-US"/>
              <a:t>Click to edit Master title style</a:t>
            </a:r>
          </a:p>
        </p:txBody>
      </p:sp>
      <p:pic>
        <p:nvPicPr>
          <p:cNvPr id="7" name="Picture 6">
            <a:extLst>
              <a:ext uri="{FF2B5EF4-FFF2-40B4-BE49-F238E27FC236}">
                <a16:creationId xmlns:a16="http://schemas.microsoft.com/office/drawing/2014/main" id="{FE5DE318-13A6-471E-AE4F-2C86C9804CAC}"/>
              </a:ext>
              <a:ext uri="{C183D7F6-B498-43B3-948B-1728B52AA6E4}">
                <adec:decorative xmlns:adec="http://schemas.microsoft.com/office/drawing/2017/decorative" val="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3583" t="23994" r="10834" b="17178"/>
          <a:stretch/>
        </p:blipFill>
        <p:spPr>
          <a:xfrm>
            <a:off x="10237640" y="140208"/>
            <a:ext cx="1892272" cy="731520"/>
          </a:xfrm>
          <a:prstGeom prst="rect">
            <a:avLst/>
          </a:prstGeom>
        </p:spPr>
      </p:pic>
      <p:sp>
        <p:nvSpPr>
          <p:cNvPr id="6" name="Rectangle 5">
            <a:extLst>
              <a:ext uri="{FF2B5EF4-FFF2-40B4-BE49-F238E27FC236}">
                <a16:creationId xmlns:a16="http://schemas.microsoft.com/office/drawing/2014/main" id="{7B330FE5-D279-49E2-BA0B-8057E5EEFBDE}"/>
              </a:ext>
              <a:ext uri="{C183D7F6-B498-43B3-948B-1728B52AA6E4}">
                <adec:decorative xmlns:adec="http://schemas.microsoft.com/office/drawing/2017/decorative" val="1"/>
              </a:ext>
            </a:extLst>
          </p:cNvPr>
          <p:cNvSpPr/>
          <p:nvPr userDrawn="1"/>
        </p:nvSpPr>
        <p:spPr>
          <a:xfrm>
            <a:off x="10189971" y="5803392"/>
            <a:ext cx="1892272" cy="1054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 name="Slide Number Placeholder 5">
            <a:extLst>
              <a:ext uri="{FF2B5EF4-FFF2-40B4-BE49-F238E27FC236}">
                <a16:creationId xmlns:a16="http://schemas.microsoft.com/office/drawing/2014/main" id="{87825C70-D5A5-436D-AACB-4CFC723B82D7}"/>
              </a:ext>
              <a:ext uri="{C183D7F6-B498-43B3-948B-1728B52AA6E4}">
                <adec:decorative xmlns:adec="http://schemas.microsoft.com/office/drawing/2017/decorative" val="1"/>
              </a:ext>
            </a:extLst>
          </p:cNvPr>
          <p:cNvSpPr>
            <a:spLocks noGrp="1"/>
          </p:cNvSpPr>
          <p:nvPr>
            <p:ph type="sldNum" sz="quarter" idx="12"/>
          </p:nvPr>
        </p:nvSpPr>
        <p:spPr>
          <a:xfrm>
            <a:off x="0" y="6361321"/>
            <a:ext cx="548640" cy="432567"/>
          </a:xfrm>
          <a:prstGeom prst="rect">
            <a:avLst/>
          </a:prstGeom>
          <a:ln>
            <a:solidFill>
              <a:srgbClr val="232B7C"/>
            </a:solidFill>
          </a:ln>
        </p:spPr>
        <p:txBody>
          <a:bodyPr anchor="ctr"/>
          <a:lstStyle>
            <a:lvl1pPr algn="ctr">
              <a:defRPr sz="1333">
                <a:solidFill>
                  <a:schemeClr val="bg1"/>
                </a:solidFill>
              </a:defRPr>
            </a:lvl1pPr>
          </a:lstStyle>
          <a:p>
            <a:fld id="{205155C8-06EF-4D76-B723-5863044CF28B}" type="slidenum">
              <a:rPr lang="en-US" smtClean="0"/>
              <a:pPr/>
              <a:t>‹#›</a:t>
            </a:fld>
            <a:endParaRPr lang="en-US"/>
          </a:p>
        </p:txBody>
      </p:sp>
    </p:spTree>
    <p:custDataLst>
      <p:tags r:id="rId1"/>
    </p:custDataLst>
    <p:extLst>
      <p:ext uri="{BB962C8B-B14F-4D97-AF65-F5344CB8AC3E}">
        <p14:creationId xmlns:p14="http://schemas.microsoft.com/office/powerpoint/2010/main" val="3920011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1.jpe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ags" Target="../tags/tag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tags" Target="../tags/tag16.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theme" Target="../theme/theme3.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image" Target="../media/image2.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19" Type="http://schemas.openxmlformats.org/officeDocument/2006/relationships/image" Target="../media/image1.jpeg"/><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theme" Target="../theme/theme4.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image" Target="../media/image1.jpeg"/><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tags" Target="../tags/tag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974323" cy="634219"/>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838200" y="1253330"/>
            <a:ext cx="10974323" cy="476901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 name="Group 9">
            <a:extLst>
              <a:ext uri="{FF2B5EF4-FFF2-40B4-BE49-F238E27FC236}">
                <a16:creationId xmlns:a16="http://schemas.microsoft.com/office/drawing/2014/main" id="{82CB7D99-1B9B-4BF4-885E-6610D32C44F5}"/>
              </a:ext>
            </a:extLst>
          </p:cNvPr>
          <p:cNvGrpSpPr/>
          <p:nvPr userDrawn="1"/>
        </p:nvGrpSpPr>
        <p:grpSpPr>
          <a:xfrm>
            <a:off x="0" y="0"/>
            <a:ext cx="548640" cy="6858000"/>
            <a:chOff x="0" y="0"/>
            <a:chExt cx="411480" cy="5143500"/>
          </a:xfrm>
        </p:grpSpPr>
        <p:sp>
          <p:nvSpPr>
            <p:cNvPr id="11" name="Rectangle 10">
              <a:extLst>
                <a:ext uri="{FF2B5EF4-FFF2-40B4-BE49-F238E27FC236}">
                  <a16:creationId xmlns:a16="http://schemas.microsoft.com/office/drawing/2014/main" id="{48D4EB9B-CFAD-4822-B717-0EBA0ECBB835}"/>
                </a:ext>
              </a:extLst>
            </p:cNvPr>
            <p:cNvSpPr/>
            <p:nvPr/>
          </p:nvSpPr>
          <p:spPr>
            <a:xfrm>
              <a:off x="0" y="0"/>
              <a:ext cx="411480" cy="5143500"/>
            </a:xfrm>
            <a:prstGeom prst="rect">
              <a:avLst/>
            </a:prstGeom>
            <a:solidFill>
              <a:srgbClr val="232B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800">
                <a:solidFill>
                  <a:prstClr val="white"/>
                </a:solidFill>
                <a:latin typeface="Calibri" panose="020F0502020204030204"/>
              </a:endParaRPr>
            </a:p>
          </p:txBody>
        </p:sp>
        <p:sp>
          <p:nvSpPr>
            <p:cNvPr id="12" name="Rectangle 11">
              <a:extLst>
                <a:ext uri="{FF2B5EF4-FFF2-40B4-BE49-F238E27FC236}">
                  <a16:creationId xmlns:a16="http://schemas.microsoft.com/office/drawing/2014/main" id="{DC58F39E-A5CD-46C1-AB04-64A30C3F6C08}"/>
                </a:ext>
              </a:extLst>
            </p:cNvPr>
            <p:cNvSpPr/>
            <p:nvPr/>
          </p:nvSpPr>
          <p:spPr>
            <a:xfrm>
              <a:off x="0" y="0"/>
              <a:ext cx="411480" cy="2087880"/>
            </a:xfrm>
            <a:prstGeom prst="rect">
              <a:avLst/>
            </a:prstGeom>
            <a:gradFill>
              <a:gsLst>
                <a:gs pos="0">
                  <a:srgbClr val="C00000"/>
                </a:gs>
                <a:gs pos="100000">
                  <a:srgbClr val="232B7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800">
                <a:solidFill>
                  <a:prstClr val="white"/>
                </a:solidFill>
                <a:latin typeface="Calibri" panose="020F0502020204030204"/>
              </a:endParaRPr>
            </a:p>
          </p:txBody>
        </p:sp>
      </p:grpSp>
      <p:cxnSp>
        <p:nvCxnSpPr>
          <p:cNvPr id="13" name="Straight Connector 12">
            <a:extLst>
              <a:ext uri="{FF2B5EF4-FFF2-40B4-BE49-F238E27FC236}">
                <a16:creationId xmlns:a16="http://schemas.microsoft.com/office/drawing/2014/main" id="{3876297A-8743-4312-95C7-8C0DB9052BA1}"/>
              </a:ext>
            </a:extLst>
          </p:cNvPr>
          <p:cNvCxnSpPr/>
          <p:nvPr userDrawn="1"/>
        </p:nvCxnSpPr>
        <p:spPr>
          <a:xfrm>
            <a:off x="931163" y="1046771"/>
            <a:ext cx="10881360" cy="0"/>
          </a:xfrm>
          <a:prstGeom prst="line">
            <a:avLst/>
          </a:prstGeom>
          <a:ln w="19050">
            <a:solidFill>
              <a:srgbClr val="972200"/>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1A706B56-42BE-4BCB-8761-8C28BEF6B966}"/>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3583" t="23994" r="10834" b="17178"/>
          <a:stretch/>
        </p:blipFill>
        <p:spPr>
          <a:xfrm>
            <a:off x="10237640" y="6069769"/>
            <a:ext cx="1892272" cy="731520"/>
          </a:xfrm>
          <a:prstGeom prst="rect">
            <a:avLst/>
          </a:prstGeom>
        </p:spPr>
      </p:pic>
    </p:spTree>
    <p:custDataLst>
      <p:tags r:id="rId14"/>
    </p:custDataLst>
    <p:extLst>
      <p:ext uri="{BB962C8B-B14F-4D97-AF65-F5344CB8AC3E}">
        <p14:creationId xmlns:p14="http://schemas.microsoft.com/office/powerpoint/2010/main" val="10999128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ftr="0" dt="0"/>
  <p:txStyles>
    <p:titleStyle>
      <a:lvl1pPr algn="l" defTabSz="914377" rtl="0" eaLnBrk="1" latinLnBrk="0" hangingPunct="1">
        <a:lnSpc>
          <a:spcPct val="90000"/>
        </a:lnSpc>
        <a:spcBef>
          <a:spcPct val="0"/>
        </a:spcBef>
        <a:buNone/>
        <a:defRPr sz="4000" b="1" kern="1200">
          <a:solidFill>
            <a:srgbClr val="232B7C"/>
          </a:solidFill>
          <a:latin typeface="+mn-lt"/>
          <a:ea typeface="+mj-ea"/>
          <a:cs typeface="+mj-cs"/>
        </a:defRPr>
      </a:lvl1pPr>
    </p:titleStyle>
    <p:bodyStyle>
      <a:lvl1pPr marL="228594" indent="-228594" algn="l" defTabSz="914377" rtl="0" eaLnBrk="1" latinLnBrk="0" hangingPunct="1">
        <a:lnSpc>
          <a:spcPct val="90000"/>
        </a:lnSpc>
        <a:spcBef>
          <a:spcPts val="1000"/>
        </a:spcBef>
        <a:buFont typeface="Wingdings" panose="05000000000000000000" pitchFamily="2" charset="2"/>
        <a:buChar char="§"/>
        <a:defRPr sz="2667"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Clr>
          <a:srgbClr val="972200"/>
        </a:buClr>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Clr>
          <a:srgbClr val="232B7C"/>
        </a:buClr>
        <a:buFont typeface="Calibri" panose="020F0502020204030204" pitchFamily="34" charset="0"/>
        <a:buChar char="ꟷ"/>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974323" cy="634219"/>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838200" y="1253330"/>
            <a:ext cx="10974323" cy="476901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 name="Group 9">
            <a:extLst>
              <a:ext uri="{FF2B5EF4-FFF2-40B4-BE49-F238E27FC236}">
                <a16:creationId xmlns:a16="http://schemas.microsoft.com/office/drawing/2014/main" id="{82CB7D99-1B9B-4BF4-885E-6610D32C44F5}"/>
              </a:ext>
            </a:extLst>
          </p:cNvPr>
          <p:cNvGrpSpPr/>
          <p:nvPr userDrawn="1"/>
        </p:nvGrpSpPr>
        <p:grpSpPr>
          <a:xfrm>
            <a:off x="0" y="0"/>
            <a:ext cx="548640" cy="6858000"/>
            <a:chOff x="0" y="0"/>
            <a:chExt cx="411480" cy="5143500"/>
          </a:xfrm>
        </p:grpSpPr>
        <p:sp>
          <p:nvSpPr>
            <p:cNvPr id="11" name="Rectangle 10">
              <a:extLst>
                <a:ext uri="{FF2B5EF4-FFF2-40B4-BE49-F238E27FC236}">
                  <a16:creationId xmlns:a16="http://schemas.microsoft.com/office/drawing/2014/main" id="{48D4EB9B-CFAD-4822-B717-0EBA0ECBB835}"/>
                </a:ext>
              </a:extLst>
            </p:cNvPr>
            <p:cNvSpPr/>
            <p:nvPr/>
          </p:nvSpPr>
          <p:spPr>
            <a:xfrm>
              <a:off x="0" y="0"/>
              <a:ext cx="411480" cy="5143500"/>
            </a:xfrm>
            <a:prstGeom prst="rect">
              <a:avLst/>
            </a:prstGeom>
            <a:solidFill>
              <a:srgbClr val="232B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800">
                <a:solidFill>
                  <a:prstClr val="white"/>
                </a:solidFill>
                <a:latin typeface="Calibri" panose="020F0502020204030204"/>
              </a:endParaRPr>
            </a:p>
          </p:txBody>
        </p:sp>
        <p:sp>
          <p:nvSpPr>
            <p:cNvPr id="12" name="Rectangle 11">
              <a:extLst>
                <a:ext uri="{FF2B5EF4-FFF2-40B4-BE49-F238E27FC236}">
                  <a16:creationId xmlns:a16="http://schemas.microsoft.com/office/drawing/2014/main" id="{DC58F39E-A5CD-46C1-AB04-64A30C3F6C08}"/>
                </a:ext>
              </a:extLst>
            </p:cNvPr>
            <p:cNvSpPr/>
            <p:nvPr/>
          </p:nvSpPr>
          <p:spPr>
            <a:xfrm>
              <a:off x="0" y="0"/>
              <a:ext cx="411480" cy="2087880"/>
            </a:xfrm>
            <a:prstGeom prst="rect">
              <a:avLst/>
            </a:prstGeom>
            <a:gradFill>
              <a:gsLst>
                <a:gs pos="0">
                  <a:srgbClr val="C00000"/>
                </a:gs>
                <a:gs pos="100000">
                  <a:srgbClr val="232B7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800">
                <a:solidFill>
                  <a:prstClr val="white"/>
                </a:solidFill>
                <a:latin typeface="Calibri" panose="020F0502020204030204"/>
              </a:endParaRPr>
            </a:p>
          </p:txBody>
        </p:sp>
      </p:grpSp>
      <p:cxnSp>
        <p:nvCxnSpPr>
          <p:cNvPr id="13" name="Straight Connector 12">
            <a:extLst>
              <a:ext uri="{FF2B5EF4-FFF2-40B4-BE49-F238E27FC236}">
                <a16:creationId xmlns:a16="http://schemas.microsoft.com/office/drawing/2014/main" id="{3876297A-8743-4312-95C7-8C0DB9052BA1}"/>
              </a:ext>
            </a:extLst>
          </p:cNvPr>
          <p:cNvCxnSpPr/>
          <p:nvPr userDrawn="1"/>
        </p:nvCxnSpPr>
        <p:spPr>
          <a:xfrm>
            <a:off x="931163" y="1046771"/>
            <a:ext cx="10881360" cy="0"/>
          </a:xfrm>
          <a:prstGeom prst="line">
            <a:avLst/>
          </a:prstGeom>
          <a:ln w="19050">
            <a:solidFill>
              <a:srgbClr val="972200"/>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1A706B56-42BE-4BCB-8761-8C28BEF6B966}"/>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3583" t="23994" r="10834" b="17178"/>
          <a:stretch/>
        </p:blipFill>
        <p:spPr>
          <a:xfrm>
            <a:off x="10237640" y="6069769"/>
            <a:ext cx="1892272" cy="731520"/>
          </a:xfrm>
          <a:prstGeom prst="rect">
            <a:avLst/>
          </a:prstGeom>
        </p:spPr>
      </p:pic>
    </p:spTree>
    <p:custDataLst>
      <p:tags r:id="rId14"/>
    </p:custDataLst>
    <p:extLst>
      <p:ext uri="{BB962C8B-B14F-4D97-AF65-F5344CB8AC3E}">
        <p14:creationId xmlns:p14="http://schemas.microsoft.com/office/powerpoint/2010/main" val="1099912888"/>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hf hdr="0" ftr="0" dt="0"/>
  <p:txStyles>
    <p:titleStyle>
      <a:lvl1pPr algn="l" defTabSz="914377" rtl="0" eaLnBrk="1" latinLnBrk="0" hangingPunct="1">
        <a:lnSpc>
          <a:spcPct val="90000"/>
        </a:lnSpc>
        <a:spcBef>
          <a:spcPct val="0"/>
        </a:spcBef>
        <a:buNone/>
        <a:defRPr sz="4000" b="1" kern="1200">
          <a:solidFill>
            <a:srgbClr val="232B7C"/>
          </a:solidFill>
          <a:latin typeface="+mn-lt"/>
          <a:ea typeface="+mj-ea"/>
          <a:cs typeface="+mj-cs"/>
        </a:defRPr>
      </a:lvl1pPr>
    </p:titleStyle>
    <p:bodyStyle>
      <a:lvl1pPr marL="228594" indent="-228594" algn="l" defTabSz="914377" rtl="0" eaLnBrk="1" latinLnBrk="0" hangingPunct="1">
        <a:lnSpc>
          <a:spcPct val="90000"/>
        </a:lnSpc>
        <a:spcBef>
          <a:spcPts val="1000"/>
        </a:spcBef>
        <a:buFont typeface="Wingdings" panose="05000000000000000000" pitchFamily="2" charset="2"/>
        <a:buChar char="§"/>
        <a:defRPr sz="2667"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Clr>
          <a:srgbClr val="972200"/>
        </a:buClr>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Clr>
          <a:srgbClr val="232B7C"/>
        </a:buClr>
        <a:buFont typeface="Calibri" panose="020F0502020204030204" pitchFamily="34" charset="0"/>
        <a:buChar char="ꟷ"/>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974323" cy="634219"/>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838200" y="1253330"/>
            <a:ext cx="10974323" cy="476901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 name="Group 9">
            <a:extLst>
              <a:ext uri="{FF2B5EF4-FFF2-40B4-BE49-F238E27FC236}">
                <a16:creationId xmlns:a16="http://schemas.microsoft.com/office/drawing/2014/main" id="{82CB7D99-1B9B-4BF4-885E-6610D32C44F5}"/>
              </a:ext>
            </a:extLst>
          </p:cNvPr>
          <p:cNvGrpSpPr/>
          <p:nvPr userDrawn="1"/>
        </p:nvGrpSpPr>
        <p:grpSpPr>
          <a:xfrm>
            <a:off x="0" y="0"/>
            <a:ext cx="548640" cy="6858000"/>
            <a:chOff x="0" y="0"/>
            <a:chExt cx="411480" cy="5143500"/>
          </a:xfrm>
        </p:grpSpPr>
        <p:sp>
          <p:nvSpPr>
            <p:cNvPr id="11" name="Rectangle 10">
              <a:extLst>
                <a:ext uri="{FF2B5EF4-FFF2-40B4-BE49-F238E27FC236}">
                  <a16:creationId xmlns:a16="http://schemas.microsoft.com/office/drawing/2014/main" id="{48D4EB9B-CFAD-4822-B717-0EBA0ECBB835}"/>
                </a:ext>
              </a:extLst>
            </p:cNvPr>
            <p:cNvSpPr/>
            <p:nvPr/>
          </p:nvSpPr>
          <p:spPr>
            <a:xfrm>
              <a:off x="0" y="0"/>
              <a:ext cx="411480" cy="5143500"/>
            </a:xfrm>
            <a:prstGeom prst="rect">
              <a:avLst/>
            </a:prstGeom>
            <a:solidFill>
              <a:srgbClr val="232B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800">
                <a:solidFill>
                  <a:prstClr val="white"/>
                </a:solidFill>
                <a:latin typeface="Calibri" panose="020F0502020204030204"/>
              </a:endParaRPr>
            </a:p>
          </p:txBody>
        </p:sp>
        <p:sp>
          <p:nvSpPr>
            <p:cNvPr id="12" name="Rectangle 11">
              <a:extLst>
                <a:ext uri="{FF2B5EF4-FFF2-40B4-BE49-F238E27FC236}">
                  <a16:creationId xmlns:a16="http://schemas.microsoft.com/office/drawing/2014/main" id="{DC58F39E-A5CD-46C1-AB04-64A30C3F6C08}"/>
                </a:ext>
              </a:extLst>
            </p:cNvPr>
            <p:cNvSpPr/>
            <p:nvPr/>
          </p:nvSpPr>
          <p:spPr>
            <a:xfrm>
              <a:off x="0" y="0"/>
              <a:ext cx="411480" cy="2087880"/>
            </a:xfrm>
            <a:prstGeom prst="rect">
              <a:avLst/>
            </a:prstGeom>
            <a:gradFill>
              <a:gsLst>
                <a:gs pos="0">
                  <a:srgbClr val="C00000"/>
                </a:gs>
                <a:gs pos="100000">
                  <a:srgbClr val="232B7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800">
                <a:solidFill>
                  <a:prstClr val="white"/>
                </a:solidFill>
                <a:latin typeface="Calibri" panose="020F0502020204030204"/>
              </a:endParaRPr>
            </a:p>
          </p:txBody>
        </p:sp>
      </p:grpSp>
      <p:cxnSp>
        <p:nvCxnSpPr>
          <p:cNvPr id="13" name="Straight Connector 12">
            <a:extLst>
              <a:ext uri="{FF2B5EF4-FFF2-40B4-BE49-F238E27FC236}">
                <a16:creationId xmlns:a16="http://schemas.microsoft.com/office/drawing/2014/main" id="{3876297A-8743-4312-95C7-8C0DB9052BA1}"/>
              </a:ext>
            </a:extLst>
          </p:cNvPr>
          <p:cNvCxnSpPr/>
          <p:nvPr userDrawn="1"/>
        </p:nvCxnSpPr>
        <p:spPr>
          <a:xfrm>
            <a:off x="931163" y="1046771"/>
            <a:ext cx="10881360" cy="0"/>
          </a:xfrm>
          <a:prstGeom prst="line">
            <a:avLst/>
          </a:prstGeom>
          <a:ln w="19050">
            <a:solidFill>
              <a:srgbClr val="972200"/>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1A706B56-42BE-4BCB-8761-8C28BEF6B966}"/>
              </a:ext>
            </a:extLst>
          </p:cNvPr>
          <p:cNvPicPr>
            <a:picLocks noChangeAspect="1"/>
          </p:cNvPicPr>
          <p:nvPr userDrawn="1"/>
        </p:nvPicPr>
        <p:blipFill rotWithShape="1">
          <a:blip r:embed="rId19">
            <a:extLst>
              <a:ext uri="{28A0092B-C50C-407E-A947-70E740481C1C}">
                <a14:useLocalDpi xmlns:a14="http://schemas.microsoft.com/office/drawing/2010/main" val="0"/>
              </a:ext>
            </a:extLst>
          </a:blip>
          <a:srcRect l="3583" t="23994" r="10834" b="17178"/>
          <a:stretch/>
        </p:blipFill>
        <p:spPr>
          <a:xfrm>
            <a:off x="10237640" y="6069769"/>
            <a:ext cx="1892272" cy="731520"/>
          </a:xfrm>
          <a:prstGeom prst="rect">
            <a:avLst/>
          </a:prstGeom>
        </p:spPr>
      </p:pic>
      <p:pic>
        <p:nvPicPr>
          <p:cNvPr id="4" name="Picture 3">
            <a:extLst>
              <a:ext uri="{FF2B5EF4-FFF2-40B4-BE49-F238E27FC236}">
                <a16:creationId xmlns:a16="http://schemas.microsoft.com/office/drawing/2014/main" id="{F0610B7F-0992-40D5-9198-207A77E61935}"/>
              </a:ext>
            </a:extLst>
          </p:cNvPr>
          <p:cNvPicPr>
            <a:picLocks noChangeAspect="1"/>
          </p:cNvPicPr>
          <p:nvPr userDrawn="1"/>
        </p:nvPicPr>
        <p:blipFill rotWithShape="1">
          <a:blip r:embed="rId20"/>
          <a:srcRect t="7683" b="23372"/>
          <a:stretch/>
        </p:blipFill>
        <p:spPr>
          <a:xfrm>
            <a:off x="774408" y="6023190"/>
            <a:ext cx="1445888" cy="611412"/>
          </a:xfrm>
          <a:prstGeom prst="rect">
            <a:avLst/>
          </a:prstGeom>
        </p:spPr>
      </p:pic>
    </p:spTree>
    <p:custDataLst>
      <p:tags r:id="rId18"/>
    </p:custDataLst>
    <p:extLst>
      <p:ext uri="{BB962C8B-B14F-4D97-AF65-F5344CB8AC3E}">
        <p14:creationId xmlns:p14="http://schemas.microsoft.com/office/powerpoint/2010/main" val="2991841614"/>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Lst>
  <p:hf hdr="0" ftr="0" dt="0"/>
  <p:txStyles>
    <p:titleStyle>
      <a:lvl1pPr algn="l" defTabSz="914377" rtl="0" eaLnBrk="1" latinLnBrk="0" hangingPunct="1">
        <a:lnSpc>
          <a:spcPct val="90000"/>
        </a:lnSpc>
        <a:spcBef>
          <a:spcPct val="0"/>
        </a:spcBef>
        <a:buNone/>
        <a:defRPr sz="4000" b="1" kern="1200">
          <a:solidFill>
            <a:srgbClr val="232B7C"/>
          </a:solidFill>
          <a:latin typeface="+mn-lt"/>
          <a:ea typeface="+mj-ea"/>
          <a:cs typeface="+mj-cs"/>
        </a:defRPr>
      </a:lvl1pPr>
    </p:titleStyle>
    <p:bodyStyle>
      <a:lvl1pPr marL="228594" indent="-228594" algn="l" defTabSz="914377" rtl="0" eaLnBrk="1" latinLnBrk="0" hangingPunct="1">
        <a:lnSpc>
          <a:spcPct val="90000"/>
        </a:lnSpc>
        <a:spcBef>
          <a:spcPts val="1000"/>
        </a:spcBef>
        <a:buFont typeface="Wingdings" panose="05000000000000000000" pitchFamily="2" charset="2"/>
        <a:buChar char="§"/>
        <a:defRPr sz="2667"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Clr>
          <a:srgbClr val="972200"/>
        </a:buClr>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Clr>
          <a:srgbClr val="232B7C"/>
        </a:buClr>
        <a:buFont typeface="Calibri" panose="020F0502020204030204" pitchFamily="34" charset="0"/>
        <a:buChar char="ꟷ"/>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974323" cy="634219"/>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838200" y="1253330"/>
            <a:ext cx="10974323" cy="476901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0" name="Group 9">
            <a:extLst>
              <a:ext uri="{FF2B5EF4-FFF2-40B4-BE49-F238E27FC236}">
                <a16:creationId xmlns:a16="http://schemas.microsoft.com/office/drawing/2014/main" id="{82CB7D99-1B9B-4BF4-885E-6610D32C44F5}"/>
              </a:ext>
              <a:ext uri="{C183D7F6-B498-43B3-948B-1728B52AA6E4}">
                <adec:decorative xmlns:adec="http://schemas.microsoft.com/office/drawing/2017/decorative" val="1"/>
              </a:ext>
            </a:extLst>
          </p:cNvPr>
          <p:cNvGrpSpPr/>
          <p:nvPr userDrawn="1"/>
        </p:nvGrpSpPr>
        <p:grpSpPr>
          <a:xfrm>
            <a:off x="0" y="0"/>
            <a:ext cx="548640" cy="6858000"/>
            <a:chOff x="0" y="0"/>
            <a:chExt cx="411480" cy="5143500"/>
          </a:xfrm>
        </p:grpSpPr>
        <p:sp>
          <p:nvSpPr>
            <p:cNvPr id="11" name="Rectangle 10">
              <a:extLst>
                <a:ext uri="{FF2B5EF4-FFF2-40B4-BE49-F238E27FC236}">
                  <a16:creationId xmlns:a16="http://schemas.microsoft.com/office/drawing/2014/main" id="{48D4EB9B-CFAD-4822-B717-0EBA0ECBB835}"/>
                </a:ext>
              </a:extLst>
            </p:cNvPr>
            <p:cNvSpPr/>
            <p:nvPr/>
          </p:nvSpPr>
          <p:spPr>
            <a:xfrm>
              <a:off x="0" y="0"/>
              <a:ext cx="411480" cy="5143500"/>
            </a:xfrm>
            <a:prstGeom prst="rect">
              <a:avLst/>
            </a:prstGeom>
            <a:solidFill>
              <a:srgbClr val="232B7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800">
                <a:solidFill>
                  <a:prstClr val="white"/>
                </a:solidFill>
                <a:latin typeface="Calibri" panose="020F0502020204030204"/>
              </a:endParaRPr>
            </a:p>
          </p:txBody>
        </p:sp>
        <p:sp>
          <p:nvSpPr>
            <p:cNvPr id="12" name="Rectangle 11">
              <a:extLst>
                <a:ext uri="{FF2B5EF4-FFF2-40B4-BE49-F238E27FC236}">
                  <a16:creationId xmlns:a16="http://schemas.microsoft.com/office/drawing/2014/main" id="{DC58F39E-A5CD-46C1-AB04-64A30C3F6C08}"/>
                </a:ext>
              </a:extLst>
            </p:cNvPr>
            <p:cNvSpPr/>
            <p:nvPr/>
          </p:nvSpPr>
          <p:spPr>
            <a:xfrm>
              <a:off x="0" y="0"/>
              <a:ext cx="411480" cy="2087880"/>
            </a:xfrm>
            <a:prstGeom prst="rect">
              <a:avLst/>
            </a:prstGeom>
            <a:gradFill>
              <a:gsLst>
                <a:gs pos="0">
                  <a:srgbClr val="C00000"/>
                </a:gs>
                <a:gs pos="100000">
                  <a:srgbClr val="232B7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1800">
                <a:solidFill>
                  <a:prstClr val="white"/>
                </a:solidFill>
                <a:latin typeface="Calibri" panose="020F0502020204030204"/>
              </a:endParaRPr>
            </a:p>
          </p:txBody>
        </p:sp>
      </p:grpSp>
      <p:cxnSp>
        <p:nvCxnSpPr>
          <p:cNvPr id="13" name="Straight Connector 12">
            <a:extLst>
              <a:ext uri="{FF2B5EF4-FFF2-40B4-BE49-F238E27FC236}">
                <a16:creationId xmlns:a16="http://schemas.microsoft.com/office/drawing/2014/main" id="{3876297A-8743-4312-95C7-8C0DB9052BA1}"/>
              </a:ext>
              <a:ext uri="{C183D7F6-B498-43B3-948B-1728B52AA6E4}">
                <adec:decorative xmlns:adec="http://schemas.microsoft.com/office/drawing/2017/decorative" val="1"/>
              </a:ext>
            </a:extLst>
          </p:cNvPr>
          <p:cNvCxnSpPr/>
          <p:nvPr userDrawn="1"/>
        </p:nvCxnSpPr>
        <p:spPr>
          <a:xfrm>
            <a:off x="931163" y="1046771"/>
            <a:ext cx="10881360" cy="0"/>
          </a:xfrm>
          <a:prstGeom prst="line">
            <a:avLst/>
          </a:prstGeom>
          <a:ln w="19050">
            <a:solidFill>
              <a:srgbClr val="972200"/>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1A706B56-42BE-4BCB-8761-8C28BEF6B966}"/>
              </a:ext>
              <a:ext uri="{C183D7F6-B498-43B3-948B-1728B52AA6E4}">
                <adec:decorative xmlns:adec="http://schemas.microsoft.com/office/drawing/2017/decorative" val="1"/>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3583" t="23994" r="10834" b="17178"/>
          <a:stretch/>
        </p:blipFill>
        <p:spPr>
          <a:xfrm>
            <a:off x="10237640" y="6069769"/>
            <a:ext cx="1892272" cy="731520"/>
          </a:xfrm>
          <a:prstGeom prst="rect">
            <a:avLst/>
          </a:prstGeom>
        </p:spPr>
      </p:pic>
    </p:spTree>
    <p:custDataLst>
      <p:tags r:id="rId14"/>
    </p:custDataLst>
    <p:extLst>
      <p:ext uri="{BB962C8B-B14F-4D97-AF65-F5344CB8AC3E}">
        <p14:creationId xmlns:p14="http://schemas.microsoft.com/office/powerpoint/2010/main" val="2594620787"/>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Lst>
  <p:hf hdr="0" ftr="0" dt="0"/>
  <p:txStyles>
    <p:titleStyle>
      <a:lvl1pPr algn="l" defTabSz="914377" rtl="0" eaLnBrk="1" latinLnBrk="0" hangingPunct="1">
        <a:lnSpc>
          <a:spcPct val="90000"/>
        </a:lnSpc>
        <a:spcBef>
          <a:spcPct val="0"/>
        </a:spcBef>
        <a:buNone/>
        <a:defRPr sz="4000" b="1" kern="1200">
          <a:solidFill>
            <a:srgbClr val="232B7C"/>
          </a:solidFill>
          <a:latin typeface="+mn-lt"/>
          <a:ea typeface="+mj-ea"/>
          <a:cs typeface="+mj-cs"/>
        </a:defRPr>
      </a:lvl1pPr>
    </p:titleStyle>
    <p:bodyStyle>
      <a:lvl1pPr marL="228594" indent="-228594" algn="l" defTabSz="914377" rtl="0" eaLnBrk="1" latinLnBrk="0" hangingPunct="1">
        <a:lnSpc>
          <a:spcPct val="90000"/>
        </a:lnSpc>
        <a:spcBef>
          <a:spcPts val="1000"/>
        </a:spcBef>
        <a:buFont typeface="Wingdings" panose="05000000000000000000" pitchFamily="2" charset="2"/>
        <a:buChar char="§"/>
        <a:defRPr sz="2667"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Clr>
          <a:srgbClr val="972200"/>
        </a:buClr>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Clr>
          <a:srgbClr val="232B7C"/>
        </a:buClr>
        <a:buFont typeface="Calibri" panose="020F0502020204030204" pitchFamily="34" charset="0"/>
        <a:buChar char="ꟷ"/>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4.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33.xml"/><Relationship Id="rId1" Type="http://schemas.openxmlformats.org/officeDocument/2006/relationships/tags" Target="../tags/tag33.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33.xml"/><Relationship Id="rId1" Type="http://schemas.openxmlformats.org/officeDocument/2006/relationships/tags" Target="../tags/tag34.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49.xml"/><Relationship Id="rId1" Type="http://schemas.openxmlformats.org/officeDocument/2006/relationships/tags" Target="../tags/tag35.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33.xml"/><Relationship Id="rId1" Type="http://schemas.openxmlformats.org/officeDocument/2006/relationships/tags" Target="../tags/tag36.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7.xml"/><Relationship Id="rId1" Type="http://schemas.openxmlformats.org/officeDocument/2006/relationships/tags" Target="../tags/tag37.xml"/><Relationship Id="rId6" Type="http://schemas.openxmlformats.org/officeDocument/2006/relationships/image" Target="../media/image16.png"/><Relationship Id="rId5" Type="http://schemas.openxmlformats.org/officeDocument/2006/relationships/image" Target="../media/image25.jpe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9.xml"/><Relationship Id="rId1" Type="http://schemas.openxmlformats.org/officeDocument/2006/relationships/tags" Target="../tags/tag38.xml"/><Relationship Id="rId6" Type="http://schemas.openxmlformats.org/officeDocument/2006/relationships/hyperlink" Target="https://www.ncosc.gov/state-agency-resources/ncfs-resources/1099-information-session" TargetMode="External"/><Relationship Id="rId5" Type="http://schemas.openxmlformats.org/officeDocument/2006/relationships/hyperlink" Target="https://www.ncosc.gov/training/ncfs-system-training/ncfs-help-documents/ap-42-printing-1099-correction-form" TargetMode="External"/><Relationship Id="rId4" Type="http://schemas.openxmlformats.org/officeDocument/2006/relationships/hyperlink" Target="https://www.ncosc.gov/training/ncfs-system-training/ncfs-help-documents/ap-41-1099-zero-dollar-invoices"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ncosc.gov/training/ncfs-system-training/ncfs-help-documents/ap-07-create-and-manage-invoices" TargetMode="External"/><Relationship Id="rId2" Type="http://schemas.openxmlformats.org/officeDocument/2006/relationships/slideLayout" Target="../slideLayouts/slideLayout9.xml"/><Relationship Id="rId1" Type="http://schemas.openxmlformats.org/officeDocument/2006/relationships/tags" Target="../tags/tag39.xml"/><Relationship Id="rId6" Type="http://schemas.openxmlformats.org/officeDocument/2006/relationships/hyperlink" Target="https://www.ncosc.gov/training/ncfs-system-training/ncfs-help-documents/po-06-view-purchase-orders" TargetMode="External"/><Relationship Id="rId5" Type="http://schemas.openxmlformats.org/officeDocument/2006/relationships/hyperlink" Target="https://www.ncosc.gov/ex-18-close-unapplied-cash-advances-employee-reimbursement" TargetMode="External"/><Relationship Id="rId4" Type="http://schemas.openxmlformats.org/officeDocument/2006/relationships/hyperlink" Target="https://www.ncosc.gov/training/ncfs-system-training/ncfs-help-documents/ap-47-zero-dollar-invoices" TargetMode="Externa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7.xml"/><Relationship Id="rId1" Type="http://schemas.openxmlformats.org/officeDocument/2006/relationships/tags" Target="../tags/tag40.xml"/><Relationship Id="rId6" Type="http://schemas.openxmlformats.org/officeDocument/2006/relationships/image" Target="../media/image16.png"/><Relationship Id="rId5" Type="http://schemas.openxmlformats.org/officeDocument/2006/relationships/image" Target="../media/image26.jpe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9.xml"/><Relationship Id="rId1" Type="http://schemas.openxmlformats.org/officeDocument/2006/relationships/tags" Target="../tags/tag41.xml"/><Relationship Id="rId5" Type="http://schemas.openxmlformats.org/officeDocument/2006/relationships/image" Target="../media/image27.png"/><Relationship Id="rId4" Type="http://schemas.openxmlformats.org/officeDocument/2006/relationships/hyperlink" Target="https://www.ncosc.gov/training/ncfs-system-training/ncfs-help-documents/bud-26-manage-grant-authorizations-budgets"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9.xml"/><Relationship Id="rId1" Type="http://schemas.openxmlformats.org/officeDocument/2006/relationships/tags" Target="../tags/tag4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25.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9.xml"/><Relationship Id="rId1" Type="http://schemas.openxmlformats.org/officeDocument/2006/relationships/tags" Target="../tags/tag4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7.xml"/><Relationship Id="rId1" Type="http://schemas.openxmlformats.org/officeDocument/2006/relationships/tags" Target="../tags/tag44.xml"/><Relationship Id="rId6" Type="http://schemas.openxmlformats.org/officeDocument/2006/relationships/image" Target="../media/image16.png"/><Relationship Id="rId5" Type="http://schemas.openxmlformats.org/officeDocument/2006/relationships/image" Target="../media/image30.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9.xml"/><Relationship Id="rId1" Type="http://schemas.openxmlformats.org/officeDocument/2006/relationships/tags" Target="../tags/tag45.xml"/><Relationship Id="rId5" Type="http://schemas.openxmlformats.org/officeDocument/2006/relationships/image" Target="../media/image32.png"/><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7.xml"/><Relationship Id="rId1" Type="http://schemas.openxmlformats.org/officeDocument/2006/relationships/tags" Target="../tags/tag46.xml"/><Relationship Id="rId6" Type="http://schemas.openxmlformats.org/officeDocument/2006/relationships/image" Target="../media/image16.png"/><Relationship Id="rId5" Type="http://schemas.openxmlformats.org/officeDocument/2006/relationships/image" Target="../media/image33.pn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9.xml"/><Relationship Id="rId1" Type="http://schemas.openxmlformats.org/officeDocument/2006/relationships/tags" Target="../tags/tag47.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7.xml"/><Relationship Id="rId1" Type="http://schemas.openxmlformats.org/officeDocument/2006/relationships/tags" Target="../tags/tag48.xml"/><Relationship Id="rId6" Type="http://schemas.openxmlformats.org/officeDocument/2006/relationships/image" Target="../media/image16.png"/><Relationship Id="rId5" Type="http://schemas.openxmlformats.org/officeDocument/2006/relationships/image" Target="../media/image34.png"/><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9.xml"/><Relationship Id="rId1" Type="http://schemas.openxmlformats.org/officeDocument/2006/relationships/tags" Target="../tags/tag49.xml"/><Relationship Id="rId4" Type="http://schemas.openxmlformats.org/officeDocument/2006/relationships/hyperlink" Target="https://forms.office.com/pages/responsepage.aspx?id=SD_0of5UP0OTeJaLRbxmZUcrf6ng_oRPpmOx1FtNAlRUMFRYWlhJMk9ESloyOVIzSURLOUJaRzNZMi4u&amp;route=shorturl" TargetMode="Externa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50.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9.xml"/><Relationship Id="rId1" Type="http://schemas.openxmlformats.org/officeDocument/2006/relationships/tags" Target="../tags/tag51.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8" Type="http://schemas.openxmlformats.org/officeDocument/2006/relationships/hyperlink" Target="https://www.ncosc.gov/training/ncfs-system-training/NCFS-help-documents" TargetMode="External"/><Relationship Id="rId13" Type="http://schemas.openxmlformats.org/officeDocument/2006/relationships/hyperlink" Target="https://www.ncosc.gov/training/ncfs-system-training/ncfs-help-documents/ap-47-zero-dollar-invoices" TargetMode="External"/><Relationship Id="rId3" Type="http://schemas.openxmlformats.org/officeDocument/2006/relationships/notesSlide" Target="../notesSlides/notesSlide21.xml"/><Relationship Id="rId7" Type="http://schemas.openxmlformats.org/officeDocument/2006/relationships/hyperlink" Target="https://www.ncosc.gov/training/ncfs-system-training/ncfs-help-documents/gen-11-ncfs-reference-links" TargetMode="External"/><Relationship Id="rId12" Type="http://schemas.openxmlformats.org/officeDocument/2006/relationships/hyperlink" Target="https://www.ncosc.gov/training/ncfs-system-training/ncfs-help-documents/ap-42-printing-1099-correction-form" TargetMode="External"/><Relationship Id="rId2" Type="http://schemas.openxmlformats.org/officeDocument/2006/relationships/slideLayout" Target="../slideLayouts/slideLayout9.xml"/><Relationship Id="rId16" Type="http://schemas.openxmlformats.org/officeDocument/2006/relationships/hyperlink" Target="https://www.ncosc.gov/training/ncfs-system-training/ncfs-help-documents/po-06-view-purchase-orders" TargetMode="External"/><Relationship Id="rId1" Type="http://schemas.openxmlformats.org/officeDocument/2006/relationships/tags" Target="../tags/tag52.xml"/><Relationship Id="rId6" Type="http://schemas.openxmlformats.org/officeDocument/2006/relationships/hyperlink" Target="https://www.ncosc.gov/training/ncfs-system-training" TargetMode="External"/><Relationship Id="rId11" Type="http://schemas.openxmlformats.org/officeDocument/2006/relationships/hyperlink" Target="https://www.ncosc.gov/training/ncfs-system-training/ncfs-help-documents/ap-41-1099-zero-dollar-invoices" TargetMode="External"/><Relationship Id="rId5" Type="http://schemas.openxmlformats.org/officeDocument/2006/relationships/hyperlink" Target="https://www.ncosc.gov/state-agency-resources/ncfs-resources/2026-communications" TargetMode="External"/><Relationship Id="rId15" Type="http://schemas.openxmlformats.org/officeDocument/2006/relationships/hyperlink" Target="https://www.ncosc.gov/ex-18-close-unapplied-cash-advances-employee-reimbursement" TargetMode="External"/><Relationship Id="rId10" Type="http://schemas.openxmlformats.org/officeDocument/2006/relationships/hyperlink" Target="https://www.ncosc.gov/training/ncfs-system-training/ncfs-help-documents/ap-07-create-and-manage-invoices" TargetMode="External"/><Relationship Id="rId4" Type="http://schemas.openxmlformats.org/officeDocument/2006/relationships/hyperlink" Target="https://www.ncosc.gov/state-agency-resources/ncfs-resources" TargetMode="External"/><Relationship Id="rId9" Type="http://schemas.openxmlformats.org/officeDocument/2006/relationships/hyperlink" Target="https://www.ncosc.gov/state-agency-resources/ncfs-resources/1099-information-session" TargetMode="External"/><Relationship Id="rId14" Type="http://schemas.openxmlformats.org/officeDocument/2006/relationships/hyperlink" Target="https://www.ncosc.gov/training/ncfs-system-training/ncfs-help-documents/bud-26-manage-grant-authorizations-budgets" TargetMode="Externa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9.xml"/><Relationship Id="rId1" Type="http://schemas.openxmlformats.org/officeDocument/2006/relationships/tags" Target="../tags/tag53.xml"/><Relationship Id="rId5" Type="http://schemas.openxmlformats.org/officeDocument/2006/relationships/hyperlink" Target="https://www.ncosc.gov/state-agency-resources/ncfs-resources/2026-communications" TargetMode="External"/><Relationship Id="rId4" Type="http://schemas.openxmlformats.org/officeDocument/2006/relationships/hyperlink" Target="https://teams.microsoft.com/l/meetup-join/19%3ameeting_ZjdhN2Y4ZDEtYjUyZC00YjE1LWFkZjAtYWRiNGNkZjcxMTRh%40thread.v2/0?context=%7b%22Tid%22%3a%22a1f43f48-54fe-433f-9378-968b45bc6665%22%2c%22Oid%22%3a%22a97f2b47-fee0-4f84-a663-b1d45b4d0254%22%7d" TargetMode="Externa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9.xml"/><Relationship Id="rId1" Type="http://schemas.openxmlformats.org/officeDocument/2006/relationships/tags" Target="../tags/tag54.xml"/><Relationship Id="rId6" Type="http://schemas.openxmlformats.org/officeDocument/2006/relationships/hyperlink" Target="mailto:ncfs@ncosc.gov" TargetMode="External"/><Relationship Id="rId5" Type="http://schemas.openxmlformats.org/officeDocument/2006/relationships/hyperlink" Target="https://forms.office.com/g/sdmj3R5FTM" TargetMode="External"/><Relationship Id="rId4" Type="http://schemas.openxmlformats.org/officeDocument/2006/relationships/image" Target="../media/image37.jpe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2.png"/><Relationship Id="rId3" Type="http://schemas.openxmlformats.org/officeDocument/2006/relationships/notesSlide" Target="../notesSlides/notesSlide4.xml"/><Relationship Id="rId7" Type="http://schemas.microsoft.com/office/2007/relationships/hdphoto" Target="../media/hdphoto1.wdp"/><Relationship Id="rId12" Type="http://schemas.microsoft.com/office/2007/relationships/hdphoto" Target="../media/hdphoto3.wdp"/><Relationship Id="rId2" Type="http://schemas.openxmlformats.org/officeDocument/2006/relationships/slideLayout" Target="../slideLayouts/slideLayout14.xml"/><Relationship Id="rId1" Type="http://schemas.openxmlformats.org/officeDocument/2006/relationships/tags" Target="../tags/tag27.xml"/><Relationship Id="rId6" Type="http://schemas.openxmlformats.org/officeDocument/2006/relationships/image" Target="../media/image8.png"/><Relationship Id="rId11" Type="http://schemas.openxmlformats.org/officeDocument/2006/relationships/image" Target="../media/image11.png"/><Relationship Id="rId5" Type="http://schemas.openxmlformats.org/officeDocument/2006/relationships/image" Target="../media/image7.jpeg"/><Relationship Id="rId10" Type="http://schemas.openxmlformats.org/officeDocument/2006/relationships/image" Target="../media/image10.jpeg"/><Relationship Id="rId4" Type="http://schemas.openxmlformats.org/officeDocument/2006/relationships/image" Target="../media/image6.png"/><Relationship Id="rId9"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9.xml"/><Relationship Id="rId1" Type="http://schemas.openxmlformats.org/officeDocument/2006/relationships/tags" Target="../tags/tag28.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9.xml"/><Relationship Id="rId1" Type="http://schemas.openxmlformats.org/officeDocument/2006/relationships/tags" Target="../tags/tag29.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7.xml"/><Relationship Id="rId1" Type="http://schemas.openxmlformats.org/officeDocument/2006/relationships/tags" Target="../tags/tag30.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3.xml"/><Relationship Id="rId1" Type="http://schemas.openxmlformats.org/officeDocument/2006/relationships/tags" Target="../tags/tag31.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33.xml"/><Relationship Id="rId1" Type="http://schemas.openxmlformats.org/officeDocument/2006/relationships/tags" Target="../tags/tag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1B2FD2-8A71-619C-1F63-8D71EE5604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2CD0E3-9D58-6E54-3EAC-D3669186EAF0}"/>
              </a:ext>
            </a:extLst>
          </p:cNvPr>
          <p:cNvSpPr>
            <a:spLocks noGrp="1"/>
          </p:cNvSpPr>
          <p:nvPr>
            <p:ph type="ctrTitle"/>
          </p:nvPr>
        </p:nvSpPr>
        <p:spPr/>
        <p:txBody>
          <a:bodyPr/>
          <a:lstStyle/>
          <a:p>
            <a:pPr algn="ctr"/>
            <a:r>
              <a:rPr lang="en-US" sz="8000" dirty="0">
                <a:solidFill>
                  <a:schemeClr val="accent1"/>
                </a:solidFill>
              </a:rPr>
              <a:t>NCFS </a:t>
            </a:r>
            <a:r>
              <a:rPr lang="en-US" sz="8000" dirty="0">
                <a:solidFill>
                  <a:schemeClr val="accent1"/>
                </a:solidFill>
                <a:ea typeface="Calibri"/>
                <a:cs typeface="Calibri"/>
              </a:rPr>
              <a:t>Insights</a:t>
            </a:r>
          </a:p>
        </p:txBody>
      </p:sp>
      <p:sp>
        <p:nvSpPr>
          <p:cNvPr id="3" name="Subtitle 2">
            <a:extLst>
              <a:ext uri="{FF2B5EF4-FFF2-40B4-BE49-F238E27FC236}">
                <a16:creationId xmlns:a16="http://schemas.microsoft.com/office/drawing/2014/main" id="{806F50D3-8D49-3036-3445-9F2212DD50B6}"/>
              </a:ext>
            </a:extLst>
          </p:cNvPr>
          <p:cNvSpPr>
            <a:spLocks noGrp="1"/>
          </p:cNvSpPr>
          <p:nvPr>
            <p:ph type="subTitle" idx="1"/>
          </p:nvPr>
        </p:nvSpPr>
        <p:spPr>
          <a:xfrm>
            <a:off x="1512915" y="3169157"/>
            <a:ext cx="9681555" cy="1655763"/>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accent1"/>
                </a:solidFill>
                <a:effectLst/>
                <a:uLnTx/>
                <a:uFillTx/>
                <a:latin typeface="Calibri" panose="020F0502020204030204"/>
                <a:ea typeface="+mn-ea"/>
                <a:cs typeface="+mn-cs"/>
              </a:rPr>
              <a:t>March 4, 2026</a:t>
            </a:r>
            <a:endParaRPr kumimoji="0" lang="en-US" sz="4800" b="1" i="0" u="none" strike="noStrike" kern="1200" cap="none" spc="0" normalizeH="0" baseline="0" noProof="0" dirty="0">
              <a:ln>
                <a:noFill/>
              </a:ln>
              <a:solidFill>
                <a:schemeClr val="accent1"/>
              </a:solidFill>
              <a:effectLst/>
              <a:uLnTx/>
              <a:uFillTx/>
              <a:latin typeface="Calibri" panose="020F0502020204030204"/>
              <a:ea typeface="Calibri"/>
              <a:cs typeface="Calibri"/>
            </a:endParaRPr>
          </a:p>
          <a:p>
            <a:endParaRPr lang="en-US" dirty="0"/>
          </a:p>
        </p:txBody>
      </p:sp>
    </p:spTree>
    <p:custDataLst>
      <p:tags r:id="rId1"/>
    </p:custDataLst>
    <p:extLst>
      <p:ext uri="{BB962C8B-B14F-4D97-AF65-F5344CB8AC3E}">
        <p14:creationId xmlns:p14="http://schemas.microsoft.com/office/powerpoint/2010/main" val="24469490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BBF7D-C2C8-5FFD-3480-93373031C481}"/>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6FAF880A-252C-C87E-5173-D5F639B8A600}"/>
              </a:ext>
            </a:extLst>
          </p:cNvPr>
          <p:cNvSpPr>
            <a:spLocks noGrp="1"/>
          </p:cNvSpPr>
          <p:nvPr>
            <p:ph type="title"/>
          </p:nvPr>
        </p:nvSpPr>
        <p:spPr>
          <a:xfrm>
            <a:off x="838200" y="365125"/>
            <a:ext cx="10974323" cy="634219"/>
          </a:xfrm>
        </p:spPr>
        <p:txBody>
          <a:bodyPr/>
          <a:lstStyle/>
          <a:p>
            <a:r>
              <a:rPr lang="en-US" dirty="0">
                <a:solidFill>
                  <a:schemeClr val="accent1"/>
                </a:solidFill>
              </a:rPr>
              <a:t>Inquiry Field Modifier</a:t>
            </a:r>
          </a:p>
        </p:txBody>
      </p:sp>
      <p:sp>
        <p:nvSpPr>
          <p:cNvPr id="5" name="TextBox 4">
            <a:extLst>
              <a:ext uri="{FF2B5EF4-FFF2-40B4-BE49-F238E27FC236}">
                <a16:creationId xmlns:a16="http://schemas.microsoft.com/office/drawing/2014/main" id="{30A4714C-A018-1B00-7A34-345C64F0C213}"/>
              </a:ext>
            </a:extLst>
          </p:cNvPr>
          <p:cNvSpPr txBox="1"/>
          <p:nvPr/>
        </p:nvSpPr>
        <p:spPr>
          <a:xfrm>
            <a:off x="838200" y="1372969"/>
            <a:ext cx="5896897" cy="3370153"/>
          </a:xfrm>
          <a:prstGeom prst="rect">
            <a:avLst/>
          </a:prstGeom>
          <a:noFill/>
        </p:spPr>
        <p:txBody>
          <a:bodyPr wrap="square" lIns="91440" tIns="45720" rIns="91440" bIns="45720" rtlCol="0" anchor="t">
            <a:spAutoFit/>
          </a:bodyPr>
          <a:lstStyle/>
          <a:p>
            <a:pPr marL="342900" indent="-342900">
              <a:spcAft>
                <a:spcPts val="1800"/>
              </a:spcAft>
              <a:buFont typeface="Arial" panose="020B0604020202020204" pitchFamily="34" charset="0"/>
              <a:buChar char="•"/>
            </a:pPr>
            <a:r>
              <a:rPr lang="en-US" sz="2400" dirty="0">
                <a:ea typeface="Calibri"/>
                <a:cs typeface="Calibri"/>
              </a:rPr>
              <a:t>Drop-down list of various modifies to each inquiry field.</a:t>
            </a:r>
          </a:p>
          <a:p>
            <a:pPr marL="800100" lvl="1" indent="-342900">
              <a:spcAft>
                <a:spcPts val="1800"/>
              </a:spcAft>
              <a:buFont typeface="Arial" panose="020B0604020202020204" pitchFamily="34" charset="0"/>
              <a:buChar char="•"/>
            </a:pPr>
            <a:r>
              <a:rPr lang="en-US" sz="2400" dirty="0">
                <a:ea typeface="Calibri"/>
                <a:cs typeface="Calibri"/>
              </a:rPr>
              <a:t>Changes the behavior of the search field.</a:t>
            </a:r>
          </a:p>
          <a:p>
            <a:pPr marL="800100" lvl="1" indent="-342900">
              <a:spcAft>
                <a:spcPts val="1800"/>
              </a:spcAft>
              <a:buFont typeface="Arial" panose="020B0604020202020204" pitchFamily="34" charset="0"/>
              <a:buChar char="•"/>
            </a:pPr>
            <a:r>
              <a:rPr lang="en-US" sz="2400" dirty="0">
                <a:ea typeface="Calibri"/>
                <a:cs typeface="Calibri"/>
              </a:rPr>
              <a:t>Available only in Advanced Search. Basic view is defaulted to "Starts With“.</a:t>
            </a:r>
          </a:p>
          <a:p>
            <a:pPr marL="342900" indent="-342900">
              <a:spcAft>
                <a:spcPts val="1800"/>
              </a:spcAft>
              <a:buFont typeface="Arial" panose="020B0604020202020204" pitchFamily="34" charset="0"/>
              <a:buChar char="•"/>
            </a:pPr>
            <a:r>
              <a:rPr lang="en-US" sz="2400" dirty="0">
                <a:ea typeface="Calibri"/>
                <a:cs typeface="Calibri"/>
              </a:rPr>
              <a:t>Options change based on the field type.</a:t>
            </a:r>
          </a:p>
        </p:txBody>
      </p:sp>
      <p:pic>
        <p:nvPicPr>
          <p:cNvPr id="4" name="Picture 3" descr="NCFS Asset Inquiry Advanced search page showing the dropdown list of modifiers with Equals outlined in red. ">
            <a:extLst>
              <a:ext uri="{FF2B5EF4-FFF2-40B4-BE49-F238E27FC236}">
                <a16:creationId xmlns:a16="http://schemas.microsoft.com/office/drawing/2014/main" id="{7B5DFEE3-8D1D-5CD8-A942-4971AB88ACFC}"/>
              </a:ext>
            </a:extLst>
          </p:cNvPr>
          <p:cNvPicPr>
            <a:picLocks noChangeAspect="1"/>
          </p:cNvPicPr>
          <p:nvPr/>
        </p:nvPicPr>
        <p:blipFill>
          <a:blip r:embed="rId3"/>
          <a:stretch>
            <a:fillRect/>
          </a:stretch>
        </p:blipFill>
        <p:spPr>
          <a:xfrm>
            <a:off x="6869723" y="1633563"/>
            <a:ext cx="5172109" cy="4116894"/>
          </a:xfrm>
          <a:prstGeom prst="rect">
            <a:avLst/>
          </a:prstGeom>
          <a:ln w="38100">
            <a:solidFill>
              <a:schemeClr val="tx1"/>
            </a:solidFill>
          </a:ln>
        </p:spPr>
      </p:pic>
      <p:sp>
        <p:nvSpPr>
          <p:cNvPr id="3" name="Slide Number Placeholder 2">
            <a:extLst>
              <a:ext uri="{FF2B5EF4-FFF2-40B4-BE49-F238E27FC236}">
                <a16:creationId xmlns:a16="http://schemas.microsoft.com/office/drawing/2014/main" id="{43E05F7C-E801-A21E-34EA-E05A47468086}"/>
              </a:ext>
              <a:ext uri="{C183D7F6-B498-43B3-948B-1728B52AA6E4}">
                <adec:decorative xmlns:adec="http://schemas.microsoft.com/office/drawing/2017/decorative" val="1"/>
              </a:ext>
            </a:extLst>
          </p:cNvPr>
          <p:cNvSpPr>
            <a:spLocks noGrp="1"/>
          </p:cNvSpPr>
          <p:nvPr>
            <p:ph type="sldNum" sz="quarter" idx="12"/>
          </p:nvPr>
        </p:nvSpPr>
        <p:spPr/>
        <p:txBody>
          <a:bodyPr/>
          <a:lstStyle/>
          <a:p>
            <a:fld id="{205155C8-06EF-4D76-B723-5863044CF28B}" type="slidenum">
              <a:rPr lang="en-US" smtClean="0"/>
              <a:pPr/>
              <a:t>10</a:t>
            </a:fld>
            <a:endParaRPr lang="en-US"/>
          </a:p>
        </p:txBody>
      </p:sp>
    </p:spTree>
    <p:custDataLst>
      <p:tags r:id="rId1"/>
    </p:custDataLst>
    <p:extLst>
      <p:ext uri="{BB962C8B-B14F-4D97-AF65-F5344CB8AC3E}">
        <p14:creationId xmlns:p14="http://schemas.microsoft.com/office/powerpoint/2010/main" val="31073826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39AE7B-7040-21AE-4985-E59B33033BB8}"/>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984F1CD6-50F7-9FCA-2F61-EF2D1CBD0BAF}"/>
              </a:ext>
            </a:extLst>
          </p:cNvPr>
          <p:cNvSpPr>
            <a:spLocks noGrp="1"/>
          </p:cNvSpPr>
          <p:nvPr>
            <p:ph type="title"/>
          </p:nvPr>
        </p:nvSpPr>
        <p:spPr>
          <a:xfrm>
            <a:off x="838200" y="365125"/>
            <a:ext cx="10974323" cy="634219"/>
          </a:xfrm>
        </p:spPr>
        <p:txBody>
          <a:bodyPr/>
          <a:lstStyle/>
          <a:p>
            <a:r>
              <a:rPr lang="en-US" dirty="0">
                <a:solidFill>
                  <a:schemeClr val="accent1"/>
                </a:solidFill>
              </a:rPr>
              <a:t>Using Wildcards</a:t>
            </a:r>
          </a:p>
        </p:txBody>
      </p:sp>
      <p:sp>
        <p:nvSpPr>
          <p:cNvPr id="5" name="TextBox 4">
            <a:extLst>
              <a:ext uri="{FF2B5EF4-FFF2-40B4-BE49-F238E27FC236}">
                <a16:creationId xmlns:a16="http://schemas.microsoft.com/office/drawing/2014/main" id="{BD9D9A7E-DDF2-0C27-3BD3-81AA62636D1C}"/>
              </a:ext>
            </a:extLst>
          </p:cNvPr>
          <p:cNvSpPr txBox="1"/>
          <p:nvPr/>
        </p:nvSpPr>
        <p:spPr>
          <a:xfrm>
            <a:off x="838201" y="1096011"/>
            <a:ext cx="6054969" cy="5216813"/>
          </a:xfrm>
          <a:prstGeom prst="rect">
            <a:avLst/>
          </a:prstGeom>
          <a:noFill/>
        </p:spPr>
        <p:txBody>
          <a:bodyPr wrap="square" lIns="91440" tIns="45720" rIns="91440" bIns="45720" rtlCol="0" anchor="t">
            <a:spAutoFit/>
          </a:bodyPr>
          <a:lstStyle/>
          <a:p>
            <a:pPr marL="342900" marR="0" indent="-342900">
              <a:spcAft>
                <a:spcPts val="1800"/>
              </a:spcAft>
              <a:buFont typeface="Arial" panose="020B0604020202020204" pitchFamily="34" charset="0"/>
              <a:buChar char="•"/>
            </a:pPr>
            <a:r>
              <a:rPr lang="en-US" sz="2400" dirty="0">
                <a:ea typeface="Calibri"/>
                <a:cs typeface="Calibri"/>
              </a:rPr>
              <a:t>Wildcards are symbols which help search when the exact value isn’t known.</a:t>
            </a:r>
          </a:p>
          <a:p>
            <a:pPr marL="342900" marR="0" indent="-342900">
              <a:spcAft>
                <a:spcPts val="1800"/>
              </a:spcAft>
              <a:buFont typeface="Arial" panose="020B0604020202020204" pitchFamily="34" charset="0"/>
              <a:buChar char="•"/>
            </a:pPr>
            <a:r>
              <a:rPr lang="en-US" sz="2400" dirty="0">
                <a:ea typeface="Calibri"/>
                <a:cs typeface="Calibri"/>
              </a:rPr>
              <a:t>The percent symbol (%) is used to represent any number of characters. Example: 123456789 will show when searching 12345%</a:t>
            </a:r>
          </a:p>
          <a:p>
            <a:pPr marL="342900" indent="-342900">
              <a:spcAft>
                <a:spcPts val="1800"/>
              </a:spcAft>
              <a:buFont typeface="Arial" panose="020B0604020202020204" pitchFamily="34" charset="0"/>
              <a:buChar char="•"/>
            </a:pPr>
            <a:r>
              <a:rPr lang="en-US" sz="2400" dirty="0">
                <a:ea typeface="Calibri"/>
                <a:cs typeface="Calibri"/>
              </a:rPr>
              <a:t>Underscore (_) is used to represent a single missing character. Example: 123456789 will show when searching 123_56789</a:t>
            </a:r>
          </a:p>
          <a:p>
            <a:pPr marL="342900" indent="-342900">
              <a:spcAft>
                <a:spcPts val="1800"/>
              </a:spcAft>
              <a:buFont typeface="Arial" panose="020B0604020202020204" pitchFamily="34" charset="0"/>
              <a:buChar char="•"/>
            </a:pPr>
            <a:r>
              <a:rPr lang="en-US" sz="2400" dirty="0">
                <a:ea typeface="Calibri"/>
                <a:cs typeface="Calibri"/>
              </a:rPr>
              <a:t>Wildcards can be combined. Example: 123456789 will show when searching 12_45%</a:t>
            </a:r>
            <a:endParaRPr lang="en-US" sz="2400" kern="100" dirty="0">
              <a:ea typeface="Aptos" panose="020B0004020202020204" pitchFamily="34" charset="0"/>
              <a:cs typeface="Times New Roman" panose="02020603050405020304" pitchFamily="18" charset="0"/>
            </a:endParaRPr>
          </a:p>
        </p:txBody>
      </p:sp>
      <p:pic>
        <p:nvPicPr>
          <p:cNvPr id="4" name="Picture 3" descr="NCFS Asset Inquiry Basic search page showing the Tag Number field and an example entry &quot;1400-12_4%&quot; outlined in red.">
            <a:extLst>
              <a:ext uri="{FF2B5EF4-FFF2-40B4-BE49-F238E27FC236}">
                <a16:creationId xmlns:a16="http://schemas.microsoft.com/office/drawing/2014/main" id="{AC949BB1-5811-EEFB-E3E6-57DF2DF22413}"/>
              </a:ext>
            </a:extLst>
          </p:cNvPr>
          <p:cNvPicPr>
            <a:picLocks noChangeAspect="1"/>
          </p:cNvPicPr>
          <p:nvPr/>
        </p:nvPicPr>
        <p:blipFill>
          <a:blip r:embed="rId3"/>
          <a:stretch>
            <a:fillRect/>
          </a:stretch>
        </p:blipFill>
        <p:spPr>
          <a:xfrm>
            <a:off x="6893170" y="1859144"/>
            <a:ext cx="5189416" cy="3139712"/>
          </a:xfrm>
          <a:prstGeom prst="rect">
            <a:avLst/>
          </a:prstGeom>
          <a:ln w="38100">
            <a:solidFill>
              <a:schemeClr val="tx1"/>
            </a:solidFill>
          </a:ln>
        </p:spPr>
      </p:pic>
      <p:sp>
        <p:nvSpPr>
          <p:cNvPr id="3" name="Slide Number Placeholder 2">
            <a:extLst>
              <a:ext uri="{FF2B5EF4-FFF2-40B4-BE49-F238E27FC236}">
                <a16:creationId xmlns:a16="http://schemas.microsoft.com/office/drawing/2014/main" id="{9458718E-1648-F5AB-615A-30B5CB258F65}"/>
              </a:ext>
              <a:ext uri="{C183D7F6-B498-43B3-948B-1728B52AA6E4}">
                <adec:decorative xmlns:adec="http://schemas.microsoft.com/office/drawing/2017/decorative" val="1"/>
              </a:ext>
            </a:extLst>
          </p:cNvPr>
          <p:cNvSpPr>
            <a:spLocks noGrp="1"/>
          </p:cNvSpPr>
          <p:nvPr>
            <p:ph type="sldNum" sz="quarter" idx="12"/>
          </p:nvPr>
        </p:nvSpPr>
        <p:spPr/>
        <p:txBody>
          <a:bodyPr/>
          <a:lstStyle/>
          <a:p>
            <a:fld id="{205155C8-06EF-4D76-B723-5863044CF28B}" type="slidenum">
              <a:rPr lang="en-US" smtClean="0"/>
              <a:pPr/>
              <a:t>11</a:t>
            </a:fld>
            <a:endParaRPr lang="en-US"/>
          </a:p>
        </p:txBody>
      </p:sp>
    </p:spTree>
    <p:custDataLst>
      <p:tags r:id="rId1"/>
    </p:custDataLst>
    <p:extLst>
      <p:ext uri="{BB962C8B-B14F-4D97-AF65-F5344CB8AC3E}">
        <p14:creationId xmlns:p14="http://schemas.microsoft.com/office/powerpoint/2010/main" val="17747399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1AA20D-EEC7-C946-83FE-6DC0E4E0EF3C}"/>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90142D60-2FE5-AFCA-007D-A895BE73159E}"/>
              </a:ext>
            </a:extLst>
          </p:cNvPr>
          <p:cNvSpPr>
            <a:spLocks noGrp="1"/>
          </p:cNvSpPr>
          <p:nvPr>
            <p:ph type="title"/>
          </p:nvPr>
        </p:nvSpPr>
        <p:spPr>
          <a:xfrm>
            <a:off x="838200" y="365125"/>
            <a:ext cx="10974323" cy="634219"/>
          </a:xfrm>
        </p:spPr>
        <p:txBody>
          <a:bodyPr/>
          <a:lstStyle/>
          <a:p>
            <a:r>
              <a:rPr lang="en-US" dirty="0">
                <a:solidFill>
                  <a:schemeClr val="accent1"/>
                </a:solidFill>
              </a:rPr>
              <a:t>Editing your Inquiry View</a:t>
            </a:r>
          </a:p>
        </p:txBody>
      </p:sp>
      <p:sp>
        <p:nvSpPr>
          <p:cNvPr id="5" name="TextBox 4">
            <a:extLst>
              <a:ext uri="{FF2B5EF4-FFF2-40B4-BE49-F238E27FC236}">
                <a16:creationId xmlns:a16="http://schemas.microsoft.com/office/drawing/2014/main" id="{8F6D1B09-51A1-0C0B-0DD6-B01DD2D7A301}"/>
              </a:ext>
            </a:extLst>
          </p:cNvPr>
          <p:cNvSpPr txBox="1"/>
          <p:nvPr/>
        </p:nvSpPr>
        <p:spPr>
          <a:xfrm>
            <a:off x="699318" y="999344"/>
            <a:ext cx="10793361" cy="1237262"/>
          </a:xfrm>
          <a:prstGeom prst="rect">
            <a:avLst/>
          </a:prstGeom>
          <a:noFill/>
        </p:spPr>
        <p:txBody>
          <a:bodyPr wrap="square" rtlCol="0">
            <a:spAutoFit/>
          </a:bodyPr>
          <a:lstStyle/>
          <a:p>
            <a:pPr marL="800100" marR="0" lvl="1" indent="-3429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Changes to the output view are saved automatically.</a:t>
            </a:r>
          </a:p>
          <a:p>
            <a:pPr marL="800100" marR="0" lvl="1" indent="-342900" algn="l" defTabSz="914400" rtl="0" eaLnBrk="1" fontAlgn="auto" latinLnBrk="0" hangingPunct="1">
              <a:lnSpc>
                <a:spcPct val="200000"/>
              </a:lnSpc>
              <a:spcBef>
                <a:spcPts val="0"/>
              </a:spcBef>
              <a:spcAft>
                <a:spcPts val="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Additional column and column size and position are common changes made.</a:t>
            </a:r>
          </a:p>
        </p:txBody>
      </p:sp>
      <p:sp>
        <p:nvSpPr>
          <p:cNvPr id="14" name="TextBox 13">
            <a:extLst>
              <a:ext uri="{FF2B5EF4-FFF2-40B4-BE49-F238E27FC236}">
                <a16:creationId xmlns:a16="http://schemas.microsoft.com/office/drawing/2014/main" id="{ED0957AC-F048-AEFF-1D84-6B640C381C9B}"/>
              </a:ext>
            </a:extLst>
          </p:cNvPr>
          <p:cNvSpPr txBox="1"/>
          <p:nvPr/>
        </p:nvSpPr>
        <p:spPr>
          <a:xfrm>
            <a:off x="2138277" y="2390201"/>
            <a:ext cx="3253252" cy="425501"/>
          </a:xfrm>
          <a:prstGeom prst="rect">
            <a:avLst/>
          </a:prstGeom>
          <a:noFill/>
        </p:spPr>
        <p:txBody>
          <a:bodyPr wrap="square" rtlCol="0">
            <a:spAutoFit/>
          </a:bodyPr>
          <a:lstStyle/>
          <a:p>
            <a:pPr marL="457200" marR="0" lvl="1" indent="0" algn="l" defTabSz="914400" rtl="0" eaLnBrk="1" fontAlgn="auto" latinLnBrk="0" hangingPunct="1">
              <a:lnSpc>
                <a:spcPct val="115000"/>
              </a:lnSpc>
              <a:spcBef>
                <a:spcPts val="0"/>
              </a:spcBef>
              <a:spcAft>
                <a:spcPts val="0"/>
              </a:spcAft>
              <a:buClrTx/>
              <a:buSzTx/>
              <a:buFontTx/>
              <a:buNone/>
              <a:tabLst/>
              <a:defRPr/>
            </a:pPr>
            <a:r>
              <a:rPr kumimoji="0" lang="en-US" sz="20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Change Column Size Icon</a:t>
            </a:r>
          </a:p>
        </p:txBody>
      </p:sp>
      <p:pic>
        <p:nvPicPr>
          <p:cNvPr id="13" name="Picture 12" descr="Change column size icon has black center line with arrows pointing left and right.">
            <a:extLst>
              <a:ext uri="{FF2B5EF4-FFF2-40B4-BE49-F238E27FC236}">
                <a16:creationId xmlns:a16="http://schemas.microsoft.com/office/drawing/2014/main" id="{FC5B295E-550C-0A0C-58F7-A9FCBC3EAB10}"/>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3543973" y="2784284"/>
            <a:ext cx="879078" cy="753498"/>
          </a:xfrm>
          <a:prstGeom prst="rect">
            <a:avLst/>
          </a:prstGeom>
          <a:ln w="38100">
            <a:solidFill>
              <a:schemeClr val="tx1"/>
            </a:solidFill>
          </a:ln>
        </p:spPr>
      </p:pic>
      <p:sp>
        <p:nvSpPr>
          <p:cNvPr id="15" name="TextBox 14">
            <a:extLst>
              <a:ext uri="{FF2B5EF4-FFF2-40B4-BE49-F238E27FC236}">
                <a16:creationId xmlns:a16="http://schemas.microsoft.com/office/drawing/2014/main" id="{BD69C7A3-886A-23E7-3DF5-BE2DC3758DC7}"/>
              </a:ext>
            </a:extLst>
          </p:cNvPr>
          <p:cNvSpPr txBox="1"/>
          <p:nvPr/>
        </p:nvSpPr>
        <p:spPr>
          <a:xfrm>
            <a:off x="6797225" y="2390201"/>
            <a:ext cx="3762620" cy="425501"/>
          </a:xfrm>
          <a:prstGeom prst="rect">
            <a:avLst/>
          </a:prstGeom>
          <a:noFill/>
        </p:spPr>
        <p:txBody>
          <a:bodyPr wrap="square" rtlCol="0">
            <a:spAutoFit/>
          </a:bodyPr>
          <a:lstStyle/>
          <a:p>
            <a:pPr marL="457200" marR="0" lvl="1" indent="0" algn="l" defTabSz="914400" rtl="0" eaLnBrk="1" fontAlgn="auto" latinLnBrk="0" hangingPunct="1">
              <a:lnSpc>
                <a:spcPct val="115000"/>
              </a:lnSpc>
              <a:spcBef>
                <a:spcPts val="0"/>
              </a:spcBef>
              <a:spcAft>
                <a:spcPts val="0"/>
              </a:spcAft>
              <a:buClrTx/>
              <a:buSzTx/>
              <a:buFontTx/>
              <a:buNone/>
              <a:tabLst/>
              <a:defRPr/>
            </a:pPr>
            <a:r>
              <a:rPr kumimoji="0" lang="en-US" sz="2000" b="0" i="0" u="none" strike="noStrike" kern="100" cap="none" spc="0" normalizeH="0" baseline="0" noProof="0" dirty="0">
                <a:ln>
                  <a:noFill/>
                </a:ln>
                <a:solidFill>
                  <a:prstClr val="black"/>
                </a:solidFill>
                <a:effectLst/>
                <a:uLnTx/>
                <a:uFillTx/>
                <a:latin typeface="Calibri" panose="020F0502020204030204"/>
                <a:ea typeface="Aptos" panose="020B0004020202020204" pitchFamily="34" charset="0"/>
                <a:cs typeface="Times New Roman" panose="02020603050405020304" pitchFamily="18" charset="0"/>
              </a:rPr>
              <a:t>Change Column Position Icon</a:t>
            </a:r>
          </a:p>
        </p:txBody>
      </p:sp>
      <p:pic>
        <p:nvPicPr>
          <p:cNvPr id="10" name="Picture 9" descr="Change column position icon with arrows pointing in 4 directions.">
            <a:extLst>
              <a:ext uri="{FF2B5EF4-FFF2-40B4-BE49-F238E27FC236}">
                <a16:creationId xmlns:a16="http://schemas.microsoft.com/office/drawing/2014/main" id="{4195707A-5D65-C412-76C8-A8EA3C17F152}"/>
              </a:ext>
            </a:extLst>
          </p:cNvPr>
          <p:cNvPicPr>
            <a:picLocks noChangeAspect="1"/>
          </p:cNvPicPr>
          <p:nvPr/>
        </p:nvPicPr>
        <p:blipFill>
          <a:blip r:embed="rId4"/>
          <a:stretch>
            <a:fillRect/>
          </a:stretch>
        </p:blipFill>
        <p:spPr>
          <a:xfrm>
            <a:off x="8518172" y="2766950"/>
            <a:ext cx="774911" cy="894130"/>
          </a:xfrm>
          <a:prstGeom prst="rect">
            <a:avLst/>
          </a:prstGeom>
          <a:ln w="38100">
            <a:solidFill>
              <a:schemeClr val="tx1"/>
            </a:solidFill>
          </a:ln>
        </p:spPr>
      </p:pic>
      <p:pic>
        <p:nvPicPr>
          <p:cNvPr id="6" name="Picture 5" descr="Asset Inquiry results with View outlined in red.">
            <a:extLst>
              <a:ext uri="{FF2B5EF4-FFF2-40B4-BE49-F238E27FC236}">
                <a16:creationId xmlns:a16="http://schemas.microsoft.com/office/drawing/2014/main" id="{3D4F152A-43A5-2F8A-03D5-3AF06B2D9F83}"/>
              </a:ext>
            </a:extLst>
          </p:cNvPr>
          <p:cNvPicPr>
            <a:picLocks noChangeAspect="1"/>
          </p:cNvPicPr>
          <p:nvPr/>
        </p:nvPicPr>
        <p:blipFill>
          <a:blip r:embed="rId5"/>
          <a:stretch>
            <a:fillRect/>
          </a:stretch>
        </p:blipFill>
        <p:spPr>
          <a:xfrm>
            <a:off x="631681" y="3795252"/>
            <a:ext cx="11387360" cy="2465242"/>
          </a:xfrm>
          <a:prstGeom prst="rect">
            <a:avLst/>
          </a:prstGeom>
          <a:ln w="38100">
            <a:solidFill>
              <a:schemeClr val="tx1"/>
            </a:solidFill>
          </a:ln>
        </p:spPr>
      </p:pic>
      <p:sp>
        <p:nvSpPr>
          <p:cNvPr id="3" name="Slide Number Placeholder 2">
            <a:extLst>
              <a:ext uri="{FF2B5EF4-FFF2-40B4-BE49-F238E27FC236}">
                <a16:creationId xmlns:a16="http://schemas.microsoft.com/office/drawing/2014/main" id="{7448EACB-38B6-D2B6-721C-740D0450A21D}"/>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05155C8-06EF-4D76-B723-5863044CF28B}" type="slidenum">
              <a:rPr kumimoji="0" lang="en-US" sz="1333"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1333"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1955593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152202-A1E5-704D-0CD4-47C1B27ABB9C}"/>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C5D8B221-BF15-2C43-2816-A6EFF1967D78}"/>
              </a:ext>
            </a:extLst>
          </p:cNvPr>
          <p:cNvSpPr>
            <a:spLocks noGrp="1"/>
          </p:cNvSpPr>
          <p:nvPr>
            <p:ph type="title"/>
          </p:nvPr>
        </p:nvSpPr>
        <p:spPr>
          <a:xfrm>
            <a:off x="838200" y="365125"/>
            <a:ext cx="10974323" cy="634219"/>
          </a:xfrm>
        </p:spPr>
        <p:txBody>
          <a:bodyPr/>
          <a:lstStyle/>
          <a:p>
            <a:r>
              <a:rPr lang="en-US" dirty="0">
                <a:solidFill>
                  <a:schemeClr val="accent1"/>
                </a:solidFill>
              </a:rPr>
              <a:t>Saving Common Searches</a:t>
            </a:r>
          </a:p>
        </p:txBody>
      </p:sp>
      <p:sp>
        <p:nvSpPr>
          <p:cNvPr id="5" name="TextBox 4">
            <a:extLst>
              <a:ext uri="{FF2B5EF4-FFF2-40B4-BE49-F238E27FC236}">
                <a16:creationId xmlns:a16="http://schemas.microsoft.com/office/drawing/2014/main" id="{9E729E2E-70F4-DD35-1A02-FE5E3A0ADAB2}"/>
              </a:ext>
            </a:extLst>
          </p:cNvPr>
          <p:cNvSpPr txBox="1"/>
          <p:nvPr/>
        </p:nvSpPr>
        <p:spPr>
          <a:xfrm>
            <a:off x="797173" y="1209368"/>
            <a:ext cx="5528188" cy="3077446"/>
          </a:xfrm>
          <a:prstGeom prst="rect">
            <a:avLst/>
          </a:prstGeom>
          <a:noFill/>
        </p:spPr>
        <p:txBody>
          <a:bodyPr wrap="square" rtlCol="0">
            <a:spAutoFit/>
          </a:bodyPr>
          <a:lstStyle/>
          <a:p>
            <a:pPr marL="800100" marR="0" lvl="1" indent="-342900">
              <a:lnSpc>
                <a:spcPct val="115000"/>
              </a:lnSpc>
              <a:spcAft>
                <a:spcPts val="1800"/>
              </a:spcAft>
              <a:buFont typeface="Arial" panose="020B0604020202020204" pitchFamily="34" charset="0"/>
              <a:buChar char="•"/>
            </a:pPr>
            <a:r>
              <a:rPr lang="en-US" sz="2400" kern="100" dirty="0">
                <a:effectLst/>
                <a:ea typeface="Aptos" panose="020B0004020202020204" pitchFamily="34" charset="0"/>
                <a:cs typeface="Times New Roman" panose="02020603050405020304" pitchFamily="18" charset="0"/>
              </a:rPr>
              <a:t>Custom inquiry searches which can be run by </a:t>
            </a:r>
            <a:r>
              <a:rPr lang="en-US" sz="2400" kern="100" dirty="0">
                <a:ea typeface="Aptos" panose="020B0004020202020204" pitchFamily="34" charset="0"/>
                <a:cs typeface="Times New Roman" panose="02020603050405020304" pitchFamily="18" charset="0"/>
              </a:rPr>
              <a:t>default.</a:t>
            </a:r>
            <a:endParaRPr lang="en-US" sz="2400" kern="100" dirty="0">
              <a:effectLst/>
              <a:ea typeface="Aptos" panose="020B0004020202020204" pitchFamily="34" charset="0"/>
              <a:cs typeface="Times New Roman" panose="02020603050405020304" pitchFamily="18" charset="0"/>
            </a:endParaRPr>
          </a:p>
          <a:p>
            <a:pPr marL="800100" marR="0" lvl="1" indent="-342900">
              <a:lnSpc>
                <a:spcPct val="115000"/>
              </a:lnSpc>
              <a:spcAft>
                <a:spcPts val="1800"/>
              </a:spcAft>
              <a:buFont typeface="Arial" panose="020B0604020202020204" pitchFamily="34" charset="0"/>
              <a:buChar char="•"/>
            </a:pPr>
            <a:r>
              <a:rPr lang="en-US" sz="2400" kern="100" dirty="0">
                <a:effectLst/>
                <a:ea typeface="Aptos" panose="020B0004020202020204" pitchFamily="34" charset="0"/>
                <a:cs typeface="Times New Roman" panose="02020603050405020304" pitchFamily="18" charset="0"/>
              </a:rPr>
              <a:t>Personal</a:t>
            </a:r>
            <a:r>
              <a:rPr lang="en-US" sz="2400" kern="100" dirty="0">
                <a:ea typeface="Aptos" panose="020B0004020202020204" pitchFamily="34" charset="0"/>
                <a:cs typeface="Times New Roman" panose="02020603050405020304" pitchFamily="18" charset="0"/>
              </a:rPr>
              <a:t> to you.</a:t>
            </a:r>
            <a:endParaRPr lang="en-US" sz="2400" kern="100" dirty="0">
              <a:effectLst/>
              <a:ea typeface="Aptos" panose="020B0004020202020204" pitchFamily="34" charset="0"/>
              <a:cs typeface="Times New Roman" panose="02020603050405020304" pitchFamily="18" charset="0"/>
            </a:endParaRPr>
          </a:p>
          <a:p>
            <a:pPr marL="800100" marR="0" lvl="1" indent="-342900">
              <a:lnSpc>
                <a:spcPct val="115000"/>
              </a:lnSpc>
              <a:spcAft>
                <a:spcPts val="1800"/>
              </a:spcAft>
              <a:buFont typeface="Arial" panose="020B0604020202020204" pitchFamily="34" charset="0"/>
              <a:buChar char="•"/>
            </a:pPr>
            <a:r>
              <a:rPr lang="en-US" sz="2400" kern="100" dirty="0">
                <a:effectLst/>
                <a:ea typeface="Aptos" panose="020B0004020202020204" pitchFamily="34" charset="0"/>
                <a:cs typeface="Times New Roman" panose="02020603050405020304" pitchFamily="18" charset="0"/>
              </a:rPr>
              <a:t>Saved searches remember any additional fields added, modifiers, and input parameters.</a:t>
            </a:r>
          </a:p>
        </p:txBody>
      </p:sp>
      <p:pic>
        <p:nvPicPr>
          <p:cNvPr id="6" name="Picture 5" descr="Closeup of right side of Asset Inquiry page showing Saved Search button and list outlined in red as is the Save button at the bottom.">
            <a:extLst>
              <a:ext uri="{FF2B5EF4-FFF2-40B4-BE49-F238E27FC236}">
                <a16:creationId xmlns:a16="http://schemas.microsoft.com/office/drawing/2014/main" id="{E123E07D-560F-D487-2993-51DE526DFF03}"/>
              </a:ext>
            </a:extLst>
          </p:cNvPr>
          <p:cNvPicPr>
            <a:picLocks noChangeAspect="1"/>
          </p:cNvPicPr>
          <p:nvPr/>
        </p:nvPicPr>
        <p:blipFill>
          <a:blip r:embed="rId3"/>
          <a:stretch>
            <a:fillRect/>
          </a:stretch>
        </p:blipFill>
        <p:spPr>
          <a:xfrm>
            <a:off x="6510723" y="1209368"/>
            <a:ext cx="5442477" cy="5151953"/>
          </a:xfrm>
          <a:prstGeom prst="rect">
            <a:avLst/>
          </a:prstGeom>
          <a:ln w="38100">
            <a:solidFill>
              <a:schemeClr val="tx1"/>
            </a:solidFill>
          </a:ln>
        </p:spPr>
      </p:pic>
      <p:sp>
        <p:nvSpPr>
          <p:cNvPr id="4" name="TextBox 3">
            <a:extLst>
              <a:ext uri="{FF2B5EF4-FFF2-40B4-BE49-F238E27FC236}">
                <a16:creationId xmlns:a16="http://schemas.microsoft.com/office/drawing/2014/main" id="{28F4C5B4-AF9A-AC65-5E64-D117A09898B0}"/>
              </a:ext>
            </a:extLst>
          </p:cNvPr>
          <p:cNvSpPr txBox="1"/>
          <p:nvPr/>
        </p:nvSpPr>
        <p:spPr>
          <a:xfrm>
            <a:off x="838200" y="5992829"/>
            <a:ext cx="11115000"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E328B"/>
                </a:solidFill>
                <a:effectLst/>
                <a:uLnTx/>
                <a:uFillTx/>
                <a:latin typeface="Calibri" panose="020F0502020204030204"/>
                <a:ea typeface="+mn-ea"/>
                <a:cs typeface="+mn-cs"/>
              </a:rPr>
              <a:t>Demonstration</a:t>
            </a:r>
          </a:p>
        </p:txBody>
      </p:sp>
      <p:sp>
        <p:nvSpPr>
          <p:cNvPr id="3" name="Slide Number Placeholder 2">
            <a:extLst>
              <a:ext uri="{FF2B5EF4-FFF2-40B4-BE49-F238E27FC236}">
                <a16:creationId xmlns:a16="http://schemas.microsoft.com/office/drawing/2014/main" id="{95F70F72-EEB3-2C1E-C6DC-81550D49CB37}"/>
              </a:ext>
              <a:ext uri="{C183D7F6-B498-43B3-948B-1728B52AA6E4}">
                <adec:decorative xmlns:adec="http://schemas.microsoft.com/office/drawing/2017/decorative" val="1"/>
              </a:ext>
            </a:extLst>
          </p:cNvPr>
          <p:cNvSpPr>
            <a:spLocks noGrp="1"/>
          </p:cNvSpPr>
          <p:nvPr>
            <p:ph type="sldNum" sz="quarter" idx="12"/>
          </p:nvPr>
        </p:nvSpPr>
        <p:spPr/>
        <p:txBody>
          <a:bodyPr/>
          <a:lstStyle/>
          <a:p>
            <a:fld id="{205155C8-06EF-4D76-B723-5863044CF28B}" type="slidenum">
              <a:rPr lang="en-US" smtClean="0"/>
              <a:pPr/>
              <a:t>13</a:t>
            </a:fld>
            <a:endParaRPr lang="en-US"/>
          </a:p>
        </p:txBody>
      </p:sp>
    </p:spTree>
    <p:custDataLst>
      <p:tags r:id="rId1"/>
    </p:custDataLst>
    <p:extLst>
      <p:ext uri="{BB962C8B-B14F-4D97-AF65-F5344CB8AC3E}">
        <p14:creationId xmlns:p14="http://schemas.microsoft.com/office/powerpoint/2010/main" val="21289990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97964-B498-FA9D-CFFC-8212B3A0F7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63CDFE-0809-9232-22D7-772945D50211}"/>
              </a:ext>
            </a:extLst>
          </p:cNvPr>
          <p:cNvSpPr>
            <a:spLocks noGrp="1"/>
          </p:cNvSpPr>
          <p:nvPr>
            <p:ph type="title"/>
          </p:nvPr>
        </p:nvSpPr>
        <p:spPr>
          <a:xfrm>
            <a:off x="864675" y="397812"/>
            <a:ext cx="10969101" cy="634219"/>
          </a:xfrm>
        </p:spPr>
        <p:txBody>
          <a:bodyPr/>
          <a:lstStyle/>
          <a:p>
            <a:r>
              <a:rPr lang="en-US" dirty="0">
                <a:solidFill>
                  <a:schemeClr val="accent1"/>
                </a:solidFill>
                <a:cs typeface="Calibri"/>
              </a:rPr>
              <a:t>1099 Updates</a:t>
            </a:r>
          </a:p>
        </p:txBody>
      </p:sp>
      <p:pic>
        <p:nvPicPr>
          <p:cNvPr id="8" name="Picture 7">
            <a:extLst>
              <a:ext uri="{FF2B5EF4-FFF2-40B4-BE49-F238E27FC236}">
                <a16:creationId xmlns:a16="http://schemas.microsoft.com/office/drawing/2014/main" id="{D17F7513-2616-6737-E19D-D191886739C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147782" y="132791"/>
            <a:ext cx="2007158" cy="873977"/>
          </a:xfrm>
          <a:prstGeom prst="rect">
            <a:avLst/>
          </a:prstGeom>
        </p:spPr>
      </p:pic>
      <p:pic>
        <p:nvPicPr>
          <p:cNvPr id="3" name="Picture 2">
            <a:extLst>
              <a:ext uri="{FF2B5EF4-FFF2-40B4-BE49-F238E27FC236}">
                <a16:creationId xmlns:a16="http://schemas.microsoft.com/office/drawing/2014/main" id="{D24AB893-416E-0D4E-20C9-E191EFE052DF}"/>
              </a:ext>
              <a:ext uri="{C183D7F6-B498-43B3-948B-1728B52AA6E4}">
                <adec:decorative xmlns:adec="http://schemas.microsoft.com/office/drawing/2017/decorative" val="1"/>
              </a:ext>
            </a:extLst>
          </p:cNvPr>
          <p:cNvPicPr>
            <a:picLocks noChangeAspect="1"/>
          </p:cNvPicPr>
          <p:nvPr/>
        </p:nvPicPr>
        <p:blipFill>
          <a:blip r:embed="rId5"/>
          <a:srcRect t="4852" b="4852"/>
          <a:stretch/>
        </p:blipFill>
        <p:spPr>
          <a:xfrm>
            <a:off x="4917565" y="1709792"/>
            <a:ext cx="2225414" cy="2294285"/>
          </a:xfrm>
          <a:prstGeom prst="rect">
            <a:avLst/>
          </a:prstGeom>
          <a:effectLst>
            <a:outerShdw blurRad="63500" sx="102000" sy="102000" algn="ctr" rotWithShape="0">
              <a:prstClr val="black">
                <a:alpha val="40000"/>
              </a:prstClr>
            </a:outerShdw>
          </a:effectLst>
        </p:spPr>
      </p:pic>
      <p:sp>
        <p:nvSpPr>
          <p:cNvPr id="10" name="TextBox 9">
            <a:extLst>
              <a:ext uri="{FF2B5EF4-FFF2-40B4-BE49-F238E27FC236}">
                <a16:creationId xmlns:a16="http://schemas.microsoft.com/office/drawing/2014/main" id="{E42F9DE3-2F82-F4E2-765A-93E92B2333AE}"/>
              </a:ext>
            </a:extLst>
          </p:cNvPr>
          <p:cNvSpPr txBox="1"/>
          <p:nvPr/>
        </p:nvSpPr>
        <p:spPr>
          <a:xfrm>
            <a:off x="3447625" y="4251416"/>
            <a:ext cx="4991121" cy="64633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70C0">
                    <a:lumMod val="50000"/>
                  </a:srgbClr>
                </a:solidFill>
                <a:effectLst/>
                <a:uLnTx/>
                <a:uFillTx/>
                <a:latin typeface="Calibri" panose="020F0502020204030204"/>
                <a:ea typeface="+mn-ea"/>
                <a:cs typeface="Calibri"/>
              </a:rPr>
              <a:t>Gwen Earp</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70C0">
                    <a:lumMod val="50000"/>
                  </a:srgbClr>
                </a:solidFill>
                <a:latin typeface="Calibri" panose="020F0502020204030204"/>
                <a:cs typeface="Calibri"/>
              </a:rPr>
              <a:t>Materials Manager</a:t>
            </a:r>
            <a:endParaRPr kumimoji="0" lang="en-US" sz="1800" b="1" i="0" u="none" strike="noStrike" kern="1200" cap="none" spc="0" normalizeH="0" baseline="0" noProof="0" dirty="0">
              <a:ln>
                <a:noFill/>
              </a:ln>
              <a:solidFill>
                <a:srgbClr val="0070C0">
                  <a:lumMod val="50000"/>
                </a:srgbClr>
              </a:solidFill>
              <a:effectLst/>
              <a:uLnTx/>
              <a:uFillTx/>
              <a:latin typeface="Calibri" panose="020F0502020204030204"/>
              <a:ea typeface="+mn-ea"/>
              <a:cs typeface="Calibri"/>
            </a:endParaRPr>
          </a:p>
        </p:txBody>
      </p:sp>
      <p:cxnSp>
        <p:nvCxnSpPr>
          <p:cNvPr id="5" name="Straight Connector 4">
            <a:extLst>
              <a:ext uri="{FF2B5EF4-FFF2-40B4-BE49-F238E27FC236}">
                <a16:creationId xmlns:a16="http://schemas.microsoft.com/office/drawing/2014/main" id="{30AB3538-2773-8071-696C-E89011C152E5}"/>
              </a:ext>
              <a:ext uri="{C183D7F6-B498-43B3-948B-1728B52AA6E4}">
                <adec:decorative xmlns:adec="http://schemas.microsoft.com/office/drawing/2017/decorative" val="1"/>
              </a:ext>
            </a:extLst>
          </p:cNvPr>
          <p:cNvCxnSpPr/>
          <p:nvPr/>
        </p:nvCxnSpPr>
        <p:spPr>
          <a:xfrm>
            <a:off x="1864445" y="5035225"/>
            <a:ext cx="8766928"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A28975E3-5DCC-BA25-0C69-D2B43832D647}"/>
              </a:ext>
            </a:extLst>
          </p:cNvPr>
          <p:cNvSpPr txBox="1"/>
          <p:nvPr/>
        </p:nvSpPr>
        <p:spPr>
          <a:xfrm>
            <a:off x="2532081" y="5225273"/>
            <a:ext cx="6993082" cy="1332358"/>
          </a:xfrm>
          <a:prstGeom prst="rect">
            <a:avLst/>
          </a:prstGeom>
          <a:noFill/>
        </p:spPr>
        <p:txBody>
          <a:bodyPr wrap="square" lIns="91440" tIns="45720" rIns="91440" bIns="45720" anchor="t">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70C0">
                    <a:lumMod val="50000"/>
                  </a:srgbClr>
                </a:solidFill>
                <a:effectLst/>
                <a:uLnTx/>
                <a:uFillTx/>
                <a:latin typeface="Calibri" panose="020F0502020204030204"/>
                <a:ea typeface="Calibri" panose="020F0502020204030204"/>
                <a:cs typeface="Calibri" panose="020F0502020204030204"/>
              </a:rPr>
              <a:t>North Carolina Financial System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70C0">
                    <a:lumMod val="50000"/>
                  </a:srgbClr>
                </a:solidFill>
                <a:effectLst/>
                <a:uLnTx/>
                <a:uFillTx/>
                <a:latin typeface="Calibri" panose="020F0502020204030204"/>
                <a:ea typeface="Calibri" panose="020F0502020204030204"/>
                <a:cs typeface="Calibri" panose="020F0502020204030204"/>
              </a:rPr>
              <a:t>NC Office of the State Controller - OSC</a:t>
            </a:r>
          </a:p>
        </p:txBody>
      </p:sp>
      <p:sp>
        <p:nvSpPr>
          <p:cNvPr id="4" name="Slide Number Placeholder 3">
            <a:extLst>
              <a:ext uri="{FF2B5EF4-FFF2-40B4-BE49-F238E27FC236}">
                <a16:creationId xmlns:a16="http://schemas.microsoft.com/office/drawing/2014/main" id="{447F5DE5-B7FB-B9DA-7AF3-69855C844165}"/>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05155C8-06EF-4D76-B723-5863044CF28B}" type="slidenum">
              <a:rPr kumimoji="0" lang="en-US" sz="1333"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US" sz="1333"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DF95CA74-278F-9FC8-CDB1-BF82CB282893}"/>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0059873" y="5841206"/>
            <a:ext cx="1943100" cy="847725"/>
          </a:xfrm>
          <a:prstGeom prst="rect">
            <a:avLst/>
          </a:prstGeom>
        </p:spPr>
      </p:pic>
    </p:spTree>
    <p:custDataLst>
      <p:tags r:id="rId1"/>
    </p:custDataLst>
    <p:extLst>
      <p:ext uri="{BB962C8B-B14F-4D97-AF65-F5344CB8AC3E}">
        <p14:creationId xmlns:p14="http://schemas.microsoft.com/office/powerpoint/2010/main" val="33973597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0981D6-DCB5-C02C-B1A4-BC3DD5580A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B2AF3A-0E9F-3FB4-D47A-843094F7B728}"/>
              </a:ext>
            </a:extLst>
          </p:cNvPr>
          <p:cNvSpPr>
            <a:spLocks noGrp="1"/>
          </p:cNvSpPr>
          <p:nvPr>
            <p:ph type="title"/>
          </p:nvPr>
        </p:nvSpPr>
        <p:spPr>
          <a:xfrm>
            <a:off x="838200" y="388571"/>
            <a:ext cx="9528925" cy="634219"/>
          </a:xfrm>
        </p:spPr>
        <p:txBody>
          <a:bodyPr/>
          <a:lstStyle/>
          <a:p>
            <a:r>
              <a:rPr lang="en-US" dirty="0">
                <a:solidFill>
                  <a:schemeClr val="accent1"/>
                </a:solidFill>
                <a:ea typeface="Calibri"/>
                <a:cs typeface="Calibri"/>
              </a:rPr>
              <a:t>1099 Reminders</a:t>
            </a:r>
            <a:endParaRPr lang="en-US" dirty="0">
              <a:solidFill>
                <a:schemeClr val="accent1"/>
              </a:solidFill>
              <a:highlight>
                <a:srgbClr val="FFFF00"/>
              </a:highlight>
            </a:endParaRPr>
          </a:p>
        </p:txBody>
      </p:sp>
      <p:sp>
        <p:nvSpPr>
          <p:cNvPr id="3" name="Slide Number Placeholder 2">
            <a:extLst>
              <a:ext uri="{FF2B5EF4-FFF2-40B4-BE49-F238E27FC236}">
                <a16:creationId xmlns:a16="http://schemas.microsoft.com/office/drawing/2014/main" id="{5B82A434-22E5-A930-852D-F523EEE0B8B0}"/>
              </a:ext>
            </a:extLst>
          </p:cNvPr>
          <p:cNvSpPr>
            <a:spLocks noGrp="1"/>
          </p:cNvSpPr>
          <p:nvPr>
            <p:ph type="sldNum" sz="quarter" idx="12"/>
          </p:nvPr>
        </p:nvSpPr>
        <p:spPr/>
        <p:txBody>
          <a:bodyPr/>
          <a:lstStyle/>
          <a:p>
            <a:fld id="{205155C8-06EF-4D76-B723-5863044CF28B}" type="slidenum">
              <a:rPr lang="en-US" smtClean="0"/>
              <a:pPr/>
              <a:t>15</a:t>
            </a:fld>
            <a:endParaRPr lang="en-US"/>
          </a:p>
        </p:txBody>
      </p:sp>
      <p:sp>
        <p:nvSpPr>
          <p:cNvPr id="5" name="Content Placeholder 2">
            <a:extLst>
              <a:ext uri="{FF2B5EF4-FFF2-40B4-BE49-F238E27FC236}">
                <a16:creationId xmlns:a16="http://schemas.microsoft.com/office/drawing/2014/main" id="{0E1958F6-9839-E987-92A6-F282A73E512F}"/>
              </a:ext>
            </a:extLst>
          </p:cNvPr>
          <p:cNvSpPr txBox="1">
            <a:spLocks/>
          </p:cNvSpPr>
          <p:nvPr/>
        </p:nvSpPr>
        <p:spPr>
          <a:xfrm>
            <a:off x="838200" y="1199536"/>
            <a:ext cx="10974323" cy="5987846"/>
          </a:xfrm>
          <a:prstGeom prst="rect">
            <a:avLst/>
          </a:prstGeom>
        </p:spPr>
        <p:txBody>
          <a:bodyPr vert="horz" lIns="91440" tIns="45720" rIns="91440" bIns="45720" rtlCol="0" anchor="t">
            <a:normAutofit/>
          </a:bodyPr>
          <a:lstStyle>
            <a:lvl1pPr marL="228594" indent="-228594" algn="l" defTabSz="914377" rtl="0" eaLnBrk="1" latinLnBrk="0" hangingPunct="1">
              <a:lnSpc>
                <a:spcPct val="90000"/>
              </a:lnSpc>
              <a:spcBef>
                <a:spcPts val="1000"/>
              </a:spcBef>
              <a:buFont typeface="Wingdings" panose="05000000000000000000" pitchFamily="2" charset="2"/>
              <a:buChar char="§"/>
              <a:defRPr sz="2667"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Clr>
                <a:srgbClr val="972200"/>
              </a:buClr>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Clr>
                <a:srgbClr val="232B7C"/>
              </a:buClr>
              <a:buFont typeface="Calibri" panose="020F0502020204030204" pitchFamily="34" charset="0"/>
              <a:buChar char="ꟷ"/>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7965" indent="-227965">
              <a:lnSpc>
                <a:spcPct val="100000"/>
              </a:lnSpc>
              <a:spcBef>
                <a:spcPts val="0"/>
              </a:spcBef>
              <a:spcAft>
                <a:spcPts val="1200"/>
              </a:spcAft>
            </a:pPr>
            <a:r>
              <a:rPr lang="en-US" sz="2400" dirty="0">
                <a:ea typeface="Calibri"/>
                <a:cs typeface="Calibri"/>
              </a:rPr>
              <a:t>Original 2025 1099 file has been accepted by the IRS.</a:t>
            </a:r>
          </a:p>
          <a:p>
            <a:pPr marL="227965" indent="-227965">
              <a:lnSpc>
                <a:spcPct val="100000"/>
              </a:lnSpc>
              <a:spcBef>
                <a:spcPts val="0"/>
              </a:spcBef>
              <a:spcAft>
                <a:spcPts val="1200"/>
              </a:spcAft>
            </a:pPr>
            <a:r>
              <a:rPr lang="en-US" sz="2400" dirty="0">
                <a:ea typeface="Calibri"/>
                <a:cs typeface="Calibri"/>
              </a:rPr>
              <a:t>2025 1099 Corrections Period is open.</a:t>
            </a:r>
          </a:p>
          <a:p>
            <a:pPr marL="685165" lvl="1" indent="-227965">
              <a:lnSpc>
                <a:spcPct val="100000"/>
              </a:lnSpc>
              <a:spcBef>
                <a:spcPts val="0"/>
              </a:spcBef>
              <a:spcAft>
                <a:spcPts val="1200"/>
              </a:spcAft>
              <a:buClr>
                <a:schemeClr val="tx1"/>
              </a:buClr>
              <a:buFont typeface="Arial" panose="05000000000000000000" pitchFamily="2" charset="2"/>
              <a:buChar char="•"/>
            </a:pPr>
            <a:r>
              <a:rPr lang="en-US" dirty="0">
                <a:ea typeface="Calibri"/>
                <a:cs typeface="Calibri"/>
              </a:rPr>
              <a:t>Enter and pay zero-dollar invoices to record corrections  </a:t>
            </a:r>
            <a:r>
              <a:rPr lang="en-US" dirty="0">
                <a:ea typeface="Calibri"/>
                <a:cs typeface="Calibri"/>
                <a:hlinkClick r:id="rId4"/>
              </a:rPr>
              <a:t>QRG AP-41 1099 Zero Dollar Invoices</a:t>
            </a:r>
            <a:r>
              <a:rPr lang="en-US" dirty="0">
                <a:ea typeface="Calibri"/>
                <a:cs typeface="Calibri"/>
              </a:rPr>
              <a:t>.</a:t>
            </a:r>
          </a:p>
          <a:p>
            <a:pPr marL="685165" lvl="1" indent="-227965">
              <a:lnSpc>
                <a:spcPct val="100000"/>
              </a:lnSpc>
              <a:spcBef>
                <a:spcPts val="0"/>
              </a:spcBef>
              <a:spcAft>
                <a:spcPts val="1200"/>
              </a:spcAft>
              <a:buClr>
                <a:schemeClr val="tx1"/>
              </a:buClr>
              <a:buFont typeface="Arial" panose="05000000000000000000" pitchFamily="2" charset="2"/>
              <a:buChar char="•"/>
            </a:pPr>
            <a:r>
              <a:rPr lang="en-US" dirty="0">
                <a:ea typeface="Calibri"/>
                <a:cs typeface="Calibri"/>
              </a:rPr>
              <a:t>Use the RPTAP022 1099 Maintenance Report to validate updates.</a:t>
            </a:r>
          </a:p>
          <a:p>
            <a:pPr marL="685165" lvl="1" indent="-227965">
              <a:lnSpc>
                <a:spcPct val="100000"/>
              </a:lnSpc>
              <a:spcBef>
                <a:spcPts val="0"/>
              </a:spcBef>
              <a:spcAft>
                <a:spcPts val="1200"/>
              </a:spcAft>
              <a:buClr>
                <a:schemeClr val="tx1"/>
              </a:buClr>
              <a:buFont typeface="Arial" panose="05000000000000000000" pitchFamily="2" charset="2"/>
              <a:buChar char="•"/>
            </a:pPr>
            <a:r>
              <a:rPr lang="en-US" dirty="0">
                <a:ea typeface="Calibri"/>
                <a:cs typeface="Calibri"/>
              </a:rPr>
              <a:t>All zero-dollar invoices must be paid by midnight on March 29th (Sunday).</a:t>
            </a:r>
          </a:p>
          <a:p>
            <a:pPr marL="685165" lvl="1" indent="-227965">
              <a:lnSpc>
                <a:spcPct val="100000"/>
              </a:lnSpc>
              <a:spcBef>
                <a:spcPts val="0"/>
              </a:spcBef>
              <a:spcAft>
                <a:spcPts val="1200"/>
              </a:spcAft>
              <a:buClr>
                <a:schemeClr val="tx1"/>
              </a:buClr>
              <a:buFont typeface="Arial" panose="05000000000000000000" pitchFamily="2" charset="2"/>
              <a:buChar char="•"/>
            </a:pPr>
            <a:r>
              <a:rPr lang="en-US" dirty="0">
                <a:ea typeface="Calibri"/>
                <a:cs typeface="Calibri"/>
              </a:rPr>
              <a:t>OSC will file the corrections file with the IRS on March 30</a:t>
            </a:r>
            <a:r>
              <a:rPr lang="en-US" baseline="30000" dirty="0">
                <a:ea typeface="Calibri"/>
                <a:cs typeface="Calibri"/>
              </a:rPr>
              <a:t>th</a:t>
            </a:r>
            <a:r>
              <a:rPr lang="en-US" dirty="0">
                <a:ea typeface="Calibri"/>
                <a:cs typeface="Calibri"/>
              </a:rPr>
              <a:t>.</a:t>
            </a:r>
          </a:p>
          <a:p>
            <a:pPr marL="685165" lvl="1" indent="-227965">
              <a:lnSpc>
                <a:spcPct val="100000"/>
              </a:lnSpc>
              <a:spcBef>
                <a:spcPts val="0"/>
              </a:spcBef>
              <a:spcAft>
                <a:spcPts val="1200"/>
              </a:spcAft>
              <a:buClr>
                <a:schemeClr val="tx1"/>
              </a:buClr>
              <a:buFont typeface="Arial" panose="05000000000000000000" pitchFamily="2" charset="2"/>
              <a:buChar char="•"/>
            </a:pPr>
            <a:r>
              <a:rPr lang="en-US" dirty="0">
                <a:ea typeface="Calibri"/>
                <a:cs typeface="Calibri"/>
              </a:rPr>
              <a:t>Agencies to print and mail corrected 1099 forms as needed </a:t>
            </a:r>
            <a:r>
              <a:rPr lang="en-US" dirty="0">
                <a:ea typeface="Calibri"/>
                <a:cs typeface="Calibri"/>
                <a:hlinkClick r:id="rId5"/>
              </a:rPr>
              <a:t>QRG AP-42 Printing 1099 Correction Form</a:t>
            </a:r>
            <a:r>
              <a:rPr lang="en-US" dirty="0">
                <a:ea typeface="Calibri"/>
                <a:cs typeface="Calibri"/>
              </a:rPr>
              <a:t>.</a:t>
            </a:r>
            <a:endParaRPr lang="en-US" dirty="0"/>
          </a:p>
          <a:p>
            <a:pPr marL="227965" indent="-227965">
              <a:lnSpc>
                <a:spcPct val="100000"/>
              </a:lnSpc>
              <a:spcBef>
                <a:spcPts val="0"/>
              </a:spcBef>
              <a:spcAft>
                <a:spcPts val="1200"/>
              </a:spcAft>
            </a:pPr>
            <a:r>
              <a:rPr lang="en-US" sz="2400" dirty="0">
                <a:ea typeface="Calibri"/>
                <a:cs typeface="Calibri"/>
              </a:rPr>
              <a:t>The recordings and presentations from our 1099 Information Sessions can be found here </a:t>
            </a:r>
            <a:r>
              <a:rPr lang="en-US" sz="2400" dirty="0">
                <a:ea typeface="+mn-lt"/>
                <a:cs typeface="+mn-lt"/>
                <a:hlinkClick r:id="rId6"/>
              </a:rPr>
              <a:t>1099 Information Sessions</a:t>
            </a:r>
            <a:r>
              <a:rPr lang="en-US" sz="2400" dirty="0">
                <a:ea typeface="+mn-lt"/>
                <a:cs typeface="+mn-lt"/>
              </a:rPr>
              <a:t>.</a:t>
            </a:r>
            <a:endParaRPr lang="en-US" sz="2400" dirty="0">
              <a:ea typeface="Calibri" panose="020F0502020204030204"/>
              <a:cs typeface="Calibri" panose="020F0502020204030204"/>
            </a:endParaRPr>
          </a:p>
        </p:txBody>
      </p:sp>
    </p:spTree>
    <p:custDataLst>
      <p:tags r:id="rId1"/>
    </p:custDataLst>
    <p:extLst>
      <p:ext uri="{BB962C8B-B14F-4D97-AF65-F5344CB8AC3E}">
        <p14:creationId xmlns:p14="http://schemas.microsoft.com/office/powerpoint/2010/main" val="31046806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C27CA4-98B2-A06C-B18A-D8EC1EFEC9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2504CB-836A-73C9-15DB-3F45264747E5}"/>
              </a:ext>
            </a:extLst>
          </p:cNvPr>
          <p:cNvSpPr>
            <a:spLocks noGrp="1"/>
          </p:cNvSpPr>
          <p:nvPr>
            <p:ph type="title"/>
          </p:nvPr>
        </p:nvSpPr>
        <p:spPr>
          <a:xfrm>
            <a:off x="943708" y="377869"/>
            <a:ext cx="9528925" cy="634219"/>
          </a:xfrm>
        </p:spPr>
        <p:txBody>
          <a:bodyPr/>
          <a:lstStyle/>
          <a:p>
            <a:r>
              <a:rPr lang="en-US" dirty="0">
                <a:solidFill>
                  <a:schemeClr val="accent1"/>
                </a:solidFill>
                <a:ea typeface="Calibri"/>
                <a:cs typeface="Calibri"/>
              </a:rPr>
              <a:t>QRG Updates</a:t>
            </a:r>
            <a:endParaRPr lang="en-US" dirty="0">
              <a:solidFill>
                <a:schemeClr val="accent1"/>
              </a:solidFill>
              <a:highlight>
                <a:srgbClr val="FFFF00"/>
              </a:highlight>
            </a:endParaRPr>
          </a:p>
        </p:txBody>
      </p:sp>
      <p:sp>
        <p:nvSpPr>
          <p:cNvPr id="4" name="TextBox 3">
            <a:extLst>
              <a:ext uri="{FF2B5EF4-FFF2-40B4-BE49-F238E27FC236}">
                <a16:creationId xmlns:a16="http://schemas.microsoft.com/office/drawing/2014/main" id="{BB07359F-CE20-CE86-3351-5F88D5C9416C}"/>
              </a:ext>
            </a:extLst>
          </p:cNvPr>
          <p:cNvSpPr txBox="1"/>
          <p:nvPr/>
        </p:nvSpPr>
        <p:spPr>
          <a:xfrm>
            <a:off x="943707" y="1130709"/>
            <a:ext cx="11120473" cy="5524589"/>
          </a:xfrm>
          <a:prstGeom prst="rect">
            <a:avLst/>
          </a:prstGeom>
          <a:noFill/>
        </p:spPr>
        <p:txBody>
          <a:bodyPr wrap="square" rtlCol="0">
            <a:spAutoFit/>
          </a:bodyPr>
          <a:lstStyle/>
          <a:p>
            <a:pPr marL="342900" indent="-342900" defTabSz="914377">
              <a:spcAft>
                <a:spcPts val="1800"/>
              </a:spcAft>
              <a:buClr>
                <a:schemeClr val="tx1"/>
              </a:buClr>
              <a:buFont typeface="Wingdings" panose="05000000000000000000" pitchFamily="2" charset="2"/>
              <a:buChar char="§"/>
              <a:defRPr/>
            </a:pPr>
            <a:r>
              <a:rPr kumimoji="0" lang="en-US" sz="2800" b="1" i="0" u="none" strike="noStrike" kern="1200" cap="none" spc="0" normalizeH="0" baseline="0" noProof="0" dirty="0">
                <a:ln>
                  <a:noFill/>
                </a:ln>
                <a:solidFill>
                  <a:schemeClr val="accent1"/>
                </a:solidFill>
                <a:effectLst/>
                <a:uLnTx/>
                <a:uFillTx/>
                <a:ea typeface="+mn-ea"/>
                <a:cs typeface="+mn-cs"/>
              </a:rPr>
              <a:t>Updated</a:t>
            </a:r>
            <a:r>
              <a:rPr kumimoji="0" lang="en-US" sz="2800" b="0" i="0" u="none" strike="noStrike" kern="1200" cap="none" spc="0" normalizeH="0" baseline="0" noProof="0" dirty="0">
                <a:ln>
                  <a:noFill/>
                </a:ln>
                <a:solidFill>
                  <a:prstClr val="black"/>
                </a:solidFill>
                <a:effectLst/>
                <a:uLnTx/>
                <a:uFillTx/>
                <a:ea typeface="+mn-ea"/>
                <a:cs typeface="+mn-cs"/>
              </a:rPr>
              <a:t> </a:t>
            </a:r>
            <a:r>
              <a:rPr kumimoji="0" lang="en-US" sz="2800" b="0" i="0" u="none" strike="noStrike" kern="1200" cap="none" spc="0" normalizeH="0" baseline="0" noProof="0" dirty="0">
                <a:ln>
                  <a:noFill/>
                </a:ln>
                <a:solidFill>
                  <a:prstClr val="black"/>
                </a:solidFill>
                <a:effectLst/>
                <a:uLnTx/>
                <a:uFillTx/>
                <a:ea typeface="+mn-ea"/>
                <a:cs typeface="+mn-cs"/>
                <a:hlinkClick r:id="rId3"/>
              </a:rPr>
              <a:t>AP-07 Create and Manage Invoices</a:t>
            </a:r>
            <a:r>
              <a:rPr lang="en-US" sz="2800" dirty="0">
                <a:solidFill>
                  <a:prstClr val="black"/>
                </a:solidFill>
              </a:rPr>
              <a:t> - </a:t>
            </a:r>
            <a:r>
              <a:rPr lang="en-US" sz="2800" dirty="0"/>
              <a:t>Updated to include guidance on the type of payments that should and should not be made from NCFS Accounts Payable. </a:t>
            </a:r>
            <a:r>
              <a:rPr lang="en-US" sz="2800" dirty="0">
                <a:solidFill>
                  <a:prstClr val="black"/>
                </a:solidFill>
              </a:rPr>
              <a:t>  </a:t>
            </a:r>
            <a:endParaRPr kumimoji="0" lang="en-US" sz="2800" b="0" i="0" u="none" strike="noStrike" kern="1200" cap="none" spc="0" normalizeH="0" baseline="0" noProof="0" dirty="0">
              <a:ln>
                <a:noFill/>
              </a:ln>
              <a:solidFill>
                <a:prstClr val="black"/>
              </a:solidFill>
              <a:effectLst/>
              <a:uLnTx/>
              <a:uFillTx/>
              <a:ea typeface="+mn-ea"/>
              <a:cs typeface="+mn-cs"/>
            </a:endParaRPr>
          </a:p>
          <a:p>
            <a:pPr marL="342900" indent="-342900" defTabSz="914377">
              <a:spcAft>
                <a:spcPts val="1800"/>
              </a:spcAft>
              <a:buClr>
                <a:schemeClr val="tx1"/>
              </a:buClr>
              <a:buFont typeface="Wingdings" panose="05000000000000000000" pitchFamily="2" charset="2"/>
              <a:buChar char="§"/>
              <a:defRPr/>
            </a:pPr>
            <a:r>
              <a:rPr kumimoji="0" lang="en-US" sz="2800" b="1" i="0" u="none" strike="noStrike" kern="1200" cap="none" spc="0" normalizeH="0" baseline="0" noProof="0" dirty="0">
                <a:ln>
                  <a:noFill/>
                </a:ln>
                <a:solidFill>
                  <a:srgbClr val="A40000"/>
                </a:solidFill>
                <a:effectLst/>
                <a:uLnTx/>
                <a:uFillTx/>
                <a:ea typeface="+mn-ea"/>
                <a:cs typeface="+mn-cs"/>
              </a:rPr>
              <a:t>New</a:t>
            </a:r>
            <a:r>
              <a:rPr kumimoji="0" lang="en-US" sz="2800" b="0" i="0" u="none" strike="noStrike" kern="1200" cap="none" spc="0" normalizeH="0" baseline="0" noProof="0" dirty="0">
                <a:ln>
                  <a:noFill/>
                </a:ln>
                <a:solidFill>
                  <a:prstClr val="black"/>
                </a:solidFill>
                <a:effectLst/>
                <a:uLnTx/>
                <a:uFillTx/>
                <a:ea typeface="+mn-ea"/>
                <a:cs typeface="+mn-cs"/>
              </a:rPr>
              <a:t> </a:t>
            </a:r>
            <a:r>
              <a:rPr kumimoji="0" lang="en-US" sz="2800" b="0" i="0" u="none" strike="noStrike" kern="1200" cap="none" spc="0" normalizeH="0" baseline="0" noProof="0" dirty="0">
                <a:ln>
                  <a:noFill/>
                </a:ln>
                <a:solidFill>
                  <a:prstClr val="black"/>
                </a:solidFill>
                <a:effectLst/>
                <a:uLnTx/>
                <a:uFillTx/>
                <a:ea typeface="+mn-ea"/>
                <a:cs typeface="+mn-cs"/>
                <a:hlinkClick r:id="rId4"/>
              </a:rPr>
              <a:t>AP-47 Zero Dollar Invoices</a:t>
            </a:r>
            <a:r>
              <a:rPr kumimoji="0" lang="en-US" sz="2800" b="0" i="0" u="none" strike="noStrike" kern="1200" cap="none" spc="0" normalizeH="0" baseline="0" noProof="0" dirty="0">
                <a:ln>
                  <a:noFill/>
                </a:ln>
                <a:solidFill>
                  <a:prstClr val="black"/>
                </a:solidFill>
                <a:effectLst/>
                <a:uLnTx/>
                <a:uFillTx/>
                <a:ea typeface="+mn-ea"/>
                <a:cs typeface="+mn-cs"/>
              </a:rPr>
              <a:t> - </a:t>
            </a:r>
            <a:r>
              <a:rPr lang="en-US" sz="2800" dirty="0"/>
              <a:t>Zero Dollar Invoice Entry for non-PO matched invoices (direct invoices) not for 1099 corrections.</a:t>
            </a:r>
          </a:p>
          <a:p>
            <a:pPr marL="342900" indent="-342900" defTabSz="914377">
              <a:spcAft>
                <a:spcPts val="1800"/>
              </a:spcAft>
              <a:buClr>
                <a:schemeClr val="tx1"/>
              </a:buClr>
              <a:buFont typeface="Wingdings" panose="05000000000000000000" pitchFamily="2" charset="2"/>
              <a:buChar char="§"/>
              <a:defRPr/>
            </a:pPr>
            <a:r>
              <a:rPr kumimoji="0" lang="en-US" sz="2800" b="1" i="0" u="none" strike="noStrike" kern="1200" cap="none" spc="0" normalizeH="0" baseline="0" noProof="0" dirty="0">
                <a:ln>
                  <a:noFill/>
                </a:ln>
                <a:solidFill>
                  <a:srgbClr val="A40000"/>
                </a:solidFill>
                <a:effectLst/>
                <a:uLnTx/>
                <a:uFillTx/>
                <a:ea typeface="+mn-ea"/>
                <a:cs typeface="+mn-cs"/>
              </a:rPr>
              <a:t>New</a:t>
            </a:r>
            <a:r>
              <a:rPr kumimoji="0" lang="en-US" sz="2800" b="1" i="0" u="none" strike="noStrike" kern="1200" cap="none" spc="0" normalizeH="0" baseline="0" noProof="0" dirty="0">
                <a:ln>
                  <a:noFill/>
                </a:ln>
                <a:solidFill>
                  <a:srgbClr val="C00000"/>
                </a:solidFill>
                <a:effectLst/>
                <a:uLnTx/>
                <a:uFillTx/>
                <a:ea typeface="+mn-ea"/>
                <a:cs typeface="+mn-cs"/>
              </a:rPr>
              <a:t> </a:t>
            </a:r>
            <a:r>
              <a:rPr lang="en-US" sz="2800" dirty="0">
                <a:hlinkClick r:id="rId5"/>
              </a:rPr>
              <a:t>EX-18 Close Unapplied Cash Advances by Employee Reimbursement</a:t>
            </a:r>
            <a:r>
              <a:rPr lang="en-US" sz="2800" dirty="0"/>
              <a:t> - Steps to close an unapplied cash advance once the employee has re-paid unused amount.</a:t>
            </a:r>
          </a:p>
          <a:p>
            <a:pPr marL="342900" indent="-342900" defTabSz="914377">
              <a:spcAft>
                <a:spcPts val="1800"/>
              </a:spcAft>
              <a:buClr>
                <a:schemeClr val="tx1"/>
              </a:buClr>
              <a:buFont typeface="Wingdings" panose="05000000000000000000" pitchFamily="2" charset="2"/>
              <a:buChar char="§"/>
              <a:defRPr/>
            </a:pPr>
            <a:r>
              <a:rPr lang="en-US" sz="2800" b="1" dirty="0">
                <a:solidFill>
                  <a:schemeClr val="accent1"/>
                </a:solidFill>
              </a:rPr>
              <a:t>Updated</a:t>
            </a:r>
            <a:r>
              <a:rPr lang="en-US" sz="2800" dirty="0"/>
              <a:t> </a:t>
            </a:r>
            <a:r>
              <a:rPr lang="en-US" sz="2800" dirty="0">
                <a:hlinkClick r:id="rId6"/>
              </a:rPr>
              <a:t>PO-06 View Purchase Orders</a:t>
            </a:r>
            <a:r>
              <a:rPr lang="en-US" sz="2800" dirty="0"/>
              <a:t> - Updated to include various tips and tricks for researching invoices and quantities matched to purchase orders.</a:t>
            </a:r>
          </a:p>
        </p:txBody>
      </p:sp>
      <p:sp>
        <p:nvSpPr>
          <p:cNvPr id="3" name="Slide Number Placeholder 2">
            <a:extLst>
              <a:ext uri="{FF2B5EF4-FFF2-40B4-BE49-F238E27FC236}">
                <a16:creationId xmlns:a16="http://schemas.microsoft.com/office/drawing/2014/main" id="{279F06AD-C18E-F5CB-DCB0-6AFAA996E8A4}"/>
              </a:ext>
              <a:ext uri="{C183D7F6-B498-43B3-948B-1728B52AA6E4}">
                <adec:decorative xmlns:adec="http://schemas.microsoft.com/office/drawing/2017/decorative" val="1"/>
              </a:ext>
            </a:extLst>
          </p:cNvPr>
          <p:cNvSpPr>
            <a:spLocks noGrp="1"/>
          </p:cNvSpPr>
          <p:nvPr>
            <p:ph type="sldNum" sz="quarter" idx="12"/>
          </p:nvPr>
        </p:nvSpPr>
        <p:spPr/>
        <p:txBody>
          <a:bodyPr/>
          <a:lstStyle/>
          <a:p>
            <a:fld id="{205155C8-06EF-4D76-B723-5863044CF28B}" type="slidenum">
              <a:rPr lang="en-US" smtClean="0"/>
              <a:pPr/>
              <a:t>16</a:t>
            </a:fld>
            <a:endParaRPr lang="en-US"/>
          </a:p>
        </p:txBody>
      </p:sp>
    </p:spTree>
    <p:custDataLst>
      <p:tags r:id="rId1"/>
    </p:custDataLst>
    <p:extLst>
      <p:ext uri="{BB962C8B-B14F-4D97-AF65-F5344CB8AC3E}">
        <p14:creationId xmlns:p14="http://schemas.microsoft.com/office/powerpoint/2010/main" val="28765336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5A8E6-A9AD-9F44-DD51-7BDAE74D84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CF22C1-6719-F544-4BCD-F55AE228276A}"/>
              </a:ext>
            </a:extLst>
          </p:cNvPr>
          <p:cNvSpPr>
            <a:spLocks noGrp="1"/>
          </p:cNvSpPr>
          <p:nvPr>
            <p:ph type="title"/>
          </p:nvPr>
        </p:nvSpPr>
        <p:spPr>
          <a:xfrm>
            <a:off x="946737" y="372549"/>
            <a:ext cx="10969101" cy="634219"/>
          </a:xfrm>
        </p:spPr>
        <p:txBody>
          <a:bodyPr/>
          <a:lstStyle/>
          <a:p>
            <a:r>
              <a:rPr lang="en-US" dirty="0">
                <a:solidFill>
                  <a:schemeClr val="accent1"/>
                </a:solidFill>
                <a:ea typeface="Calibri"/>
                <a:cs typeface="Calibri"/>
              </a:rPr>
              <a:t>New Life to Date Budget Role for Grants</a:t>
            </a:r>
          </a:p>
        </p:txBody>
      </p:sp>
      <p:pic>
        <p:nvPicPr>
          <p:cNvPr id="8" name="Picture 7">
            <a:extLst>
              <a:ext uri="{FF2B5EF4-FFF2-40B4-BE49-F238E27FC236}">
                <a16:creationId xmlns:a16="http://schemas.microsoft.com/office/drawing/2014/main" id="{D31AA867-F012-A971-E5F8-8F83CF66BD31}"/>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147782" y="132791"/>
            <a:ext cx="2007158" cy="873977"/>
          </a:xfrm>
          <a:prstGeom prst="rect">
            <a:avLst/>
          </a:prstGeom>
        </p:spPr>
      </p:pic>
      <p:pic>
        <p:nvPicPr>
          <p:cNvPr id="3" name="Picture 2">
            <a:extLst>
              <a:ext uri="{FF2B5EF4-FFF2-40B4-BE49-F238E27FC236}">
                <a16:creationId xmlns:a16="http://schemas.microsoft.com/office/drawing/2014/main" id="{FC2AFE07-C9C0-2ED1-502F-787F33E2A51D}"/>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l="2344" r="2344"/>
          <a:stretch/>
        </p:blipFill>
        <p:spPr>
          <a:xfrm>
            <a:off x="4830479" y="1796878"/>
            <a:ext cx="2225414" cy="2294285"/>
          </a:xfrm>
          <a:prstGeom prst="rect">
            <a:avLst/>
          </a:prstGeom>
          <a:effectLst>
            <a:outerShdw blurRad="63500" sx="102000" sy="102000" algn="ctr" rotWithShape="0">
              <a:prstClr val="black">
                <a:alpha val="40000"/>
              </a:prstClr>
            </a:outerShdw>
          </a:effectLst>
        </p:spPr>
      </p:pic>
      <p:sp>
        <p:nvSpPr>
          <p:cNvPr id="10" name="TextBox 9">
            <a:extLst>
              <a:ext uri="{FF2B5EF4-FFF2-40B4-BE49-F238E27FC236}">
                <a16:creationId xmlns:a16="http://schemas.microsoft.com/office/drawing/2014/main" id="{33C4D0BC-5C57-5C23-31A5-E49CA8E8F2DF}"/>
              </a:ext>
            </a:extLst>
          </p:cNvPr>
          <p:cNvSpPr txBox="1"/>
          <p:nvPr/>
        </p:nvSpPr>
        <p:spPr>
          <a:xfrm>
            <a:off x="3447625" y="4251416"/>
            <a:ext cx="4991121" cy="646331"/>
          </a:xfrm>
          <a:prstGeom prst="rect">
            <a:avLst/>
          </a:prstGeom>
          <a:noFill/>
        </p:spPr>
        <p:txBody>
          <a:bodyPr wrap="square" lIns="91440" tIns="45720" rIns="91440" bIns="45720" rtlCol="0" anchor="t">
            <a:spAutoFit/>
          </a:bodyPr>
          <a:lstStyle/>
          <a:p>
            <a:pPr algn="ctr">
              <a:defRPr/>
            </a:pPr>
            <a:r>
              <a:rPr lang="en-US" b="1" dirty="0">
                <a:solidFill>
                  <a:schemeClr val="accent1"/>
                </a:solidFill>
                <a:latin typeface="Calibri" panose="020F0502020204030204"/>
                <a:cs typeface="Calibri"/>
              </a:rPr>
              <a:t>Darlene Langston </a:t>
            </a:r>
          </a:p>
          <a:p>
            <a:pPr algn="ctr">
              <a:defRPr/>
            </a:pPr>
            <a:r>
              <a:rPr lang="en-US" b="1" dirty="0">
                <a:solidFill>
                  <a:schemeClr val="accent1"/>
                </a:solidFill>
                <a:latin typeface="Calibri" panose="020F0502020204030204"/>
                <a:cs typeface="Calibri"/>
              </a:rPr>
              <a:t>Finance Manager</a:t>
            </a:r>
          </a:p>
        </p:txBody>
      </p:sp>
      <p:cxnSp>
        <p:nvCxnSpPr>
          <p:cNvPr id="5" name="Straight Connector 4">
            <a:extLst>
              <a:ext uri="{FF2B5EF4-FFF2-40B4-BE49-F238E27FC236}">
                <a16:creationId xmlns:a16="http://schemas.microsoft.com/office/drawing/2014/main" id="{7DB6B96A-8CB4-0C42-B5FC-4B4EA5E3A258}"/>
              </a:ext>
              <a:ext uri="{C183D7F6-B498-43B3-948B-1728B52AA6E4}">
                <adec:decorative xmlns:adec="http://schemas.microsoft.com/office/drawing/2017/decorative" val="1"/>
              </a:ext>
            </a:extLst>
          </p:cNvPr>
          <p:cNvCxnSpPr/>
          <p:nvPr/>
        </p:nvCxnSpPr>
        <p:spPr>
          <a:xfrm>
            <a:off x="1864445" y="5035225"/>
            <a:ext cx="8766928"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C23E88EB-1BCF-BFA6-423D-054EC78BC193}"/>
              </a:ext>
            </a:extLst>
          </p:cNvPr>
          <p:cNvSpPr txBox="1"/>
          <p:nvPr/>
        </p:nvSpPr>
        <p:spPr>
          <a:xfrm>
            <a:off x="2532081" y="5225273"/>
            <a:ext cx="6993082" cy="1332358"/>
          </a:xfrm>
          <a:prstGeom prst="rect">
            <a:avLst/>
          </a:prstGeom>
          <a:noFill/>
        </p:spPr>
        <p:txBody>
          <a:bodyPr wrap="square" lIns="91440" tIns="45720" rIns="91440" bIns="45720" anchor="t">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70C0">
                    <a:lumMod val="50000"/>
                  </a:srgbClr>
                </a:solidFill>
                <a:effectLst/>
                <a:uLnTx/>
                <a:uFillTx/>
                <a:latin typeface="Calibri" panose="020F0502020204030204"/>
                <a:ea typeface="Calibri" panose="020F0502020204030204"/>
                <a:cs typeface="Calibri" panose="020F0502020204030204"/>
              </a:rPr>
              <a:t>North Carolina Financial System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70C0">
                    <a:lumMod val="50000"/>
                  </a:srgbClr>
                </a:solidFill>
                <a:effectLst/>
                <a:uLnTx/>
                <a:uFillTx/>
                <a:latin typeface="Calibri" panose="020F0502020204030204"/>
                <a:ea typeface="Calibri" panose="020F0502020204030204"/>
                <a:cs typeface="Calibri" panose="020F0502020204030204"/>
              </a:rPr>
              <a:t>NC Office of the State Controller - OSC</a:t>
            </a:r>
          </a:p>
        </p:txBody>
      </p:sp>
      <p:sp>
        <p:nvSpPr>
          <p:cNvPr id="4" name="Slide Number Placeholder 3">
            <a:extLst>
              <a:ext uri="{FF2B5EF4-FFF2-40B4-BE49-F238E27FC236}">
                <a16:creationId xmlns:a16="http://schemas.microsoft.com/office/drawing/2014/main" id="{82B82820-6EBA-060C-BF8A-C11DC0CF73FB}"/>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05155C8-06EF-4D76-B723-5863044CF28B}" type="slidenum">
              <a:rPr kumimoji="0" lang="en-US" sz="1333"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17</a:t>
            </a:fld>
            <a:endParaRPr kumimoji="0" lang="en-US" sz="1333"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1F1E49FD-138D-1F2D-DAC4-D6922B717FD6}"/>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0059873" y="5841206"/>
            <a:ext cx="1943100" cy="847725"/>
          </a:xfrm>
          <a:prstGeom prst="rect">
            <a:avLst/>
          </a:prstGeom>
        </p:spPr>
      </p:pic>
    </p:spTree>
    <p:custDataLst>
      <p:tags r:id="rId1"/>
    </p:custDataLst>
    <p:extLst>
      <p:ext uri="{BB962C8B-B14F-4D97-AF65-F5344CB8AC3E}">
        <p14:creationId xmlns:p14="http://schemas.microsoft.com/office/powerpoint/2010/main" val="42345423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97CCE-8384-23CF-CA26-04C04A51BB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2FE481-1A36-24F6-CC60-D70D2EA2AEF7}"/>
              </a:ext>
            </a:extLst>
          </p:cNvPr>
          <p:cNvSpPr>
            <a:spLocks noGrp="1"/>
          </p:cNvSpPr>
          <p:nvPr>
            <p:ph type="title"/>
          </p:nvPr>
        </p:nvSpPr>
        <p:spPr>
          <a:xfrm>
            <a:off x="952499" y="365125"/>
            <a:ext cx="9528925" cy="634219"/>
          </a:xfrm>
        </p:spPr>
        <p:txBody>
          <a:bodyPr/>
          <a:lstStyle/>
          <a:p>
            <a:r>
              <a:rPr lang="en-US" dirty="0">
                <a:solidFill>
                  <a:schemeClr val="accent1"/>
                </a:solidFill>
                <a:ea typeface="Calibri"/>
                <a:cs typeface="Calibri"/>
              </a:rPr>
              <a:t>Grants: Life to Date Budgeting</a:t>
            </a:r>
            <a:endParaRPr lang="en-US" dirty="0">
              <a:solidFill>
                <a:schemeClr val="accent1"/>
              </a:solidFill>
              <a:highlight>
                <a:srgbClr val="FFFF00"/>
              </a:highlight>
            </a:endParaRPr>
          </a:p>
        </p:txBody>
      </p:sp>
      <p:sp>
        <p:nvSpPr>
          <p:cNvPr id="4" name="TextBox 3">
            <a:extLst>
              <a:ext uri="{FF2B5EF4-FFF2-40B4-BE49-F238E27FC236}">
                <a16:creationId xmlns:a16="http://schemas.microsoft.com/office/drawing/2014/main" id="{A2886717-681F-0613-608C-5055D5376794}"/>
              </a:ext>
              <a:ext uri="{C183D7F6-B498-43B3-948B-1728B52AA6E4}">
                <adec:decorative xmlns:adec="http://schemas.microsoft.com/office/drawing/2017/decorative" val="0"/>
              </a:ext>
            </a:extLst>
          </p:cNvPr>
          <p:cNvSpPr txBox="1"/>
          <p:nvPr/>
        </p:nvSpPr>
        <p:spPr>
          <a:xfrm>
            <a:off x="952499" y="1185333"/>
            <a:ext cx="10837333"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spcAft>
                <a:spcPts val="1200"/>
              </a:spcAft>
              <a:buFont typeface="Arial" panose="020B0604020202020204" pitchFamily="34" charset="0"/>
              <a:buChar char="•"/>
            </a:pPr>
            <a:r>
              <a:rPr lang="en-US" sz="2650" dirty="0">
                <a:ea typeface="Calibri"/>
                <a:cs typeface="Calibri"/>
              </a:rPr>
              <a:t>In December 2025, Budget Role  </a:t>
            </a:r>
            <a:r>
              <a:rPr lang="en-US" sz="2650" b="1" dirty="0">
                <a:ea typeface="Calibri"/>
                <a:cs typeface="Calibri"/>
              </a:rPr>
              <a:t>NC Budget Entry JR </a:t>
            </a:r>
            <a:r>
              <a:rPr lang="en-US" sz="2650" dirty="0">
                <a:ea typeface="Calibri"/>
                <a:cs typeface="Calibri"/>
              </a:rPr>
              <a:t>was added in NCFS.  </a:t>
            </a:r>
          </a:p>
          <a:p>
            <a:pPr marL="457200" indent="-457200">
              <a:spcAft>
                <a:spcPts val="1200"/>
              </a:spcAft>
              <a:buFont typeface="Arial" panose="020B0604020202020204" pitchFamily="34" charset="0"/>
              <a:buChar char="•"/>
            </a:pPr>
            <a:r>
              <a:rPr lang="en-US" sz="2650" dirty="0">
                <a:ea typeface="+mn-lt"/>
                <a:cs typeface="+mn-lt"/>
              </a:rPr>
              <a:t>Quick reference guide provides step by step guidance to load the budgets:  </a:t>
            </a:r>
            <a:r>
              <a:rPr lang="en-US" sz="2650" dirty="0">
                <a:ea typeface="+mn-lt"/>
                <a:cs typeface="+mn-lt"/>
                <a:hlinkClick r:id="rId4"/>
              </a:rPr>
              <a:t>BUD-26 Manage Grant Authorizations in Budgets</a:t>
            </a:r>
            <a:r>
              <a:rPr lang="en-US" sz="2650" dirty="0">
                <a:ea typeface="+mn-lt"/>
                <a:cs typeface="+mn-lt"/>
              </a:rPr>
              <a:t>.</a:t>
            </a:r>
          </a:p>
          <a:p>
            <a:pPr marL="457200" indent="-457200">
              <a:spcAft>
                <a:spcPts val="1200"/>
              </a:spcAft>
              <a:buFont typeface="Arial" panose="020B0604020202020204" pitchFamily="34" charset="0"/>
              <a:buChar char="•"/>
            </a:pPr>
            <a:r>
              <a:rPr lang="en-US" sz="2650" dirty="0">
                <a:ea typeface="Calibri"/>
                <a:cs typeface="Calibri"/>
              </a:rPr>
              <a:t>Example of Completed Budget upload form.</a:t>
            </a:r>
          </a:p>
        </p:txBody>
      </p:sp>
      <p:pic>
        <p:nvPicPr>
          <p:cNvPr id="5" name="Picture 4" descr="Example completed Budget upload form showing Row Status of Row inserted successfully.">
            <a:extLst>
              <a:ext uri="{FF2B5EF4-FFF2-40B4-BE49-F238E27FC236}">
                <a16:creationId xmlns:a16="http://schemas.microsoft.com/office/drawing/2014/main" id="{9C632EE3-A9B5-AB42-A2BA-44237EA0F144}"/>
              </a:ext>
            </a:extLst>
          </p:cNvPr>
          <p:cNvPicPr>
            <a:picLocks noChangeAspect="1"/>
          </p:cNvPicPr>
          <p:nvPr/>
        </p:nvPicPr>
        <p:blipFill>
          <a:blip r:embed="rId5"/>
          <a:stretch>
            <a:fillRect/>
          </a:stretch>
        </p:blipFill>
        <p:spPr>
          <a:xfrm>
            <a:off x="751415" y="3429000"/>
            <a:ext cx="11239500" cy="2437130"/>
          </a:xfrm>
          <a:prstGeom prst="rect">
            <a:avLst/>
          </a:prstGeom>
        </p:spPr>
      </p:pic>
      <p:sp>
        <p:nvSpPr>
          <p:cNvPr id="3" name="Slide Number Placeholder 2">
            <a:extLst>
              <a:ext uri="{FF2B5EF4-FFF2-40B4-BE49-F238E27FC236}">
                <a16:creationId xmlns:a16="http://schemas.microsoft.com/office/drawing/2014/main" id="{16A799A5-9EA2-CABC-A1E3-D51BBAFB3215}"/>
              </a:ext>
              <a:ext uri="{C183D7F6-B498-43B3-948B-1728B52AA6E4}">
                <adec:decorative xmlns:adec="http://schemas.microsoft.com/office/drawing/2017/decorative" val="1"/>
              </a:ext>
            </a:extLst>
          </p:cNvPr>
          <p:cNvSpPr>
            <a:spLocks noGrp="1"/>
          </p:cNvSpPr>
          <p:nvPr>
            <p:ph type="sldNum" sz="quarter" idx="12"/>
          </p:nvPr>
        </p:nvSpPr>
        <p:spPr/>
        <p:txBody>
          <a:bodyPr/>
          <a:lstStyle/>
          <a:p>
            <a:fld id="{205155C8-06EF-4D76-B723-5863044CF28B}" type="slidenum">
              <a:rPr lang="en-US" smtClean="0"/>
              <a:pPr/>
              <a:t>18</a:t>
            </a:fld>
            <a:endParaRPr lang="en-US"/>
          </a:p>
        </p:txBody>
      </p:sp>
    </p:spTree>
    <p:custDataLst>
      <p:tags r:id="rId1"/>
    </p:custDataLst>
    <p:extLst>
      <p:ext uri="{BB962C8B-B14F-4D97-AF65-F5344CB8AC3E}">
        <p14:creationId xmlns:p14="http://schemas.microsoft.com/office/powerpoint/2010/main" val="10746467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59BBA3-70F1-596F-7923-82C0A9B4F8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E61CB3-99AF-FB66-C850-5D6D3F430FCB}"/>
              </a:ext>
            </a:extLst>
          </p:cNvPr>
          <p:cNvSpPr>
            <a:spLocks noGrp="1"/>
          </p:cNvSpPr>
          <p:nvPr>
            <p:ph type="title"/>
          </p:nvPr>
        </p:nvSpPr>
        <p:spPr>
          <a:xfrm>
            <a:off x="838200" y="175847"/>
            <a:ext cx="10005646" cy="823498"/>
          </a:xfrm>
        </p:spPr>
        <p:txBody>
          <a:bodyPr/>
          <a:lstStyle/>
          <a:p>
            <a:r>
              <a:rPr lang="en-US" sz="3600" dirty="0">
                <a:solidFill>
                  <a:schemeClr val="accent1"/>
                </a:solidFill>
                <a:ea typeface="Calibri"/>
                <a:cs typeface="Calibri"/>
              </a:rPr>
              <a:t>Grants: NC Life to Date Data for Grants Report (BD701F) (RPT-GM-011)</a:t>
            </a:r>
          </a:p>
        </p:txBody>
      </p:sp>
      <p:sp>
        <p:nvSpPr>
          <p:cNvPr id="4" name="TextBox 3">
            <a:extLst>
              <a:ext uri="{FF2B5EF4-FFF2-40B4-BE49-F238E27FC236}">
                <a16:creationId xmlns:a16="http://schemas.microsoft.com/office/drawing/2014/main" id="{EE1E3EF4-1DD0-1C79-75F6-F1505F56BC7F}"/>
              </a:ext>
            </a:extLst>
          </p:cNvPr>
          <p:cNvSpPr txBox="1"/>
          <p:nvPr/>
        </p:nvSpPr>
        <p:spPr>
          <a:xfrm>
            <a:off x="952499" y="1185333"/>
            <a:ext cx="10837333" cy="5001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650" dirty="0">
                <a:ea typeface="Calibri"/>
                <a:cs typeface="Calibri"/>
              </a:rPr>
              <a:t>Example of Report with budget entered.</a:t>
            </a:r>
            <a:endParaRPr lang="en-US" sz="2650" dirty="0"/>
          </a:p>
        </p:txBody>
      </p:sp>
      <p:pic>
        <p:nvPicPr>
          <p:cNvPr id="8" name="Picture 7" descr="Example Life to Date Grant Report showing Federal fund expenditures and revenue for the current year and life to date.">
            <a:extLst>
              <a:ext uri="{FF2B5EF4-FFF2-40B4-BE49-F238E27FC236}">
                <a16:creationId xmlns:a16="http://schemas.microsoft.com/office/drawing/2014/main" id="{ECD5CD41-D9DB-8077-E5CE-33B99D38B05E}"/>
              </a:ext>
            </a:extLst>
          </p:cNvPr>
          <p:cNvPicPr>
            <a:picLocks noChangeAspect="1"/>
          </p:cNvPicPr>
          <p:nvPr/>
        </p:nvPicPr>
        <p:blipFill>
          <a:blip r:embed="rId3"/>
          <a:stretch>
            <a:fillRect/>
          </a:stretch>
        </p:blipFill>
        <p:spPr>
          <a:xfrm>
            <a:off x="548640" y="1862441"/>
            <a:ext cx="11387667" cy="4130623"/>
          </a:xfrm>
          <a:prstGeom prst="rect">
            <a:avLst/>
          </a:prstGeom>
        </p:spPr>
      </p:pic>
      <p:sp>
        <p:nvSpPr>
          <p:cNvPr id="3" name="Slide Number Placeholder 2">
            <a:extLst>
              <a:ext uri="{FF2B5EF4-FFF2-40B4-BE49-F238E27FC236}">
                <a16:creationId xmlns:a16="http://schemas.microsoft.com/office/drawing/2014/main" id="{D807DAA2-EB8A-B158-904C-08D424EF359C}"/>
              </a:ext>
              <a:ext uri="{C183D7F6-B498-43B3-948B-1728B52AA6E4}">
                <adec:decorative xmlns:adec="http://schemas.microsoft.com/office/drawing/2017/decorative" val="1"/>
              </a:ext>
            </a:extLst>
          </p:cNvPr>
          <p:cNvSpPr>
            <a:spLocks noGrp="1"/>
          </p:cNvSpPr>
          <p:nvPr>
            <p:ph type="sldNum" sz="quarter" idx="12"/>
          </p:nvPr>
        </p:nvSpPr>
        <p:spPr/>
        <p:txBody>
          <a:bodyPr/>
          <a:lstStyle/>
          <a:p>
            <a:fld id="{205155C8-06EF-4D76-B723-5863044CF28B}" type="slidenum">
              <a:rPr lang="en-US" smtClean="0"/>
              <a:pPr/>
              <a:t>19</a:t>
            </a:fld>
            <a:endParaRPr lang="en-US"/>
          </a:p>
        </p:txBody>
      </p:sp>
    </p:spTree>
    <p:custDataLst>
      <p:tags r:id="rId1"/>
    </p:custDataLst>
    <p:extLst>
      <p:ext uri="{BB962C8B-B14F-4D97-AF65-F5344CB8AC3E}">
        <p14:creationId xmlns:p14="http://schemas.microsoft.com/office/powerpoint/2010/main" val="42797792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B81A0-5131-35F6-0B22-8A0B9FA5DD2A}"/>
              </a:ext>
            </a:extLst>
          </p:cNvPr>
          <p:cNvSpPr>
            <a:spLocks noGrp="1"/>
          </p:cNvSpPr>
          <p:nvPr>
            <p:ph type="title"/>
          </p:nvPr>
        </p:nvSpPr>
        <p:spPr>
          <a:xfrm>
            <a:off x="838200" y="200789"/>
            <a:ext cx="10974323" cy="798556"/>
          </a:xfrm>
        </p:spPr>
        <p:txBody>
          <a:bodyPr vert="horz" lIns="91440" tIns="45720" rIns="91440" bIns="45720" rtlCol="0" anchor="ctr">
            <a:normAutofit/>
          </a:bodyPr>
          <a:lstStyle/>
          <a:p>
            <a:r>
              <a:rPr lang="en-US" b="1" kern="1200" dirty="0">
                <a:solidFill>
                  <a:schemeClr val="accent1"/>
                </a:solidFill>
                <a:latin typeface="+mn-lt"/>
                <a:ea typeface="+mj-ea"/>
                <a:cs typeface="+mj-cs"/>
              </a:rPr>
              <a:t>Welcome</a:t>
            </a:r>
            <a:endParaRPr lang="en-US" b="1" kern="1200" dirty="0">
              <a:solidFill>
                <a:schemeClr val="accent1"/>
              </a:solidFill>
              <a:highlight>
                <a:srgbClr val="FFFF00"/>
              </a:highlight>
              <a:latin typeface="+mn-lt"/>
              <a:ea typeface="+mj-ea"/>
              <a:cs typeface="+mj-cs"/>
            </a:endParaRPr>
          </a:p>
        </p:txBody>
      </p:sp>
      <p:sp>
        <p:nvSpPr>
          <p:cNvPr id="5" name="TextBox 4">
            <a:extLst>
              <a:ext uri="{FF2B5EF4-FFF2-40B4-BE49-F238E27FC236}">
                <a16:creationId xmlns:a16="http://schemas.microsoft.com/office/drawing/2014/main" id="{13442988-53F0-37E5-E223-34C06CCE56FC}"/>
              </a:ext>
            </a:extLst>
          </p:cNvPr>
          <p:cNvSpPr txBox="1"/>
          <p:nvPr/>
        </p:nvSpPr>
        <p:spPr>
          <a:xfrm>
            <a:off x="838200" y="1255777"/>
            <a:ext cx="5181600" cy="4584192"/>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marL="228594" indent="-228594" defTabSz="914377">
              <a:lnSpc>
                <a:spcPct val="90000"/>
              </a:lnSpc>
              <a:spcBef>
                <a:spcPts val="1000"/>
              </a:spcBef>
              <a:buFont typeface="Wingdings" panose="05000000000000000000" pitchFamily="2" charset="2"/>
              <a:buChar char="§"/>
            </a:pPr>
            <a:r>
              <a:rPr lang="en-US" sz="2800" dirty="0"/>
              <a:t>Housekeeping </a:t>
            </a:r>
          </a:p>
          <a:p>
            <a:pPr marL="228594" indent="-228594" defTabSz="914377">
              <a:lnSpc>
                <a:spcPct val="90000"/>
              </a:lnSpc>
              <a:spcBef>
                <a:spcPts val="1000"/>
              </a:spcBef>
              <a:buFont typeface="Wingdings" panose="05000000000000000000" pitchFamily="2" charset="2"/>
              <a:buChar char="§"/>
            </a:pPr>
            <a:r>
              <a:rPr lang="en-US" sz="2800" dirty="0"/>
              <a:t>Introductions</a:t>
            </a:r>
          </a:p>
          <a:p>
            <a:pPr marL="228594" indent="-228594" defTabSz="914377">
              <a:lnSpc>
                <a:spcPct val="90000"/>
              </a:lnSpc>
              <a:spcBef>
                <a:spcPts val="1000"/>
              </a:spcBef>
              <a:buFont typeface="Wingdings" panose="05000000000000000000" pitchFamily="2" charset="2"/>
              <a:buChar char="§"/>
            </a:pPr>
            <a:endParaRPr lang="en-US" sz="2667" dirty="0"/>
          </a:p>
          <a:p>
            <a:pPr marL="228594" indent="-228594" defTabSz="914377">
              <a:lnSpc>
                <a:spcPct val="90000"/>
              </a:lnSpc>
              <a:spcBef>
                <a:spcPts val="1000"/>
              </a:spcBef>
              <a:buFont typeface="Wingdings" panose="05000000000000000000" pitchFamily="2" charset="2"/>
              <a:buChar char="§"/>
            </a:pPr>
            <a:endParaRPr lang="en-US" sz="2667" dirty="0"/>
          </a:p>
        </p:txBody>
      </p:sp>
      <p:pic>
        <p:nvPicPr>
          <p:cNvPr id="6" name="Picture 5">
            <a:extLst>
              <a:ext uri="{FF2B5EF4-FFF2-40B4-BE49-F238E27FC236}">
                <a16:creationId xmlns:a16="http://schemas.microsoft.com/office/drawing/2014/main" id="{526A0B30-A581-349A-8B40-94FA8B0BE483}"/>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9800" y="2310766"/>
            <a:ext cx="5181600" cy="2474214"/>
          </a:xfrm>
          <a:prstGeom prst="rect">
            <a:avLst/>
          </a:prstGeom>
          <a:noFill/>
        </p:spPr>
      </p:pic>
      <p:sp>
        <p:nvSpPr>
          <p:cNvPr id="3" name="Slide Number Placeholder 2">
            <a:extLst>
              <a:ext uri="{FF2B5EF4-FFF2-40B4-BE49-F238E27FC236}">
                <a16:creationId xmlns:a16="http://schemas.microsoft.com/office/drawing/2014/main" id="{B51F7E04-ED77-6419-BD6D-C6F2B838D0C2}"/>
              </a:ext>
              <a:ext uri="{C183D7F6-B498-43B3-948B-1728B52AA6E4}">
                <adec:decorative xmlns:adec="http://schemas.microsoft.com/office/drawing/2017/decorative" val="1"/>
              </a:ext>
            </a:extLst>
          </p:cNvPr>
          <p:cNvSpPr>
            <a:spLocks noGrp="1"/>
          </p:cNvSpPr>
          <p:nvPr>
            <p:ph type="sldNum" sz="quarter" idx="12"/>
          </p:nvPr>
        </p:nvSpPr>
        <p:spPr>
          <a:xfrm>
            <a:off x="0" y="6361321"/>
            <a:ext cx="548640" cy="432567"/>
          </a:xfrm>
        </p:spPr>
        <p:txBody>
          <a:bodyPr anchor="ctr">
            <a:normAutofit/>
          </a:bodyPr>
          <a:lstStyle/>
          <a:p>
            <a:pPr>
              <a:spcAft>
                <a:spcPts val="600"/>
              </a:spcAft>
            </a:pPr>
            <a:fld id="{205155C8-06EF-4D76-B723-5863044CF28B}" type="slidenum">
              <a:rPr lang="en-US" smtClean="0"/>
              <a:pPr>
                <a:spcAft>
                  <a:spcPts val="600"/>
                </a:spcAft>
              </a:pPr>
              <a:t>2</a:t>
            </a:fld>
            <a:endParaRPr lang="en-US"/>
          </a:p>
        </p:txBody>
      </p:sp>
    </p:spTree>
    <p:custDataLst>
      <p:tags r:id="rId1"/>
    </p:custDataLst>
    <p:extLst>
      <p:ext uri="{BB962C8B-B14F-4D97-AF65-F5344CB8AC3E}">
        <p14:creationId xmlns:p14="http://schemas.microsoft.com/office/powerpoint/2010/main" val="17446546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FEAE0-14B9-D58F-CDB5-7B2354F036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0170D0-9DBE-84DA-41F5-EC92DD40BE4F}"/>
              </a:ext>
            </a:extLst>
          </p:cNvPr>
          <p:cNvSpPr>
            <a:spLocks noGrp="1"/>
          </p:cNvSpPr>
          <p:nvPr>
            <p:ph type="title"/>
          </p:nvPr>
        </p:nvSpPr>
        <p:spPr>
          <a:xfrm>
            <a:off x="838200" y="214365"/>
            <a:ext cx="9876692" cy="820208"/>
          </a:xfrm>
        </p:spPr>
        <p:txBody>
          <a:bodyPr/>
          <a:lstStyle/>
          <a:p>
            <a:r>
              <a:rPr lang="en-US" sz="3600" dirty="0">
                <a:solidFill>
                  <a:schemeClr val="accent1"/>
                </a:solidFill>
                <a:ea typeface="Calibri"/>
                <a:cs typeface="Calibri"/>
              </a:rPr>
              <a:t>Grants: NC Cash Basis - Project Life to Date Balances Report (RPT-RTR-003)</a:t>
            </a:r>
          </a:p>
        </p:txBody>
      </p:sp>
      <p:sp>
        <p:nvSpPr>
          <p:cNvPr id="4" name="TextBox 3">
            <a:extLst>
              <a:ext uri="{FF2B5EF4-FFF2-40B4-BE49-F238E27FC236}">
                <a16:creationId xmlns:a16="http://schemas.microsoft.com/office/drawing/2014/main" id="{72A5720E-FB42-DC8D-9F7E-A4BCB36E4E03}"/>
              </a:ext>
            </a:extLst>
          </p:cNvPr>
          <p:cNvSpPr txBox="1"/>
          <p:nvPr/>
        </p:nvSpPr>
        <p:spPr>
          <a:xfrm>
            <a:off x="952499" y="1185333"/>
            <a:ext cx="10837333" cy="5001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650" dirty="0">
                <a:ea typeface="Calibri"/>
                <a:cs typeface="Calibri"/>
              </a:rPr>
              <a:t>Example of Report with budget entered.</a:t>
            </a:r>
            <a:endParaRPr lang="en-US" dirty="0">
              <a:ea typeface="Calibri"/>
              <a:cs typeface="Calibri"/>
            </a:endParaRPr>
          </a:p>
        </p:txBody>
      </p:sp>
      <p:pic>
        <p:nvPicPr>
          <p:cNvPr id="7" name="Picture 6" descr="Example Cash Basis Project Life to Date Balances Report with arrows pointing to the child project balance and parent project balances that are remaining unobligated grant funding. Another arrow points to life to date revenues and expenditures (amount to drawdown).">
            <a:extLst>
              <a:ext uri="{FF2B5EF4-FFF2-40B4-BE49-F238E27FC236}">
                <a16:creationId xmlns:a16="http://schemas.microsoft.com/office/drawing/2014/main" id="{561B1D64-9EB0-EAE6-DD7B-4E14700489BF}"/>
              </a:ext>
            </a:extLst>
          </p:cNvPr>
          <p:cNvPicPr>
            <a:picLocks noChangeAspect="1"/>
          </p:cNvPicPr>
          <p:nvPr/>
        </p:nvPicPr>
        <p:blipFill>
          <a:blip r:embed="rId3"/>
          <a:stretch>
            <a:fillRect/>
          </a:stretch>
        </p:blipFill>
        <p:spPr>
          <a:xfrm>
            <a:off x="597226" y="1646998"/>
            <a:ext cx="11641667" cy="3884292"/>
          </a:xfrm>
          <a:prstGeom prst="rect">
            <a:avLst/>
          </a:prstGeom>
        </p:spPr>
      </p:pic>
      <p:sp>
        <p:nvSpPr>
          <p:cNvPr id="3" name="Slide Number Placeholder 2">
            <a:extLst>
              <a:ext uri="{FF2B5EF4-FFF2-40B4-BE49-F238E27FC236}">
                <a16:creationId xmlns:a16="http://schemas.microsoft.com/office/drawing/2014/main" id="{642F23F3-0473-9A48-FC83-95C806965947}"/>
              </a:ext>
              <a:ext uri="{C183D7F6-B498-43B3-948B-1728B52AA6E4}">
                <adec:decorative xmlns:adec="http://schemas.microsoft.com/office/drawing/2017/decorative" val="1"/>
              </a:ext>
            </a:extLst>
          </p:cNvPr>
          <p:cNvSpPr>
            <a:spLocks noGrp="1"/>
          </p:cNvSpPr>
          <p:nvPr>
            <p:ph type="sldNum" sz="quarter" idx="12"/>
          </p:nvPr>
        </p:nvSpPr>
        <p:spPr/>
        <p:txBody>
          <a:bodyPr/>
          <a:lstStyle/>
          <a:p>
            <a:fld id="{205155C8-06EF-4D76-B723-5863044CF28B}" type="slidenum">
              <a:rPr lang="en-US" smtClean="0"/>
              <a:pPr/>
              <a:t>20</a:t>
            </a:fld>
            <a:endParaRPr lang="en-US"/>
          </a:p>
        </p:txBody>
      </p:sp>
    </p:spTree>
    <p:custDataLst>
      <p:tags r:id="rId1"/>
    </p:custDataLst>
    <p:extLst>
      <p:ext uri="{BB962C8B-B14F-4D97-AF65-F5344CB8AC3E}">
        <p14:creationId xmlns:p14="http://schemas.microsoft.com/office/powerpoint/2010/main" val="5672713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E3480A-ECF3-4737-CA5E-4A08BE1BC3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3C49BF-434E-6484-B924-DE1ED21BA689}"/>
              </a:ext>
            </a:extLst>
          </p:cNvPr>
          <p:cNvSpPr>
            <a:spLocks noGrp="1"/>
          </p:cNvSpPr>
          <p:nvPr>
            <p:ph type="title"/>
          </p:nvPr>
        </p:nvSpPr>
        <p:spPr>
          <a:xfrm>
            <a:off x="946737" y="372549"/>
            <a:ext cx="10969101" cy="634219"/>
          </a:xfrm>
        </p:spPr>
        <p:txBody>
          <a:bodyPr/>
          <a:lstStyle/>
          <a:p>
            <a:r>
              <a:rPr lang="en-US" dirty="0">
                <a:solidFill>
                  <a:schemeClr val="accent1"/>
                </a:solidFill>
                <a:ea typeface="Calibri"/>
                <a:cs typeface="Calibri"/>
              </a:rPr>
              <a:t>Security Updates</a:t>
            </a:r>
          </a:p>
        </p:txBody>
      </p:sp>
      <p:pic>
        <p:nvPicPr>
          <p:cNvPr id="8" name="Picture 7">
            <a:extLst>
              <a:ext uri="{FF2B5EF4-FFF2-40B4-BE49-F238E27FC236}">
                <a16:creationId xmlns:a16="http://schemas.microsoft.com/office/drawing/2014/main" id="{E3380E9F-5CF4-E50F-F424-62CCAA6E959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147782" y="132791"/>
            <a:ext cx="2007158" cy="873977"/>
          </a:xfrm>
          <a:prstGeom prst="rect">
            <a:avLst/>
          </a:prstGeom>
        </p:spPr>
      </p:pic>
      <p:pic>
        <p:nvPicPr>
          <p:cNvPr id="2050" name="Picture 2">
            <a:extLst>
              <a:ext uri="{FF2B5EF4-FFF2-40B4-BE49-F238E27FC236}">
                <a16:creationId xmlns:a16="http://schemas.microsoft.com/office/drawing/2014/main" id="{0B93D90F-D041-A30C-537B-243AD0E77BF0}"/>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1543" y="1966341"/>
            <a:ext cx="2200275" cy="226695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19B5CD0E-95F0-69E1-8835-BD9F4CABFD2E}"/>
              </a:ext>
            </a:extLst>
          </p:cNvPr>
          <p:cNvSpPr txBox="1"/>
          <p:nvPr/>
        </p:nvSpPr>
        <p:spPr>
          <a:xfrm>
            <a:off x="3066625" y="4251416"/>
            <a:ext cx="5372121" cy="646331"/>
          </a:xfrm>
          <a:prstGeom prst="rect">
            <a:avLst/>
          </a:prstGeom>
          <a:noFill/>
        </p:spPr>
        <p:txBody>
          <a:bodyPr wrap="square" lIns="91440" tIns="45720" rIns="91440" bIns="45720" rtlCol="0" anchor="t">
            <a:spAutoFit/>
          </a:bodyPr>
          <a:lstStyle/>
          <a:p>
            <a:pPr algn="ctr">
              <a:defRPr/>
            </a:pPr>
            <a:r>
              <a:rPr lang="en-US" b="1" dirty="0">
                <a:solidFill>
                  <a:schemeClr val="accent1"/>
                </a:solidFill>
                <a:latin typeface="Calibri" panose="020F0502020204030204"/>
                <a:cs typeface="Calibri"/>
              </a:rPr>
              <a:t>Thurman Ross</a:t>
            </a:r>
          </a:p>
          <a:p>
            <a:pPr marR="0" lvl="0" indent="0" algn="ctr" fontAlgn="auto">
              <a:lnSpc>
                <a:spcPct val="100000"/>
              </a:lnSpc>
              <a:spcBef>
                <a:spcPts val="0"/>
              </a:spcBef>
              <a:spcAft>
                <a:spcPts val="0"/>
              </a:spcAft>
              <a:buClrTx/>
              <a:buSzTx/>
              <a:buFontTx/>
              <a:buNone/>
              <a:tabLst/>
              <a:defRPr/>
            </a:pPr>
            <a:r>
              <a:rPr lang="en-US" b="1" dirty="0">
                <a:solidFill>
                  <a:schemeClr val="accent1"/>
                </a:solidFill>
                <a:latin typeface="Calibri" panose="020F0502020204030204"/>
                <a:cs typeface="Calibri"/>
              </a:rPr>
              <a:t>Security Manager</a:t>
            </a:r>
          </a:p>
        </p:txBody>
      </p:sp>
      <p:cxnSp>
        <p:nvCxnSpPr>
          <p:cNvPr id="5" name="Straight Connector 4">
            <a:extLst>
              <a:ext uri="{FF2B5EF4-FFF2-40B4-BE49-F238E27FC236}">
                <a16:creationId xmlns:a16="http://schemas.microsoft.com/office/drawing/2014/main" id="{28196BDA-C91D-983F-3A17-1138F3A7D606}"/>
              </a:ext>
              <a:ext uri="{C183D7F6-B498-43B3-948B-1728B52AA6E4}">
                <adec:decorative xmlns:adec="http://schemas.microsoft.com/office/drawing/2017/decorative" val="1"/>
              </a:ext>
            </a:extLst>
          </p:cNvPr>
          <p:cNvCxnSpPr/>
          <p:nvPr/>
        </p:nvCxnSpPr>
        <p:spPr>
          <a:xfrm>
            <a:off x="1864445" y="5035225"/>
            <a:ext cx="8766928"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FF705906-B926-BF20-5EFF-4482BA125C5C}"/>
              </a:ext>
            </a:extLst>
          </p:cNvPr>
          <p:cNvSpPr txBox="1"/>
          <p:nvPr/>
        </p:nvSpPr>
        <p:spPr>
          <a:xfrm>
            <a:off x="2532081" y="5225273"/>
            <a:ext cx="6993082" cy="1332358"/>
          </a:xfrm>
          <a:prstGeom prst="rect">
            <a:avLst/>
          </a:prstGeom>
          <a:noFill/>
        </p:spPr>
        <p:txBody>
          <a:bodyPr wrap="square" lIns="91440" tIns="45720" rIns="91440" bIns="45720" anchor="t">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70C0">
                    <a:lumMod val="50000"/>
                  </a:srgbClr>
                </a:solidFill>
                <a:effectLst/>
                <a:uLnTx/>
                <a:uFillTx/>
                <a:latin typeface="Calibri" panose="020F0502020204030204"/>
                <a:ea typeface="Calibri" panose="020F0502020204030204"/>
                <a:cs typeface="Calibri" panose="020F0502020204030204"/>
              </a:rPr>
              <a:t>North Carolina Financial System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70C0">
                    <a:lumMod val="50000"/>
                  </a:srgbClr>
                </a:solidFill>
                <a:effectLst/>
                <a:uLnTx/>
                <a:uFillTx/>
                <a:latin typeface="Calibri" panose="020F0502020204030204"/>
                <a:ea typeface="Calibri" panose="020F0502020204030204"/>
                <a:cs typeface="Calibri" panose="020F0502020204030204"/>
              </a:rPr>
              <a:t>NC Office of the State Controller - OSC</a:t>
            </a:r>
          </a:p>
        </p:txBody>
      </p:sp>
      <p:pic>
        <p:nvPicPr>
          <p:cNvPr id="7" name="Picture 6">
            <a:extLst>
              <a:ext uri="{FF2B5EF4-FFF2-40B4-BE49-F238E27FC236}">
                <a16:creationId xmlns:a16="http://schemas.microsoft.com/office/drawing/2014/main" id="{C8F4513C-F153-D984-307C-757694714211}"/>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0059873" y="5841206"/>
            <a:ext cx="1943100" cy="847725"/>
          </a:xfrm>
          <a:prstGeom prst="rect">
            <a:avLst/>
          </a:prstGeom>
        </p:spPr>
      </p:pic>
      <p:sp>
        <p:nvSpPr>
          <p:cNvPr id="4" name="Slide Number Placeholder 3">
            <a:extLst>
              <a:ext uri="{FF2B5EF4-FFF2-40B4-BE49-F238E27FC236}">
                <a16:creationId xmlns:a16="http://schemas.microsoft.com/office/drawing/2014/main" id="{0F7EFEC6-C009-F4F2-FB39-08AFA09048FB}"/>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05155C8-06EF-4D76-B723-5863044CF28B}" type="slidenum">
              <a:rPr kumimoji="0" lang="en-US" sz="1333"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en-US" sz="1333"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1162024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540F0B-E4D3-9576-B08E-A0B905CC90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705D28-1F75-A0BC-BA13-09583F4712E8}"/>
              </a:ext>
            </a:extLst>
          </p:cNvPr>
          <p:cNvSpPr>
            <a:spLocks noGrp="1"/>
          </p:cNvSpPr>
          <p:nvPr>
            <p:ph type="title"/>
          </p:nvPr>
        </p:nvSpPr>
        <p:spPr>
          <a:xfrm>
            <a:off x="838200" y="388571"/>
            <a:ext cx="9528925" cy="634219"/>
          </a:xfrm>
        </p:spPr>
        <p:txBody>
          <a:bodyPr/>
          <a:lstStyle/>
          <a:p>
            <a:r>
              <a:rPr lang="en-US" dirty="0">
                <a:solidFill>
                  <a:schemeClr val="accent1"/>
                </a:solidFill>
                <a:ea typeface="Calibri"/>
                <a:cs typeface="Calibri"/>
              </a:rPr>
              <a:t>OCI IAM Upgrade</a:t>
            </a:r>
          </a:p>
        </p:txBody>
      </p:sp>
      <p:sp>
        <p:nvSpPr>
          <p:cNvPr id="13" name="TextBox 12">
            <a:extLst>
              <a:ext uri="{FF2B5EF4-FFF2-40B4-BE49-F238E27FC236}">
                <a16:creationId xmlns:a16="http://schemas.microsoft.com/office/drawing/2014/main" id="{CDF62EAD-2935-CB45-947A-6FA10310813F}"/>
              </a:ext>
            </a:extLst>
          </p:cNvPr>
          <p:cNvSpPr txBox="1"/>
          <p:nvPr/>
        </p:nvSpPr>
        <p:spPr>
          <a:xfrm>
            <a:off x="838200" y="1129292"/>
            <a:ext cx="11107994" cy="523220"/>
          </a:xfrm>
          <a:prstGeom prst="rect">
            <a:avLst/>
          </a:prstGeom>
          <a:noFill/>
        </p:spPr>
        <p:txBody>
          <a:bodyPr wrap="square" rtlCol="0">
            <a:spAutoFit/>
          </a:bodyPr>
          <a:lstStyle/>
          <a:p>
            <a:r>
              <a:rPr lang="en-US" sz="2800" dirty="0"/>
              <a:t>Changes in Oracle Fusion Cloud Applications Sign In Page (NCFS).</a:t>
            </a:r>
          </a:p>
        </p:txBody>
      </p:sp>
      <p:sp>
        <p:nvSpPr>
          <p:cNvPr id="14" name="TextBox 13">
            <a:extLst>
              <a:ext uri="{FF2B5EF4-FFF2-40B4-BE49-F238E27FC236}">
                <a16:creationId xmlns:a16="http://schemas.microsoft.com/office/drawing/2014/main" id="{911CAF11-6A62-4FF1-F80D-C2F55F6D9ABF}"/>
              </a:ext>
            </a:extLst>
          </p:cNvPr>
          <p:cNvSpPr txBox="1"/>
          <p:nvPr/>
        </p:nvSpPr>
        <p:spPr>
          <a:xfrm>
            <a:off x="2607335" y="1714067"/>
            <a:ext cx="2002206" cy="400110"/>
          </a:xfrm>
          <a:prstGeom prst="rect">
            <a:avLst/>
          </a:prstGeom>
          <a:noFill/>
        </p:spPr>
        <p:txBody>
          <a:bodyPr wrap="square" rtlCol="0">
            <a:spAutoFit/>
          </a:bodyPr>
          <a:lstStyle/>
          <a:p>
            <a:r>
              <a:rPr kumimoji="0" lang="en-US" sz="2000" b="1" i="0" u="none" strike="noStrike" kern="1200" cap="none" spc="0" normalizeH="0" baseline="0" noProof="0" dirty="0">
                <a:ln>
                  <a:noFill/>
                </a:ln>
                <a:solidFill>
                  <a:srgbClr val="2E328B"/>
                </a:solidFill>
                <a:effectLst/>
                <a:uLnTx/>
                <a:uFillTx/>
                <a:latin typeface="Calibri" panose="020F0502020204030204"/>
                <a:ea typeface="+mn-ea"/>
                <a:cs typeface="+mn-cs"/>
              </a:rPr>
              <a:t>Before upgrade</a:t>
            </a:r>
            <a:endParaRPr lang="en-US" b="1" dirty="0">
              <a:solidFill>
                <a:srgbClr val="2E328B"/>
              </a:solidFill>
            </a:endParaRPr>
          </a:p>
        </p:txBody>
      </p:sp>
      <p:pic>
        <p:nvPicPr>
          <p:cNvPr id="10" name="Picture 9" descr="Old Oracle Applications Cloud sign in screen with brown Company Single Sign-On button.">
            <a:extLst>
              <a:ext uri="{FF2B5EF4-FFF2-40B4-BE49-F238E27FC236}">
                <a16:creationId xmlns:a16="http://schemas.microsoft.com/office/drawing/2014/main" id="{BC709E5C-4540-330B-C3A3-A8D2AE93BE80}"/>
              </a:ext>
            </a:extLst>
          </p:cNvPr>
          <p:cNvPicPr>
            <a:picLocks noChangeAspect="1"/>
          </p:cNvPicPr>
          <p:nvPr/>
        </p:nvPicPr>
        <p:blipFill>
          <a:blip r:embed="rId4"/>
          <a:stretch>
            <a:fillRect/>
          </a:stretch>
        </p:blipFill>
        <p:spPr>
          <a:xfrm>
            <a:off x="1769332" y="2220851"/>
            <a:ext cx="3678213" cy="4479299"/>
          </a:xfrm>
          <a:prstGeom prst="rect">
            <a:avLst/>
          </a:prstGeom>
        </p:spPr>
      </p:pic>
      <p:sp>
        <p:nvSpPr>
          <p:cNvPr id="4" name="Rectangle 3">
            <a:extLst>
              <a:ext uri="{FF2B5EF4-FFF2-40B4-BE49-F238E27FC236}">
                <a16:creationId xmlns:a16="http://schemas.microsoft.com/office/drawing/2014/main" id="{0F0F5429-9E3C-54A9-471F-A33FA1EC0BF9}"/>
              </a:ext>
              <a:ext uri="{C183D7F6-B498-43B3-948B-1728B52AA6E4}">
                <adec:decorative xmlns:adec="http://schemas.microsoft.com/office/drawing/2017/decorative" val="1"/>
              </a:ext>
            </a:extLst>
          </p:cNvPr>
          <p:cNvSpPr/>
          <p:nvPr/>
        </p:nvSpPr>
        <p:spPr>
          <a:xfrm>
            <a:off x="4522839" y="4650658"/>
            <a:ext cx="412955" cy="993058"/>
          </a:xfrm>
          <a:prstGeom prst="rect">
            <a:avLst/>
          </a:prstGeom>
          <a:solidFill>
            <a:srgbClr val="FFFD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AC36430-2BCA-4F0F-9477-7632F3B38655}"/>
              </a:ext>
            </a:extLst>
          </p:cNvPr>
          <p:cNvSpPr txBox="1"/>
          <p:nvPr/>
        </p:nvSpPr>
        <p:spPr>
          <a:xfrm>
            <a:off x="8260732" y="1652512"/>
            <a:ext cx="1679510" cy="400110"/>
          </a:xfrm>
          <a:prstGeom prst="rect">
            <a:avLst/>
          </a:prstGeom>
          <a:noFill/>
        </p:spPr>
        <p:txBody>
          <a:bodyPr wrap="square" rtlCol="0">
            <a:spAutoFit/>
          </a:bodyPr>
          <a:lstStyle/>
          <a:p>
            <a:r>
              <a:rPr kumimoji="0" lang="en-US" sz="2000" b="1" i="0" u="none" strike="noStrike" kern="1200" cap="none" spc="0" normalizeH="0" baseline="0" noProof="0" dirty="0">
                <a:ln>
                  <a:noFill/>
                </a:ln>
                <a:solidFill>
                  <a:srgbClr val="2E328B"/>
                </a:solidFill>
                <a:effectLst/>
                <a:uLnTx/>
                <a:uFillTx/>
                <a:latin typeface="Calibri" panose="020F0502020204030204"/>
                <a:ea typeface="+mn-ea"/>
                <a:cs typeface="+mn-cs"/>
              </a:rPr>
              <a:t>After upgrade</a:t>
            </a:r>
            <a:endParaRPr lang="en-US" b="1" dirty="0">
              <a:solidFill>
                <a:srgbClr val="2E328B"/>
              </a:solidFill>
            </a:endParaRPr>
          </a:p>
        </p:txBody>
      </p:sp>
      <p:pic>
        <p:nvPicPr>
          <p:cNvPr id="12" name="Picture 11" descr="New Oracle Cloud sign in page with red arrow pointing to Oracle Application Cloud Single Sign-on button on the lower left.">
            <a:extLst>
              <a:ext uri="{FF2B5EF4-FFF2-40B4-BE49-F238E27FC236}">
                <a16:creationId xmlns:a16="http://schemas.microsoft.com/office/drawing/2014/main" id="{403B011F-7D05-BA34-447A-503ADDA079B9}"/>
              </a:ext>
            </a:extLst>
          </p:cNvPr>
          <p:cNvPicPr>
            <a:picLocks noChangeAspect="1"/>
          </p:cNvPicPr>
          <p:nvPr/>
        </p:nvPicPr>
        <p:blipFill>
          <a:blip r:embed="rId5"/>
          <a:srcRect/>
          <a:stretch>
            <a:fillRect/>
          </a:stretch>
        </p:blipFill>
        <p:spPr>
          <a:xfrm>
            <a:off x="7120021" y="2175732"/>
            <a:ext cx="3960933" cy="4569539"/>
          </a:xfrm>
          <a:prstGeom prst="rect">
            <a:avLst/>
          </a:prstGeom>
        </p:spPr>
      </p:pic>
      <p:sp>
        <p:nvSpPr>
          <p:cNvPr id="3" name="Slide Number Placeholder 2">
            <a:extLst>
              <a:ext uri="{FF2B5EF4-FFF2-40B4-BE49-F238E27FC236}">
                <a16:creationId xmlns:a16="http://schemas.microsoft.com/office/drawing/2014/main" id="{3012C352-56E9-E1AF-CA24-FE105FD54399}"/>
              </a:ext>
              <a:ext uri="{C183D7F6-B498-43B3-948B-1728B52AA6E4}">
                <adec:decorative xmlns:adec="http://schemas.microsoft.com/office/drawing/2017/decorative" val="1"/>
              </a:ext>
            </a:extLst>
          </p:cNvPr>
          <p:cNvSpPr>
            <a:spLocks noGrp="1"/>
          </p:cNvSpPr>
          <p:nvPr>
            <p:ph type="sldNum" sz="quarter" idx="12"/>
          </p:nvPr>
        </p:nvSpPr>
        <p:spPr/>
        <p:txBody>
          <a:bodyPr/>
          <a:lstStyle/>
          <a:p>
            <a:fld id="{205155C8-06EF-4D76-B723-5863044CF28B}" type="slidenum">
              <a:rPr lang="en-US" smtClean="0"/>
              <a:pPr/>
              <a:t>22</a:t>
            </a:fld>
            <a:endParaRPr lang="en-US"/>
          </a:p>
        </p:txBody>
      </p:sp>
    </p:spTree>
    <p:custDataLst>
      <p:tags r:id="rId1"/>
    </p:custDataLst>
    <p:extLst>
      <p:ext uri="{BB962C8B-B14F-4D97-AF65-F5344CB8AC3E}">
        <p14:creationId xmlns:p14="http://schemas.microsoft.com/office/powerpoint/2010/main" val="19914431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12F40-5314-4C92-B98C-D74FC017EB50}"/>
              </a:ext>
            </a:extLst>
          </p:cNvPr>
          <p:cNvSpPr>
            <a:spLocks noGrp="1"/>
          </p:cNvSpPr>
          <p:nvPr>
            <p:ph type="title"/>
          </p:nvPr>
        </p:nvSpPr>
        <p:spPr>
          <a:xfrm>
            <a:off x="935013" y="356679"/>
            <a:ext cx="10969101" cy="634219"/>
          </a:xfrm>
        </p:spPr>
        <p:txBody>
          <a:bodyPr/>
          <a:lstStyle/>
          <a:p>
            <a:r>
              <a:rPr lang="en-US" dirty="0">
                <a:solidFill>
                  <a:schemeClr val="accent1"/>
                </a:solidFill>
                <a:ea typeface="Calibri"/>
                <a:cs typeface="Calibri"/>
              </a:rPr>
              <a:t>NCFS Training</a:t>
            </a:r>
          </a:p>
        </p:txBody>
      </p:sp>
      <p:pic>
        <p:nvPicPr>
          <p:cNvPr id="8" name="Picture 7">
            <a:extLst>
              <a:ext uri="{FF2B5EF4-FFF2-40B4-BE49-F238E27FC236}">
                <a16:creationId xmlns:a16="http://schemas.microsoft.com/office/drawing/2014/main" id="{F2CE900B-A071-207B-6394-442FF8D02B8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147782" y="132791"/>
            <a:ext cx="2007158" cy="873977"/>
          </a:xfrm>
          <a:prstGeom prst="rect">
            <a:avLst/>
          </a:prstGeom>
        </p:spPr>
      </p:pic>
      <p:pic>
        <p:nvPicPr>
          <p:cNvPr id="3" name="Picture 2">
            <a:extLst>
              <a:ext uri="{FF2B5EF4-FFF2-40B4-BE49-F238E27FC236}">
                <a16:creationId xmlns:a16="http://schemas.microsoft.com/office/drawing/2014/main" id="{F8B2B9AA-2ACD-966A-A871-E789210A68C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t="10918" b="10918"/>
          <a:stretch/>
        </p:blipFill>
        <p:spPr>
          <a:xfrm>
            <a:off x="4830479" y="1796878"/>
            <a:ext cx="2225414" cy="2294285"/>
          </a:xfrm>
          <a:prstGeom prst="rect">
            <a:avLst/>
          </a:prstGeom>
          <a:effectLst>
            <a:outerShdw blurRad="63500" sx="102000" sy="102000" algn="ctr" rotWithShape="0">
              <a:prstClr val="black">
                <a:alpha val="40000"/>
              </a:prstClr>
            </a:outerShdw>
          </a:effectLst>
        </p:spPr>
      </p:pic>
      <p:sp>
        <p:nvSpPr>
          <p:cNvPr id="10" name="TextBox 9">
            <a:extLst>
              <a:ext uri="{FF2B5EF4-FFF2-40B4-BE49-F238E27FC236}">
                <a16:creationId xmlns:a16="http://schemas.microsoft.com/office/drawing/2014/main" id="{CBBB265D-C908-5A58-8044-2C18C7CCFB44}"/>
              </a:ext>
            </a:extLst>
          </p:cNvPr>
          <p:cNvSpPr txBox="1"/>
          <p:nvPr/>
        </p:nvSpPr>
        <p:spPr>
          <a:xfrm>
            <a:off x="3342561" y="4250812"/>
            <a:ext cx="5372121" cy="646331"/>
          </a:xfrm>
          <a:prstGeom prst="rect">
            <a:avLst/>
          </a:prstGeom>
          <a:noFill/>
        </p:spPr>
        <p:txBody>
          <a:bodyPr wrap="square" lIns="91440" tIns="45720" rIns="91440" bIns="45720" rtlCol="0" anchor="t">
            <a:spAutoFit/>
          </a:bodyPr>
          <a:lstStyle/>
          <a:p>
            <a:pPr algn="ctr">
              <a:defRPr/>
            </a:pPr>
            <a:r>
              <a:rPr lang="en-US" b="1" dirty="0">
                <a:solidFill>
                  <a:schemeClr val="accent1"/>
                </a:solidFill>
                <a:latin typeface="Calibri" panose="020F0502020204030204"/>
                <a:cs typeface="Calibri"/>
              </a:rPr>
              <a:t>Dawn Parrish</a:t>
            </a:r>
          </a:p>
          <a:p>
            <a:pPr algn="ctr">
              <a:defRPr/>
            </a:pPr>
            <a:r>
              <a:rPr lang="en-US" b="1" dirty="0">
                <a:solidFill>
                  <a:schemeClr val="accent1"/>
                </a:solidFill>
                <a:latin typeface="Calibri" panose="020F0502020204030204"/>
                <a:cs typeface="Calibri"/>
              </a:rPr>
              <a:t>Learning &amp; Development Special Projects Coordinator</a:t>
            </a:r>
          </a:p>
        </p:txBody>
      </p:sp>
      <p:cxnSp>
        <p:nvCxnSpPr>
          <p:cNvPr id="5" name="Straight Connector 4">
            <a:extLst>
              <a:ext uri="{FF2B5EF4-FFF2-40B4-BE49-F238E27FC236}">
                <a16:creationId xmlns:a16="http://schemas.microsoft.com/office/drawing/2014/main" id="{3090EF30-4BD5-4989-8BBA-7A2EC017A665}"/>
              </a:ext>
              <a:ext uri="{C183D7F6-B498-43B3-948B-1728B52AA6E4}">
                <adec:decorative xmlns:adec="http://schemas.microsoft.com/office/drawing/2017/decorative" val="1"/>
              </a:ext>
            </a:extLst>
          </p:cNvPr>
          <p:cNvCxnSpPr/>
          <p:nvPr/>
        </p:nvCxnSpPr>
        <p:spPr>
          <a:xfrm>
            <a:off x="1864445" y="5035225"/>
            <a:ext cx="8766928"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C7C7A680-A0A2-46E4-81B4-0523D4BE3DD5}"/>
              </a:ext>
            </a:extLst>
          </p:cNvPr>
          <p:cNvSpPr txBox="1"/>
          <p:nvPr/>
        </p:nvSpPr>
        <p:spPr>
          <a:xfrm>
            <a:off x="2532081" y="5225273"/>
            <a:ext cx="6993082" cy="1332358"/>
          </a:xfrm>
          <a:prstGeom prst="rect">
            <a:avLst/>
          </a:prstGeom>
          <a:noFill/>
        </p:spPr>
        <p:txBody>
          <a:bodyPr wrap="square" lIns="91440" tIns="45720" rIns="91440" bIns="45720" anchor="t">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lumMod val="50000"/>
                  </a:srgbClr>
                </a:solidFill>
                <a:effectLst/>
                <a:uLnTx/>
                <a:uFillTx/>
                <a:latin typeface="Calibri" panose="020F0502020204030204"/>
                <a:ea typeface="Calibri" panose="020F0502020204030204"/>
                <a:cs typeface="Calibri" panose="020F0502020204030204"/>
              </a:rPr>
              <a:t>North Carolina Financial System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70C0">
                    <a:lumMod val="50000"/>
                  </a:srgbClr>
                </a:solidFill>
                <a:effectLst/>
                <a:uLnTx/>
                <a:uFillTx/>
                <a:latin typeface="Calibri" panose="020F0502020204030204"/>
                <a:ea typeface="Calibri" panose="020F0502020204030204"/>
                <a:cs typeface="Calibri" panose="020F0502020204030204"/>
              </a:rPr>
              <a:t>NC Office of the State Controller - OSC</a:t>
            </a:r>
          </a:p>
        </p:txBody>
      </p:sp>
      <p:sp>
        <p:nvSpPr>
          <p:cNvPr id="4" name="Slide Number Placeholder 3">
            <a:extLst>
              <a:ext uri="{FF2B5EF4-FFF2-40B4-BE49-F238E27FC236}">
                <a16:creationId xmlns:a16="http://schemas.microsoft.com/office/drawing/2014/main" id="{A5BEC7AD-B2A6-4E9D-84AD-F786F31F3EDE}"/>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05155C8-06EF-4D76-B723-5863044CF28B}" type="slidenum">
              <a:rPr kumimoji="0" lang="en-US" sz="1333"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en-US" sz="1333"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67953733-06EA-A759-C0CE-F69B48B6F1CD}"/>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0059873" y="5841206"/>
            <a:ext cx="1943100" cy="847725"/>
          </a:xfrm>
          <a:prstGeom prst="rect">
            <a:avLst/>
          </a:prstGeom>
        </p:spPr>
      </p:pic>
    </p:spTree>
    <p:custDataLst>
      <p:tags r:id="rId1"/>
    </p:custDataLst>
    <p:extLst>
      <p:ext uri="{BB962C8B-B14F-4D97-AF65-F5344CB8AC3E}">
        <p14:creationId xmlns:p14="http://schemas.microsoft.com/office/powerpoint/2010/main" val="39427860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9CF04-2139-E50F-FFEF-BA0A3C9D7E46}"/>
              </a:ext>
            </a:extLst>
          </p:cNvPr>
          <p:cNvSpPr>
            <a:spLocks noGrp="1"/>
          </p:cNvSpPr>
          <p:nvPr>
            <p:ph type="title"/>
          </p:nvPr>
        </p:nvSpPr>
        <p:spPr>
          <a:xfrm>
            <a:off x="943708" y="353402"/>
            <a:ext cx="9528925" cy="634219"/>
          </a:xfrm>
        </p:spPr>
        <p:txBody>
          <a:bodyPr/>
          <a:lstStyle/>
          <a:p>
            <a:r>
              <a:rPr lang="en-US" dirty="0">
                <a:solidFill>
                  <a:schemeClr val="accent1"/>
                </a:solidFill>
                <a:ea typeface="Calibri"/>
                <a:cs typeface="Calibri"/>
              </a:rPr>
              <a:t>Training Updates</a:t>
            </a:r>
            <a:endParaRPr lang="en-US" dirty="0">
              <a:solidFill>
                <a:schemeClr val="accent1"/>
              </a:solidFill>
              <a:highlight>
                <a:srgbClr val="FFFF00"/>
              </a:highlight>
            </a:endParaRPr>
          </a:p>
        </p:txBody>
      </p:sp>
      <p:sp>
        <p:nvSpPr>
          <p:cNvPr id="5" name="TextBox 4">
            <a:extLst>
              <a:ext uri="{FF2B5EF4-FFF2-40B4-BE49-F238E27FC236}">
                <a16:creationId xmlns:a16="http://schemas.microsoft.com/office/drawing/2014/main" id="{0F51A9CB-4B96-0209-4BA0-F7BC90999E1E}"/>
              </a:ext>
            </a:extLst>
          </p:cNvPr>
          <p:cNvSpPr txBox="1"/>
          <p:nvPr/>
        </p:nvSpPr>
        <p:spPr>
          <a:xfrm>
            <a:off x="943707" y="1221092"/>
            <a:ext cx="8692661" cy="3122265"/>
          </a:xfrm>
          <a:prstGeom prst="rect">
            <a:avLst/>
          </a:prstGeom>
          <a:noFill/>
        </p:spPr>
        <p:txBody>
          <a:bodyPr wrap="square" lIns="91440" tIns="45720" rIns="91440" bIns="45720" rtlCol="0" anchor="t">
            <a:spAutoFit/>
          </a:bodyPr>
          <a:lstStyle/>
          <a:p>
            <a:pPr marL="285750" indent="-285750">
              <a:lnSpc>
                <a:spcPct val="150000"/>
              </a:lnSpc>
              <a:buFont typeface="Arial" panose="020B0604020202020204" pitchFamily="34" charset="0"/>
              <a:buChar char="•"/>
            </a:pPr>
            <a:r>
              <a:rPr lang="en-US" sz="2650" dirty="0">
                <a:ea typeface="Calibri"/>
                <a:cs typeface="Calibri"/>
              </a:rPr>
              <a:t>NCFS Reporting WBTs</a:t>
            </a:r>
            <a:endParaRPr lang="en-US" sz="2650" dirty="0"/>
          </a:p>
          <a:p>
            <a:pPr marL="742950" lvl="1" indent="-285750">
              <a:lnSpc>
                <a:spcPct val="150000"/>
              </a:lnSpc>
              <a:buFont typeface="Arial" panose="020B0604020202020204" pitchFamily="34" charset="0"/>
              <a:buChar char="•"/>
            </a:pPr>
            <a:r>
              <a:rPr lang="en-US" sz="2650" dirty="0">
                <a:ea typeface="Calibri"/>
                <a:cs typeface="Calibri"/>
              </a:rPr>
              <a:t>GL206: General Ledger Reporting</a:t>
            </a:r>
          </a:p>
          <a:p>
            <a:pPr marL="742950" lvl="1" indent="-285750">
              <a:lnSpc>
                <a:spcPct val="150000"/>
              </a:lnSpc>
              <a:buFont typeface="Arial" panose="020B0604020202020204" pitchFamily="34" charset="0"/>
              <a:buChar char="•"/>
            </a:pPr>
            <a:r>
              <a:rPr lang="en-US" sz="2650" dirty="0">
                <a:ea typeface="Calibri"/>
                <a:cs typeface="Calibri"/>
              </a:rPr>
              <a:t>INV206: Inventory </a:t>
            </a:r>
            <a:r>
              <a:rPr lang="en-US" sz="2800" dirty="0">
                <a:ea typeface="Calibri"/>
                <a:cs typeface="Calibri"/>
              </a:rPr>
              <a:t>Reporting</a:t>
            </a:r>
            <a:endParaRPr lang="en-US" sz="2650" dirty="0">
              <a:ea typeface="Calibri"/>
              <a:cs typeface="Calibri"/>
            </a:endParaRPr>
          </a:p>
          <a:p>
            <a:pPr marL="742950" lvl="1" indent="-285750">
              <a:lnSpc>
                <a:spcPct val="150000"/>
              </a:lnSpc>
              <a:buFont typeface="Arial" panose="020B0604020202020204" pitchFamily="34" charset="0"/>
              <a:buChar char="•"/>
            </a:pPr>
            <a:r>
              <a:rPr lang="en-US" sz="2650" dirty="0">
                <a:ea typeface="Calibri"/>
                <a:cs typeface="Calibri"/>
              </a:rPr>
              <a:t>GM206: Grants Management Reporting</a:t>
            </a:r>
          </a:p>
          <a:p>
            <a:pPr marL="285750" indent="-285750">
              <a:lnSpc>
                <a:spcPct val="150000"/>
              </a:lnSpc>
              <a:buFont typeface="Arial,Sans-Serif" panose="020B0604020202020204" pitchFamily="34" charset="0"/>
              <a:buChar char="•"/>
            </a:pPr>
            <a:r>
              <a:rPr lang="en-US" sz="2650" dirty="0">
                <a:ea typeface="Calibri"/>
                <a:cs typeface="Calibri"/>
              </a:rPr>
              <a:t>LMS Manager Approval for Training</a:t>
            </a:r>
          </a:p>
        </p:txBody>
      </p:sp>
      <p:sp>
        <p:nvSpPr>
          <p:cNvPr id="3" name="Slide Number Placeholder 2">
            <a:extLst>
              <a:ext uri="{FF2B5EF4-FFF2-40B4-BE49-F238E27FC236}">
                <a16:creationId xmlns:a16="http://schemas.microsoft.com/office/drawing/2014/main" id="{19AC1B34-E25D-976F-363A-E03A0C816A2D}"/>
              </a:ext>
              <a:ext uri="{C183D7F6-B498-43B3-948B-1728B52AA6E4}">
                <adec:decorative xmlns:adec="http://schemas.microsoft.com/office/drawing/2017/decorative" val="1"/>
              </a:ext>
            </a:extLst>
          </p:cNvPr>
          <p:cNvSpPr>
            <a:spLocks noGrp="1"/>
          </p:cNvSpPr>
          <p:nvPr>
            <p:ph type="sldNum" sz="quarter" idx="12"/>
          </p:nvPr>
        </p:nvSpPr>
        <p:spPr/>
        <p:txBody>
          <a:bodyPr/>
          <a:lstStyle/>
          <a:p>
            <a:fld id="{205155C8-06EF-4D76-B723-5863044CF28B}" type="slidenum">
              <a:rPr lang="en-US" smtClean="0"/>
              <a:pPr/>
              <a:t>24</a:t>
            </a:fld>
            <a:endParaRPr lang="en-US"/>
          </a:p>
        </p:txBody>
      </p:sp>
    </p:spTree>
    <p:custDataLst>
      <p:tags r:id="rId1"/>
    </p:custDataLst>
    <p:extLst>
      <p:ext uri="{BB962C8B-B14F-4D97-AF65-F5344CB8AC3E}">
        <p14:creationId xmlns:p14="http://schemas.microsoft.com/office/powerpoint/2010/main" val="4398951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C2584-50B2-BAA1-5D07-DCE49CF5DCDE}"/>
              </a:ext>
            </a:extLst>
          </p:cNvPr>
          <p:cNvSpPr txBox="1">
            <a:spLocks noGrp="1"/>
          </p:cNvSpPr>
          <p:nvPr>
            <p:ph type="title" idx="4294967295"/>
          </p:nvPr>
        </p:nvSpPr>
        <p:spPr>
          <a:xfrm>
            <a:off x="943708" y="353402"/>
            <a:ext cx="9528925" cy="6342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377" rtl="0" eaLnBrk="1" latinLnBrk="0" hangingPunct="1">
              <a:lnSpc>
                <a:spcPct val="90000"/>
              </a:lnSpc>
              <a:spcBef>
                <a:spcPct val="0"/>
              </a:spcBef>
              <a:buNone/>
              <a:defRPr sz="4000" b="1" kern="1200">
                <a:solidFill>
                  <a:srgbClr val="232B7C"/>
                </a:solidFill>
                <a:latin typeface="+mn-lt"/>
                <a:ea typeface="+mj-ea"/>
                <a:cs typeface="+mj-cs"/>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chemeClr val="accent1"/>
                </a:solidFill>
                <a:effectLst/>
                <a:uLnTx/>
                <a:uFillTx/>
                <a:latin typeface="+mn-lt"/>
                <a:ea typeface="+mj-ea"/>
                <a:cs typeface="+mj-cs"/>
              </a:rPr>
              <a:t>Organizational Change Management</a:t>
            </a:r>
            <a:endParaRPr kumimoji="0" lang="en-US" sz="4000" b="1" i="0" u="none" strike="noStrike" kern="1200" cap="none" spc="0" normalizeH="0" baseline="0" noProof="0" dirty="0">
              <a:ln>
                <a:noFill/>
              </a:ln>
              <a:solidFill>
                <a:schemeClr val="accent1"/>
              </a:solidFill>
              <a:effectLst/>
              <a:highlight>
                <a:srgbClr val="FFFF00"/>
              </a:highlight>
              <a:uLnTx/>
              <a:uFillTx/>
              <a:latin typeface="+mn-lt"/>
              <a:ea typeface="+mj-ea"/>
              <a:cs typeface="+mj-cs"/>
            </a:endParaRPr>
          </a:p>
        </p:txBody>
      </p:sp>
      <p:pic>
        <p:nvPicPr>
          <p:cNvPr id="8" name="Picture 7">
            <a:extLst>
              <a:ext uri="{FF2B5EF4-FFF2-40B4-BE49-F238E27FC236}">
                <a16:creationId xmlns:a16="http://schemas.microsoft.com/office/drawing/2014/main" id="{F2CE900B-A071-207B-6394-442FF8D02B8E}"/>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147782" y="132791"/>
            <a:ext cx="2007158" cy="873977"/>
          </a:xfrm>
          <a:prstGeom prst="rect">
            <a:avLst/>
          </a:prstGeom>
        </p:spPr>
      </p:pic>
      <p:pic>
        <p:nvPicPr>
          <p:cNvPr id="3" name="Picture 2">
            <a:extLst>
              <a:ext uri="{FF2B5EF4-FFF2-40B4-BE49-F238E27FC236}">
                <a16:creationId xmlns:a16="http://schemas.microsoft.com/office/drawing/2014/main" id="{F8B2B9AA-2ACD-966A-A871-E789210A68C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t="4536" b="4536"/>
          <a:stretch/>
        </p:blipFill>
        <p:spPr>
          <a:xfrm>
            <a:off x="4830479" y="1796878"/>
            <a:ext cx="2225414" cy="2294285"/>
          </a:xfrm>
          <a:prstGeom prst="rect">
            <a:avLst/>
          </a:prstGeom>
          <a:effectLst>
            <a:outerShdw blurRad="63500" sx="102000" sy="102000" algn="ctr" rotWithShape="0">
              <a:prstClr val="black">
                <a:alpha val="40000"/>
              </a:prstClr>
            </a:outerShdw>
          </a:effectLst>
        </p:spPr>
      </p:pic>
      <p:sp>
        <p:nvSpPr>
          <p:cNvPr id="10" name="TextBox 9">
            <a:extLst>
              <a:ext uri="{FF2B5EF4-FFF2-40B4-BE49-F238E27FC236}">
                <a16:creationId xmlns:a16="http://schemas.microsoft.com/office/drawing/2014/main" id="{CBBB265D-C908-5A58-8044-2C18C7CCFB44}"/>
              </a:ext>
            </a:extLst>
          </p:cNvPr>
          <p:cNvSpPr txBox="1"/>
          <p:nvPr/>
        </p:nvSpPr>
        <p:spPr>
          <a:xfrm>
            <a:off x="3447625" y="4251416"/>
            <a:ext cx="4991121" cy="64633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1"/>
                </a:solidFill>
                <a:effectLst/>
                <a:uLnTx/>
                <a:uFillTx/>
                <a:latin typeface="Calibri" panose="020F0502020204030204"/>
                <a:ea typeface="+mn-ea"/>
                <a:cs typeface="Calibri"/>
              </a:rPr>
              <a:t>Lena Andrade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1"/>
                </a:solidFill>
                <a:effectLst/>
                <a:uLnTx/>
                <a:uFillTx/>
                <a:latin typeface="Calibri" panose="020F0502020204030204"/>
                <a:ea typeface="+mn-ea"/>
                <a:cs typeface="Calibri"/>
              </a:rPr>
              <a:t>NCFS Engagement Lead</a:t>
            </a:r>
            <a:endParaRPr kumimoji="0" lang="en-US" sz="1800" b="0" i="0" u="none" strike="noStrike" kern="1200" cap="none" spc="0" normalizeH="0" baseline="0" noProof="0" dirty="0">
              <a:ln>
                <a:noFill/>
              </a:ln>
              <a:solidFill>
                <a:schemeClr val="accent1"/>
              </a:solidFill>
              <a:effectLst/>
              <a:uLnTx/>
              <a:uFillTx/>
              <a:latin typeface="Calibri" panose="020F0502020204030204"/>
              <a:ea typeface="+mn-ea"/>
              <a:cs typeface="+mn-cs"/>
            </a:endParaRPr>
          </a:p>
        </p:txBody>
      </p:sp>
      <p:cxnSp>
        <p:nvCxnSpPr>
          <p:cNvPr id="5" name="Straight Connector 4">
            <a:extLst>
              <a:ext uri="{FF2B5EF4-FFF2-40B4-BE49-F238E27FC236}">
                <a16:creationId xmlns:a16="http://schemas.microsoft.com/office/drawing/2014/main" id="{3090EF30-4BD5-4989-8BBA-7A2EC017A665}"/>
              </a:ext>
              <a:ext uri="{C183D7F6-B498-43B3-948B-1728B52AA6E4}">
                <adec:decorative xmlns:adec="http://schemas.microsoft.com/office/drawing/2017/decorative" val="1"/>
              </a:ext>
            </a:extLst>
          </p:cNvPr>
          <p:cNvCxnSpPr/>
          <p:nvPr/>
        </p:nvCxnSpPr>
        <p:spPr>
          <a:xfrm>
            <a:off x="1864445" y="5035225"/>
            <a:ext cx="8766928"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C7C7A680-A0A2-46E4-81B4-0523D4BE3DD5}"/>
              </a:ext>
            </a:extLst>
          </p:cNvPr>
          <p:cNvSpPr txBox="1"/>
          <p:nvPr/>
        </p:nvSpPr>
        <p:spPr>
          <a:xfrm>
            <a:off x="2532081" y="5225273"/>
            <a:ext cx="6993082" cy="1332358"/>
          </a:xfrm>
          <a:prstGeom prst="rect">
            <a:avLst/>
          </a:prstGeom>
          <a:noFill/>
        </p:spPr>
        <p:txBody>
          <a:bodyPr wrap="square" lIns="91440" tIns="45720" rIns="91440" bIns="45720" anchor="t">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70C0">
                    <a:lumMod val="50000"/>
                  </a:srgbClr>
                </a:solidFill>
                <a:effectLst/>
                <a:uLnTx/>
                <a:uFillTx/>
                <a:latin typeface="Calibri" panose="020F0502020204030204"/>
                <a:ea typeface="Calibri" panose="020F0502020204030204"/>
                <a:cs typeface="Calibri" panose="020F0502020204030204"/>
              </a:rPr>
              <a:t>North Carolina Financial System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70C0">
                    <a:lumMod val="50000"/>
                  </a:srgbClr>
                </a:solidFill>
                <a:effectLst/>
                <a:uLnTx/>
                <a:uFillTx/>
                <a:latin typeface="Calibri" panose="020F0502020204030204"/>
                <a:ea typeface="Calibri" panose="020F0502020204030204"/>
                <a:cs typeface="Calibri" panose="020F0502020204030204"/>
              </a:rPr>
              <a:t>NC Office of the State Controller - OSC</a:t>
            </a:r>
          </a:p>
        </p:txBody>
      </p:sp>
      <p:pic>
        <p:nvPicPr>
          <p:cNvPr id="7" name="Picture 6">
            <a:extLst>
              <a:ext uri="{FF2B5EF4-FFF2-40B4-BE49-F238E27FC236}">
                <a16:creationId xmlns:a16="http://schemas.microsoft.com/office/drawing/2014/main" id="{67953733-06EA-A759-C0CE-F69B48B6F1CD}"/>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0059873" y="5841206"/>
            <a:ext cx="1943100" cy="847725"/>
          </a:xfrm>
          <a:prstGeom prst="rect">
            <a:avLst/>
          </a:prstGeom>
        </p:spPr>
      </p:pic>
      <p:sp>
        <p:nvSpPr>
          <p:cNvPr id="4" name="Slide Number Placeholder 3">
            <a:extLst>
              <a:ext uri="{FF2B5EF4-FFF2-40B4-BE49-F238E27FC236}">
                <a16:creationId xmlns:a16="http://schemas.microsoft.com/office/drawing/2014/main" id="{A5BEC7AD-B2A6-4E9D-84AD-F786F31F3EDE}"/>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05155C8-06EF-4D76-B723-5863044CF28B}" type="slidenum">
              <a:rPr kumimoji="0" lang="en-US" sz="1333"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en-US" sz="1333"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42419177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83F73A-A14C-140C-EB6B-3751E60496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0E9180-FBEE-C357-E6B8-A2FEB899BEDE}"/>
              </a:ext>
            </a:extLst>
          </p:cNvPr>
          <p:cNvSpPr>
            <a:spLocks noGrp="1"/>
          </p:cNvSpPr>
          <p:nvPr>
            <p:ph type="title"/>
          </p:nvPr>
        </p:nvSpPr>
        <p:spPr/>
        <p:txBody>
          <a:bodyPr/>
          <a:lstStyle/>
          <a:p>
            <a:r>
              <a:rPr lang="en-US" dirty="0">
                <a:solidFill>
                  <a:schemeClr val="accent1"/>
                </a:solidFill>
                <a:ea typeface="Calibri"/>
                <a:cs typeface="Calibri"/>
              </a:rPr>
              <a:t>NCFS Touchpoints</a:t>
            </a:r>
            <a:endParaRPr lang="en-US" dirty="0">
              <a:solidFill>
                <a:schemeClr val="accent1"/>
              </a:solidFill>
              <a:highlight>
                <a:srgbClr val="FFFF00"/>
              </a:highlight>
            </a:endParaRPr>
          </a:p>
        </p:txBody>
      </p:sp>
      <p:sp>
        <p:nvSpPr>
          <p:cNvPr id="10" name="TextBox 9">
            <a:extLst>
              <a:ext uri="{FF2B5EF4-FFF2-40B4-BE49-F238E27FC236}">
                <a16:creationId xmlns:a16="http://schemas.microsoft.com/office/drawing/2014/main" id="{12C581AF-A03B-E427-2FC9-9290DC570BD1}"/>
              </a:ext>
            </a:extLst>
          </p:cNvPr>
          <p:cNvSpPr txBox="1"/>
          <p:nvPr/>
        </p:nvSpPr>
        <p:spPr>
          <a:xfrm>
            <a:off x="838201" y="1088571"/>
            <a:ext cx="4402393" cy="5170646"/>
          </a:xfrm>
          <a:prstGeom prst="rect">
            <a:avLst/>
          </a:prstGeom>
          <a:noFill/>
        </p:spPr>
        <p:txBody>
          <a:bodyPr wrap="square" lIns="91440" tIns="45720" rIns="91440" bIns="45720" anchor="t">
            <a:spAutoFit/>
          </a:bodyPr>
          <a:lstStyle/>
          <a:p>
            <a:pPr marL="285750" indent="-285750">
              <a:buFont typeface="Arial" panose="020B0604020202020204" pitchFamily="34" charset="0"/>
              <a:buChar char="•"/>
            </a:pPr>
            <a:r>
              <a:rPr lang="en-US" sz="2400" dirty="0">
                <a:ea typeface="Calibri"/>
                <a:cs typeface="Calibri"/>
              </a:rPr>
              <a:t>Agency touchpoints are scheduled beginning the month of March.</a:t>
            </a:r>
          </a:p>
          <a:p>
            <a:pPr marL="285750" indent="-285750">
              <a:buFont typeface="Arial" panose="020B0604020202020204" pitchFamily="34" charset="0"/>
              <a:buChar char="•"/>
            </a:pPr>
            <a:r>
              <a:rPr lang="en-US" sz="2400" dirty="0">
                <a:ea typeface="Calibri"/>
                <a:cs typeface="Calibri"/>
              </a:rPr>
              <a:t>We will continue to discuss issues, share updates and review specific areas that agencies may still find challenging.</a:t>
            </a:r>
          </a:p>
          <a:p>
            <a:pPr marL="285750" indent="-285750">
              <a:buFont typeface="Arial" panose="020B0604020202020204" pitchFamily="34" charset="0"/>
              <a:buChar char="•"/>
            </a:pPr>
            <a:r>
              <a:rPr lang="en-US" sz="2400" dirty="0">
                <a:ea typeface="Calibri"/>
                <a:cs typeface="Calibri"/>
              </a:rPr>
              <a:t>Review examples with team members.</a:t>
            </a:r>
          </a:p>
          <a:p>
            <a:pPr marL="285750" indent="-285750">
              <a:buFont typeface="Arial" panose="020B0604020202020204" pitchFamily="34" charset="0"/>
              <a:buChar char="•"/>
            </a:pPr>
            <a:r>
              <a:rPr lang="en-US" sz="2400" b="1" dirty="0">
                <a:ea typeface="Calibri"/>
                <a:cs typeface="Calibri"/>
              </a:rPr>
              <a:t>Reminder:</a:t>
            </a:r>
            <a:r>
              <a:rPr lang="en-US" sz="2400" dirty="0">
                <a:ea typeface="Calibri"/>
                <a:cs typeface="Calibri"/>
              </a:rPr>
              <a:t> Complete the </a:t>
            </a:r>
            <a:r>
              <a:rPr lang="en-US" sz="2400" dirty="0">
                <a:ea typeface="Calibri"/>
                <a:cs typeface="Calibri"/>
                <a:hlinkClick r:id="rId4"/>
              </a:rPr>
              <a:t>Touchpoint survey</a:t>
            </a:r>
            <a:r>
              <a:rPr lang="en-US" sz="2400" dirty="0">
                <a:ea typeface="Calibri"/>
                <a:cs typeface="Calibri"/>
              </a:rPr>
              <a:t> prior to the meeting.</a:t>
            </a:r>
          </a:p>
          <a:p>
            <a:pPr marL="285750" indent="-285750">
              <a:buFont typeface="Arial" panose="020B0604020202020204" pitchFamily="34" charset="0"/>
              <a:buChar char="•"/>
            </a:pPr>
            <a:endParaRPr lang="en-US" dirty="0">
              <a:ea typeface="Calibri"/>
              <a:cs typeface="Calibri"/>
            </a:endParaRPr>
          </a:p>
        </p:txBody>
      </p:sp>
      <p:graphicFrame>
        <p:nvGraphicFramePr>
          <p:cNvPr id="4" name="Table 3">
            <a:extLst>
              <a:ext uri="{FF2B5EF4-FFF2-40B4-BE49-F238E27FC236}">
                <a16:creationId xmlns:a16="http://schemas.microsoft.com/office/drawing/2014/main" id="{FA8070DB-8ADA-B006-E8F2-06F91E843343}"/>
              </a:ext>
            </a:extLst>
          </p:cNvPr>
          <p:cNvGraphicFramePr>
            <a:graphicFrameLocks noGrp="1"/>
          </p:cNvGraphicFramePr>
          <p:nvPr>
            <p:extLst>
              <p:ext uri="{D42A27DB-BD31-4B8C-83A1-F6EECF244321}">
                <p14:modId xmlns:p14="http://schemas.microsoft.com/office/powerpoint/2010/main" val="517367954"/>
              </p:ext>
            </p:extLst>
          </p:nvPr>
        </p:nvGraphicFramePr>
        <p:xfrm>
          <a:off x="5240594" y="1748574"/>
          <a:ext cx="6784258" cy="3850640"/>
        </p:xfrm>
        <a:graphic>
          <a:graphicData uri="http://schemas.openxmlformats.org/drawingml/2006/table">
            <a:tbl>
              <a:tblPr firstRow="1" bandRow="1">
                <a:tableStyleId>{5C22544A-7EE6-4342-B048-85BDC9FD1C3A}</a:tableStyleId>
              </a:tblPr>
              <a:tblGrid>
                <a:gridCol w="1868129">
                  <a:extLst>
                    <a:ext uri="{9D8B030D-6E8A-4147-A177-3AD203B41FA5}">
                      <a16:colId xmlns:a16="http://schemas.microsoft.com/office/drawing/2014/main" val="1905818108"/>
                    </a:ext>
                  </a:extLst>
                </a:gridCol>
                <a:gridCol w="4916129">
                  <a:extLst>
                    <a:ext uri="{9D8B030D-6E8A-4147-A177-3AD203B41FA5}">
                      <a16:colId xmlns:a16="http://schemas.microsoft.com/office/drawing/2014/main" val="3185522281"/>
                    </a:ext>
                  </a:extLst>
                </a:gridCol>
              </a:tblGrid>
              <a:tr h="370840">
                <a:tc>
                  <a:txBody>
                    <a:bodyPr/>
                    <a:lstStyle/>
                    <a:p>
                      <a:r>
                        <a:rPr lang="en-US" dirty="0"/>
                        <a:t>Topic of Concern</a:t>
                      </a:r>
                    </a:p>
                  </a:txBody>
                  <a:tcPr/>
                </a:tc>
                <a:tc>
                  <a:txBody>
                    <a:bodyPr/>
                    <a:lstStyle/>
                    <a:p>
                      <a:r>
                        <a:rPr lang="en-US" dirty="0"/>
                        <a:t>Follow up Provided/Support Needed</a:t>
                      </a:r>
                    </a:p>
                  </a:txBody>
                  <a:tcPr/>
                </a:tc>
                <a:extLst>
                  <a:ext uri="{0D108BD9-81ED-4DB2-BD59-A6C34878D82A}">
                    <a16:rowId xmlns:a16="http://schemas.microsoft.com/office/drawing/2014/main" val="1464665540"/>
                  </a:ext>
                </a:extLst>
              </a:tr>
              <a:tr h="370840">
                <a:tc>
                  <a:txBody>
                    <a:bodyPr/>
                    <a:lstStyle/>
                    <a:p>
                      <a:r>
                        <a:rPr lang="en-US" dirty="0"/>
                        <a:t>ACFR/Reporting</a:t>
                      </a:r>
                    </a:p>
                  </a:txBody>
                  <a:tcPr/>
                </a:tc>
                <a:tc>
                  <a:txBody>
                    <a:bodyPr/>
                    <a:lstStyle/>
                    <a:p>
                      <a:r>
                        <a:rPr lang="en-US" dirty="0"/>
                        <a:t>Fixed Assets, SmartView, AP Accruals Reviewing best practices with ACFR team</a:t>
                      </a:r>
                    </a:p>
                  </a:txBody>
                  <a:tcPr>
                    <a:solidFill>
                      <a:srgbClr val="CDCDDA"/>
                    </a:solidFill>
                  </a:tcPr>
                </a:tc>
                <a:extLst>
                  <a:ext uri="{0D108BD9-81ED-4DB2-BD59-A6C34878D82A}">
                    <a16:rowId xmlns:a16="http://schemas.microsoft.com/office/drawing/2014/main" val="270901373"/>
                  </a:ext>
                </a:extLst>
              </a:tr>
              <a:tr h="370840">
                <a:tc>
                  <a:txBody>
                    <a:bodyPr/>
                    <a:lstStyle/>
                    <a:p>
                      <a:r>
                        <a:rPr lang="en-US" dirty="0"/>
                        <a:t>Month End &amp; Year End</a:t>
                      </a:r>
                    </a:p>
                  </a:txBody>
                  <a:tcPr/>
                </a:tc>
                <a:tc>
                  <a:txBody>
                    <a:bodyPr/>
                    <a:lstStyle/>
                    <a:p>
                      <a:r>
                        <a:rPr lang="en-US" dirty="0"/>
                        <a:t>Increased process improvements helped/less issues reported</a:t>
                      </a:r>
                    </a:p>
                  </a:txBody>
                  <a:tcPr/>
                </a:tc>
                <a:extLst>
                  <a:ext uri="{0D108BD9-81ED-4DB2-BD59-A6C34878D82A}">
                    <a16:rowId xmlns:a16="http://schemas.microsoft.com/office/drawing/2014/main" val="2430418711"/>
                  </a:ext>
                </a:extLst>
              </a:tr>
              <a:tr h="370840">
                <a:tc>
                  <a:txBody>
                    <a:bodyPr/>
                    <a:lstStyle/>
                    <a:p>
                      <a:r>
                        <a:rPr lang="en-US" dirty="0"/>
                        <a:t>Reporting</a:t>
                      </a:r>
                    </a:p>
                  </a:txBody>
                  <a:tcPr/>
                </a:tc>
                <a:tc>
                  <a:txBody>
                    <a:bodyPr/>
                    <a:lstStyle/>
                    <a:p>
                      <a:r>
                        <a:rPr lang="en-US" dirty="0"/>
                        <a:t>Education – Scheduling, OTBI, Posting schedules</a:t>
                      </a:r>
                    </a:p>
                  </a:txBody>
                  <a:tcPr/>
                </a:tc>
                <a:extLst>
                  <a:ext uri="{0D108BD9-81ED-4DB2-BD59-A6C34878D82A}">
                    <a16:rowId xmlns:a16="http://schemas.microsoft.com/office/drawing/2014/main" val="3466469388"/>
                  </a:ext>
                </a:extLst>
              </a:tr>
              <a:tr h="370840">
                <a:tc>
                  <a:txBody>
                    <a:bodyPr/>
                    <a:lstStyle/>
                    <a:p>
                      <a:r>
                        <a:rPr lang="en-US" dirty="0"/>
                        <a:t>Training/CFO Exceptions</a:t>
                      </a:r>
                    </a:p>
                  </a:txBody>
                  <a:tcP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dirty="0"/>
                        <a:t>Knowledge sharing on CFO exception process when Training scheduling occurs; requests for assistance becoming minimal as more comfortable</a:t>
                      </a:r>
                    </a:p>
                  </a:txBody>
                  <a:tcPr/>
                </a:tc>
                <a:extLst>
                  <a:ext uri="{0D108BD9-81ED-4DB2-BD59-A6C34878D82A}">
                    <a16:rowId xmlns:a16="http://schemas.microsoft.com/office/drawing/2014/main" val="4096658017"/>
                  </a:ext>
                </a:extLst>
              </a:tr>
              <a:tr h="370840">
                <a:tc>
                  <a:txBody>
                    <a:bodyPr/>
                    <a:lstStyle/>
                    <a:p>
                      <a:r>
                        <a:rPr lang="en-US" dirty="0"/>
                        <a:t>CCB/Requests for enhancements</a:t>
                      </a:r>
                    </a:p>
                  </a:txBody>
                  <a:tcPr/>
                </a:tc>
                <a:tc>
                  <a:txBody>
                    <a:bodyPr/>
                    <a:lstStyle/>
                    <a:p>
                      <a:r>
                        <a:rPr lang="en-US" dirty="0"/>
                        <a:t>Users are becoming more comfortable in the system and can identify enhancement requests; Communication updates</a:t>
                      </a:r>
                    </a:p>
                  </a:txBody>
                  <a:tcPr/>
                </a:tc>
                <a:extLst>
                  <a:ext uri="{0D108BD9-81ED-4DB2-BD59-A6C34878D82A}">
                    <a16:rowId xmlns:a16="http://schemas.microsoft.com/office/drawing/2014/main" val="3518473658"/>
                  </a:ext>
                </a:extLst>
              </a:tr>
            </a:tbl>
          </a:graphicData>
        </a:graphic>
      </p:graphicFrame>
      <p:sp>
        <p:nvSpPr>
          <p:cNvPr id="3" name="Slide Number Placeholder 2">
            <a:extLst>
              <a:ext uri="{FF2B5EF4-FFF2-40B4-BE49-F238E27FC236}">
                <a16:creationId xmlns:a16="http://schemas.microsoft.com/office/drawing/2014/main" id="{B9860983-73BF-8A19-2271-A3FC113C7875}"/>
              </a:ext>
              <a:ext uri="{C183D7F6-B498-43B3-948B-1728B52AA6E4}">
                <adec:decorative xmlns:adec="http://schemas.microsoft.com/office/drawing/2017/decorative" val="1"/>
              </a:ext>
            </a:extLst>
          </p:cNvPr>
          <p:cNvSpPr>
            <a:spLocks noGrp="1"/>
          </p:cNvSpPr>
          <p:nvPr>
            <p:ph type="sldNum" sz="quarter" idx="12"/>
          </p:nvPr>
        </p:nvSpPr>
        <p:spPr/>
        <p:txBody>
          <a:bodyPr/>
          <a:lstStyle/>
          <a:p>
            <a:fld id="{205155C8-06EF-4D76-B723-5863044CF28B}" type="slidenum">
              <a:rPr lang="en-US" smtClean="0"/>
              <a:pPr/>
              <a:t>26</a:t>
            </a:fld>
            <a:endParaRPr lang="en-US"/>
          </a:p>
        </p:txBody>
      </p:sp>
    </p:spTree>
    <p:custDataLst>
      <p:tags r:id="rId1"/>
    </p:custDataLst>
    <p:extLst>
      <p:ext uri="{BB962C8B-B14F-4D97-AF65-F5344CB8AC3E}">
        <p14:creationId xmlns:p14="http://schemas.microsoft.com/office/powerpoint/2010/main" val="10657532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161C598-D4BE-87FE-A720-17104DA24FD7}"/>
              </a:ext>
            </a:extLst>
          </p:cNvPr>
          <p:cNvSpPr>
            <a:spLocks noGrp="1"/>
          </p:cNvSpPr>
          <p:nvPr>
            <p:ph type="title"/>
          </p:nvPr>
        </p:nvSpPr>
        <p:spPr>
          <a:xfrm>
            <a:off x="838200" y="365125"/>
            <a:ext cx="9312349" cy="634219"/>
          </a:xfrm>
        </p:spPr>
        <p:txBody>
          <a:bodyPr/>
          <a:lstStyle/>
          <a:p>
            <a:r>
              <a:rPr lang="en-US" dirty="0">
                <a:solidFill>
                  <a:schemeClr val="accent1"/>
                </a:solidFill>
                <a:ea typeface="Calibri"/>
                <a:cs typeface="Calibri"/>
              </a:rPr>
              <a:t>March 2026 Functional Calendar</a:t>
            </a:r>
          </a:p>
        </p:txBody>
      </p:sp>
      <p:pic>
        <p:nvPicPr>
          <p:cNvPr id="4" name="Picture 3" descr="March 2026 Functional Calendar shows events such as this NCFS Insights meeting and other info sessions as well as important reminders, dates, and deadlines for NCFS processes.">
            <a:extLst>
              <a:ext uri="{FF2B5EF4-FFF2-40B4-BE49-F238E27FC236}">
                <a16:creationId xmlns:a16="http://schemas.microsoft.com/office/drawing/2014/main" id="{C9FD8FDD-F13B-E5B5-288A-23C16282BCBB}"/>
              </a:ext>
            </a:extLst>
          </p:cNvPr>
          <p:cNvPicPr>
            <a:picLocks noChangeAspect="1"/>
          </p:cNvPicPr>
          <p:nvPr/>
        </p:nvPicPr>
        <p:blipFill>
          <a:blip r:embed="rId4"/>
          <a:stretch>
            <a:fillRect/>
          </a:stretch>
        </p:blipFill>
        <p:spPr>
          <a:xfrm>
            <a:off x="2359152" y="1133474"/>
            <a:ext cx="8101584" cy="5495925"/>
          </a:xfrm>
          <a:prstGeom prst="rect">
            <a:avLst/>
          </a:prstGeom>
        </p:spPr>
      </p:pic>
      <p:sp>
        <p:nvSpPr>
          <p:cNvPr id="3" name="Slide Number Placeholder 2">
            <a:extLst>
              <a:ext uri="{FF2B5EF4-FFF2-40B4-BE49-F238E27FC236}">
                <a16:creationId xmlns:a16="http://schemas.microsoft.com/office/drawing/2014/main" id="{DF84291D-3909-C34C-6F6D-59FE02B80521}"/>
              </a:ext>
              <a:ext uri="{C183D7F6-B498-43B3-948B-1728B52AA6E4}">
                <adec:decorative xmlns:adec="http://schemas.microsoft.com/office/drawing/2017/decorative" val="1"/>
              </a:ext>
            </a:extLst>
          </p:cNvPr>
          <p:cNvSpPr>
            <a:spLocks noGrp="1"/>
          </p:cNvSpPr>
          <p:nvPr>
            <p:ph type="sldNum" sz="quarter" idx="12"/>
          </p:nvPr>
        </p:nvSpPr>
        <p:spPr>
          <a:xfrm>
            <a:off x="0" y="6361321"/>
            <a:ext cx="548640" cy="432567"/>
          </a:xfrm>
        </p:spPr>
        <p:txBody>
          <a:bodyPr anchor="ctr">
            <a:normAutofit/>
          </a:bodyPr>
          <a:lstStyle/>
          <a:p>
            <a:pPr>
              <a:spcAft>
                <a:spcPts val="600"/>
              </a:spcAft>
            </a:pPr>
            <a:fld id="{205155C8-06EF-4D76-B723-5863044CF28B}" type="slidenum">
              <a:rPr lang="en-US" smtClean="0"/>
              <a:pPr>
                <a:spcAft>
                  <a:spcPts val="600"/>
                </a:spcAft>
              </a:pPr>
              <a:t>27</a:t>
            </a:fld>
            <a:endParaRPr lang="en-US"/>
          </a:p>
        </p:txBody>
      </p:sp>
    </p:spTree>
    <p:custDataLst>
      <p:tags r:id="rId1"/>
    </p:custDataLst>
    <p:extLst>
      <p:ext uri="{BB962C8B-B14F-4D97-AF65-F5344CB8AC3E}">
        <p14:creationId xmlns:p14="http://schemas.microsoft.com/office/powerpoint/2010/main" val="26201357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3C956A-0832-A153-8B3C-84A0E1B5CC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581725-251E-A85D-2D94-50A01DBF5575}"/>
              </a:ext>
            </a:extLst>
          </p:cNvPr>
          <p:cNvSpPr>
            <a:spLocks noGrp="1"/>
          </p:cNvSpPr>
          <p:nvPr>
            <p:ph type="title"/>
          </p:nvPr>
        </p:nvSpPr>
        <p:spPr/>
        <p:txBody>
          <a:bodyPr/>
          <a:lstStyle/>
          <a:p>
            <a:r>
              <a:rPr lang="en-US" dirty="0">
                <a:solidFill>
                  <a:schemeClr val="accent1"/>
                </a:solidFill>
                <a:latin typeface="Calibri" panose="020F0502020204030204" pitchFamily="34" charset="0"/>
                <a:ea typeface="Calibri" panose="020F0502020204030204" pitchFamily="34" charset="0"/>
                <a:cs typeface="Calibri" panose="020F0502020204030204" pitchFamily="34" charset="0"/>
              </a:rPr>
              <a:t>April 2026 Functional Calendar</a:t>
            </a:r>
            <a:endParaRPr lang="en-US" dirty="0">
              <a:solidFill>
                <a:schemeClr val="accent1"/>
              </a:solidFill>
              <a:ea typeface="Calibri"/>
              <a:cs typeface="Calibri"/>
            </a:endParaRPr>
          </a:p>
        </p:txBody>
      </p:sp>
      <p:pic>
        <p:nvPicPr>
          <p:cNvPr id="6" name="Picture 5" descr="April 2026 Functional Calendar shows events such as this NCFS Insights meeting and other info sessions as well as important reminders, dates, and deadlines for NCFS processes.">
            <a:extLst>
              <a:ext uri="{FF2B5EF4-FFF2-40B4-BE49-F238E27FC236}">
                <a16:creationId xmlns:a16="http://schemas.microsoft.com/office/drawing/2014/main" id="{CEA356ED-1DEC-81E7-5595-8AA8666E77FA}"/>
              </a:ext>
            </a:extLst>
          </p:cNvPr>
          <p:cNvPicPr>
            <a:picLocks noChangeAspect="1"/>
          </p:cNvPicPr>
          <p:nvPr/>
        </p:nvPicPr>
        <p:blipFill>
          <a:blip r:embed="rId4"/>
          <a:stretch>
            <a:fillRect/>
          </a:stretch>
        </p:blipFill>
        <p:spPr>
          <a:xfrm>
            <a:off x="2130552" y="1175721"/>
            <a:ext cx="8650224" cy="5426247"/>
          </a:xfrm>
          <a:prstGeom prst="rect">
            <a:avLst/>
          </a:prstGeom>
        </p:spPr>
      </p:pic>
      <p:sp>
        <p:nvSpPr>
          <p:cNvPr id="3" name="Slide Number Placeholder 2">
            <a:extLst>
              <a:ext uri="{FF2B5EF4-FFF2-40B4-BE49-F238E27FC236}">
                <a16:creationId xmlns:a16="http://schemas.microsoft.com/office/drawing/2014/main" id="{32D73CF9-245D-0C1E-405F-181D26DDF4C7}"/>
              </a:ext>
              <a:ext uri="{C183D7F6-B498-43B3-948B-1728B52AA6E4}">
                <adec:decorative xmlns:adec="http://schemas.microsoft.com/office/drawing/2017/decorative" val="1"/>
              </a:ext>
            </a:extLst>
          </p:cNvPr>
          <p:cNvSpPr>
            <a:spLocks noGrp="1"/>
          </p:cNvSpPr>
          <p:nvPr>
            <p:ph type="sldNum" sz="quarter" idx="12"/>
          </p:nvPr>
        </p:nvSpPr>
        <p:spPr/>
        <p:txBody>
          <a:bodyPr/>
          <a:lstStyle/>
          <a:p>
            <a:fld id="{205155C8-06EF-4D76-B723-5863044CF28B}" type="slidenum">
              <a:rPr lang="en-US" smtClean="0"/>
              <a:pPr/>
              <a:t>28</a:t>
            </a:fld>
            <a:endParaRPr lang="en-US"/>
          </a:p>
        </p:txBody>
      </p:sp>
    </p:spTree>
    <p:custDataLst>
      <p:tags r:id="rId1"/>
    </p:custDataLst>
    <p:extLst>
      <p:ext uri="{BB962C8B-B14F-4D97-AF65-F5344CB8AC3E}">
        <p14:creationId xmlns:p14="http://schemas.microsoft.com/office/powerpoint/2010/main" val="29460203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A6A8D9-CF97-0199-A2AD-98A5BEE40D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3D4C9B-FEA2-D3AD-5698-991F49AB143D}"/>
              </a:ext>
            </a:extLst>
          </p:cNvPr>
          <p:cNvSpPr>
            <a:spLocks noGrp="1"/>
          </p:cNvSpPr>
          <p:nvPr>
            <p:ph type="title"/>
          </p:nvPr>
        </p:nvSpPr>
        <p:spPr/>
        <p:txBody>
          <a:bodyPr/>
          <a:lstStyle/>
          <a:p>
            <a:r>
              <a:rPr lang="en-US" dirty="0">
                <a:solidFill>
                  <a:schemeClr val="accent1"/>
                </a:solidFill>
                <a:ea typeface="Calibri"/>
                <a:cs typeface="Calibri"/>
              </a:rPr>
              <a:t>Useful Links</a:t>
            </a:r>
          </a:p>
        </p:txBody>
      </p:sp>
      <p:sp>
        <p:nvSpPr>
          <p:cNvPr id="4" name="TextBox 3">
            <a:extLst>
              <a:ext uri="{FF2B5EF4-FFF2-40B4-BE49-F238E27FC236}">
                <a16:creationId xmlns:a16="http://schemas.microsoft.com/office/drawing/2014/main" id="{509CE8E7-3E39-AAE0-C6B3-65BDB42D7A6A}"/>
              </a:ext>
            </a:extLst>
          </p:cNvPr>
          <p:cNvSpPr txBox="1"/>
          <p:nvPr/>
        </p:nvSpPr>
        <p:spPr>
          <a:xfrm>
            <a:off x="1016275" y="1285727"/>
            <a:ext cx="10360430" cy="73250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600" u="sng" dirty="0">
                <a:solidFill>
                  <a:srgbClr val="0070C0"/>
                </a:solidFill>
                <a:hlinkClick r:id="rId4">
                  <a:extLst>
                    <a:ext uri="{A12FA001-AC4F-418D-AE19-62706E023703}">
                      <ahyp:hlinkClr xmlns:ahyp="http://schemas.microsoft.com/office/drawing/2018/hyperlinkcolor" val="tx"/>
                    </a:ext>
                  </a:extLst>
                </a:hlinkClick>
              </a:rPr>
              <a:t>NCFS Resources</a:t>
            </a:r>
            <a:endParaRPr lang="en-US" sz="2600" dirty="0">
              <a:solidFill>
                <a:srgbClr val="0070C0"/>
              </a:solidFill>
            </a:endParaRPr>
          </a:p>
          <a:p>
            <a:r>
              <a:rPr lang="en-US" sz="2600" u="sng" dirty="0">
                <a:solidFill>
                  <a:srgbClr val="0070C0"/>
                </a:solidFill>
                <a:hlinkClick r:id="rId5">
                  <a:extLst>
                    <a:ext uri="{A12FA001-AC4F-418D-AE19-62706E023703}">
                      <ahyp:hlinkClr xmlns:ahyp="http://schemas.microsoft.com/office/drawing/2018/hyperlinkcolor" val="tx"/>
                    </a:ext>
                  </a:extLst>
                </a:hlinkClick>
              </a:rPr>
              <a:t>NCFS 2026 Communications</a:t>
            </a:r>
            <a:endParaRPr lang="en-US" sz="2600" u="sng" dirty="0">
              <a:solidFill>
                <a:srgbClr val="0070C0"/>
              </a:solidFill>
            </a:endParaRPr>
          </a:p>
          <a:p>
            <a:r>
              <a:rPr lang="en-US" sz="2600" u="sng" dirty="0">
                <a:solidFill>
                  <a:srgbClr val="0070C0"/>
                </a:solidFill>
                <a:hlinkClick r:id="rId6">
                  <a:extLst>
                    <a:ext uri="{A12FA001-AC4F-418D-AE19-62706E023703}">
                      <ahyp:hlinkClr xmlns:ahyp="http://schemas.microsoft.com/office/drawing/2018/hyperlinkcolor" val="tx"/>
                    </a:ext>
                  </a:extLst>
                </a:hlinkClick>
              </a:rPr>
              <a:t>NCFS System Training</a:t>
            </a:r>
            <a:endParaRPr lang="en-US" sz="2600" dirty="0">
              <a:solidFill>
                <a:srgbClr val="0070C0"/>
              </a:solidFill>
            </a:endParaRPr>
          </a:p>
          <a:p>
            <a:r>
              <a:rPr lang="en-US" sz="2600" u="sng" dirty="0">
                <a:solidFill>
                  <a:srgbClr val="0070C0"/>
                </a:solidFill>
                <a:hlinkClick r:id="rId7">
                  <a:extLst>
                    <a:ext uri="{A12FA001-AC4F-418D-AE19-62706E023703}">
                      <ahyp:hlinkClr xmlns:ahyp="http://schemas.microsoft.com/office/drawing/2018/hyperlinkcolor" val="tx"/>
                    </a:ext>
                  </a:extLst>
                </a:hlinkClick>
              </a:rPr>
              <a:t>NCFS Gen-11 Reference Links</a:t>
            </a:r>
            <a:endParaRPr lang="en-US" sz="2600" dirty="0">
              <a:solidFill>
                <a:srgbClr val="0070C0"/>
              </a:solidFill>
            </a:endParaRPr>
          </a:p>
          <a:p>
            <a:r>
              <a:rPr lang="en-US" sz="2600" u="sng" dirty="0">
                <a:solidFill>
                  <a:srgbClr val="0070C0"/>
                </a:solidFill>
                <a:hlinkClick r:id="rId8">
                  <a:extLst>
                    <a:ext uri="{A12FA001-AC4F-418D-AE19-62706E023703}">
                      <ahyp:hlinkClr xmlns:ahyp="http://schemas.microsoft.com/office/drawing/2018/hyperlinkcolor" val="tx"/>
                    </a:ext>
                  </a:extLst>
                </a:hlinkClick>
              </a:rPr>
              <a:t>NCFS Help Documents</a:t>
            </a:r>
            <a:endParaRPr lang="en-US" sz="2600" u="sng" dirty="0">
              <a:solidFill>
                <a:srgbClr val="0070C0"/>
              </a:solidFill>
            </a:endParaRPr>
          </a:p>
          <a:p>
            <a:r>
              <a:rPr lang="en-US" sz="2600" u="sng" dirty="0">
                <a:hlinkClick r:id="rId9"/>
              </a:rPr>
              <a:t>1099 Information Sessions</a:t>
            </a:r>
            <a:endParaRPr lang="en-US" sz="2600" dirty="0"/>
          </a:p>
          <a:p>
            <a:r>
              <a:rPr lang="en-US" sz="2600" u="sng" dirty="0">
                <a:hlinkClick r:id="rId10"/>
              </a:rPr>
              <a:t>QRG AP-07 Create and Manage Invoices</a:t>
            </a:r>
            <a:endParaRPr lang="en-US" sz="2600" dirty="0"/>
          </a:p>
          <a:p>
            <a:r>
              <a:rPr lang="en-US" sz="2600" u="sng" dirty="0">
                <a:hlinkClick r:id="rId11"/>
              </a:rPr>
              <a:t>QRG AP-41 1099 Zero Dollar Invoices</a:t>
            </a:r>
            <a:endParaRPr lang="en-US" sz="2600" dirty="0"/>
          </a:p>
          <a:p>
            <a:r>
              <a:rPr lang="en-US" sz="2600" u="sng" dirty="0">
                <a:hlinkClick r:id="rId12"/>
              </a:rPr>
              <a:t>QRG AP-42 Printing 1099 Correction Form</a:t>
            </a:r>
            <a:endParaRPr lang="en-US" sz="2600" dirty="0"/>
          </a:p>
          <a:p>
            <a:r>
              <a:rPr lang="en-US" sz="2600" u="sng" dirty="0">
                <a:hlinkClick r:id="rId13"/>
              </a:rPr>
              <a:t>QRG AP-47 Zero Dollar Invoices</a:t>
            </a:r>
            <a:endParaRPr lang="en-US" sz="2600" dirty="0"/>
          </a:p>
          <a:p>
            <a:r>
              <a:rPr lang="en-US" sz="2600" u="sng" dirty="0">
                <a:hlinkClick r:id="rId14"/>
              </a:rPr>
              <a:t>QRG BUD-26 Manage Grant Authorizations in Budgets</a:t>
            </a:r>
            <a:endParaRPr lang="en-US" sz="2600" dirty="0"/>
          </a:p>
          <a:p>
            <a:r>
              <a:rPr lang="en-US" sz="2600" u="sng" dirty="0">
                <a:hlinkClick r:id="rId15"/>
              </a:rPr>
              <a:t>QRG EX-18 Close Unapplied Cash Advances by Employee Reimbursement</a:t>
            </a:r>
            <a:endParaRPr lang="en-US" sz="2600" dirty="0"/>
          </a:p>
          <a:p>
            <a:r>
              <a:rPr lang="en-US" sz="2600" u="sng" dirty="0">
                <a:hlinkClick r:id="rId16"/>
              </a:rPr>
              <a:t>QRG PO-06 View Purchase Orders</a:t>
            </a:r>
            <a:endParaRPr lang="en-US" sz="2600" dirty="0"/>
          </a:p>
          <a:p>
            <a:endParaRPr lang="en-US" sz="2600" dirty="0">
              <a:solidFill>
                <a:srgbClr val="0070C0"/>
              </a:solidFill>
            </a:endParaRPr>
          </a:p>
          <a:p>
            <a:pPr marL="628650" lvl="2"/>
            <a:endParaRPr lang="en-US" sz="2650" dirty="0"/>
          </a:p>
          <a:p>
            <a:pPr marL="628650" lvl="2"/>
            <a:endParaRPr lang="en-US" sz="2650" dirty="0"/>
          </a:p>
          <a:p>
            <a:endParaRPr lang="en-US" sz="2650" i="1" dirty="0"/>
          </a:p>
          <a:p>
            <a:endParaRPr lang="en-US" sz="2650" dirty="0"/>
          </a:p>
        </p:txBody>
      </p:sp>
      <p:sp>
        <p:nvSpPr>
          <p:cNvPr id="3" name="Slide Number Placeholder 2">
            <a:extLst>
              <a:ext uri="{FF2B5EF4-FFF2-40B4-BE49-F238E27FC236}">
                <a16:creationId xmlns:a16="http://schemas.microsoft.com/office/drawing/2014/main" id="{5A3D91CF-BF08-8332-1B8C-F44DE84E321F}"/>
              </a:ext>
              <a:ext uri="{C183D7F6-B498-43B3-948B-1728B52AA6E4}">
                <adec:decorative xmlns:adec="http://schemas.microsoft.com/office/drawing/2017/decorative" val="1"/>
              </a:ext>
            </a:extLst>
          </p:cNvPr>
          <p:cNvSpPr>
            <a:spLocks noGrp="1"/>
          </p:cNvSpPr>
          <p:nvPr>
            <p:ph type="sldNum" sz="quarter" idx="12"/>
          </p:nvPr>
        </p:nvSpPr>
        <p:spPr/>
        <p:txBody>
          <a:bodyPr/>
          <a:lstStyle/>
          <a:p>
            <a:fld id="{205155C8-06EF-4D76-B723-5863044CF28B}" type="slidenum">
              <a:rPr lang="en-US" smtClean="0"/>
              <a:pPr/>
              <a:t>29</a:t>
            </a:fld>
            <a:endParaRPr lang="en-US"/>
          </a:p>
        </p:txBody>
      </p:sp>
    </p:spTree>
    <p:custDataLst>
      <p:tags r:id="rId1"/>
    </p:custDataLst>
    <p:extLst>
      <p:ext uri="{BB962C8B-B14F-4D97-AF65-F5344CB8AC3E}">
        <p14:creationId xmlns:p14="http://schemas.microsoft.com/office/powerpoint/2010/main" val="26207131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8EA3CF6-BA14-8A7E-F620-A37BCC3CE249}"/>
              </a:ext>
            </a:extLst>
          </p:cNvPr>
          <p:cNvSpPr>
            <a:spLocks noGrp="1"/>
          </p:cNvSpPr>
          <p:nvPr>
            <p:ph type="title"/>
          </p:nvPr>
        </p:nvSpPr>
        <p:spPr/>
        <p:txBody>
          <a:bodyPr/>
          <a:lstStyle/>
          <a:p>
            <a:r>
              <a:rPr lang="en-US" dirty="0">
                <a:solidFill>
                  <a:schemeClr val="accent1"/>
                </a:solidFill>
              </a:rPr>
              <a:t>Agenda</a:t>
            </a:r>
          </a:p>
        </p:txBody>
      </p:sp>
      <p:sp>
        <p:nvSpPr>
          <p:cNvPr id="3" name="Content Placeholder 2">
            <a:extLst>
              <a:ext uri="{FF2B5EF4-FFF2-40B4-BE49-F238E27FC236}">
                <a16:creationId xmlns:a16="http://schemas.microsoft.com/office/drawing/2014/main" id="{FBE200EC-FE57-102C-B7BB-AAEAADF669D6}"/>
              </a:ext>
            </a:extLst>
          </p:cNvPr>
          <p:cNvSpPr>
            <a:spLocks noGrp="1"/>
          </p:cNvSpPr>
          <p:nvPr>
            <p:ph idx="1"/>
          </p:nvPr>
        </p:nvSpPr>
        <p:spPr>
          <a:xfrm>
            <a:off x="838200" y="1253330"/>
            <a:ext cx="10974323" cy="5107991"/>
          </a:xfrm>
        </p:spPr>
        <p:txBody>
          <a:bodyPr vert="horz" lIns="91440" tIns="45720" rIns="91440" bIns="45720" rtlCol="0" anchor="t">
            <a:normAutofit lnSpcReduction="10000"/>
          </a:bodyPr>
          <a:lstStyle/>
          <a:p>
            <a:pPr marL="227965" indent="-227965">
              <a:lnSpc>
                <a:spcPct val="150000"/>
              </a:lnSpc>
            </a:pPr>
            <a:r>
              <a:rPr lang="en-US" sz="2800" dirty="0"/>
              <a:t>Welcome</a:t>
            </a:r>
          </a:p>
          <a:p>
            <a:pPr marL="227965" indent="-227965">
              <a:lnSpc>
                <a:spcPct val="150000"/>
              </a:lnSpc>
            </a:pPr>
            <a:r>
              <a:rPr lang="en-US" sz="2800" dirty="0">
                <a:ea typeface="Calibri" panose="020F0502020204030204"/>
                <a:cs typeface="Calibri" panose="020F0502020204030204"/>
              </a:rPr>
              <a:t>Functional </a:t>
            </a:r>
          </a:p>
          <a:p>
            <a:pPr marL="227965" indent="-227965">
              <a:lnSpc>
                <a:spcPct val="150000"/>
              </a:lnSpc>
            </a:pPr>
            <a:r>
              <a:rPr lang="en-US" sz="2800" dirty="0">
                <a:ea typeface="Calibri" panose="020F0502020204030204"/>
                <a:cs typeface="Calibri" panose="020F0502020204030204"/>
              </a:rPr>
              <a:t>Technical</a:t>
            </a:r>
          </a:p>
          <a:p>
            <a:pPr marL="227965" indent="-227965">
              <a:lnSpc>
                <a:spcPct val="150000"/>
              </a:lnSpc>
            </a:pPr>
            <a:r>
              <a:rPr lang="en-US" sz="2800" dirty="0">
                <a:ea typeface="Calibri" panose="020F0502020204030204"/>
                <a:cs typeface="Calibri" panose="020F0502020204030204"/>
              </a:rPr>
              <a:t>Security</a:t>
            </a:r>
          </a:p>
          <a:p>
            <a:pPr marL="227965" indent="-227965">
              <a:lnSpc>
                <a:spcPct val="150000"/>
              </a:lnSpc>
            </a:pPr>
            <a:r>
              <a:rPr lang="en-US" sz="2800" dirty="0">
                <a:ea typeface="Calibri" panose="020F0502020204030204"/>
                <a:cs typeface="Calibri" panose="020F0502020204030204"/>
              </a:rPr>
              <a:t>Training</a:t>
            </a:r>
          </a:p>
          <a:p>
            <a:pPr marL="227965" indent="-227965">
              <a:lnSpc>
                <a:spcPct val="150000"/>
              </a:lnSpc>
            </a:pPr>
            <a:r>
              <a:rPr lang="en-US" sz="2800" dirty="0">
                <a:ea typeface="Calibri" panose="020F0502020204030204"/>
                <a:cs typeface="Calibri" panose="020F0502020204030204"/>
              </a:rPr>
              <a:t>OCM</a:t>
            </a:r>
          </a:p>
          <a:p>
            <a:pPr marL="227965" indent="-227965">
              <a:lnSpc>
                <a:spcPct val="150000"/>
              </a:lnSpc>
            </a:pPr>
            <a:r>
              <a:rPr lang="en-US" sz="2800" dirty="0">
                <a:ea typeface="Calibri" panose="020F0502020204030204"/>
                <a:cs typeface="Calibri" panose="020F0502020204030204"/>
              </a:rPr>
              <a:t>Closing/Q&amp;A</a:t>
            </a:r>
          </a:p>
          <a:p>
            <a:pPr marL="227965" indent="-227965"/>
            <a:endParaRPr lang="en-US" sz="2650" dirty="0">
              <a:highlight>
                <a:srgbClr val="FFFF00"/>
              </a:highlight>
              <a:ea typeface="Calibri"/>
              <a:cs typeface="Calibri"/>
            </a:endParaRPr>
          </a:p>
          <a:p>
            <a:pPr marL="227965" indent="-227965"/>
            <a:endParaRPr lang="en-US" dirty="0">
              <a:ea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F6984349-060F-D228-98FD-7E71A7E0EAF4}"/>
              </a:ext>
              <a:ext uri="{C183D7F6-B498-43B3-948B-1728B52AA6E4}">
                <adec:decorative xmlns:adec="http://schemas.microsoft.com/office/drawing/2017/decorative" val="1"/>
              </a:ext>
            </a:extLst>
          </p:cNvPr>
          <p:cNvSpPr>
            <a:spLocks noGrp="1"/>
          </p:cNvSpPr>
          <p:nvPr>
            <p:ph type="sldNum" sz="quarter" idx="12"/>
          </p:nvPr>
        </p:nvSpPr>
        <p:spPr/>
        <p:txBody>
          <a:bodyPr/>
          <a:lstStyle/>
          <a:p>
            <a:fld id="{205155C8-06EF-4D76-B723-5863044CF28B}" type="slidenum">
              <a:rPr lang="en-US" smtClean="0"/>
              <a:pPr/>
              <a:t>3</a:t>
            </a:fld>
            <a:endParaRPr lang="en-US"/>
          </a:p>
        </p:txBody>
      </p:sp>
    </p:spTree>
    <p:custDataLst>
      <p:tags r:id="rId1"/>
    </p:custDataLst>
    <p:extLst>
      <p:ext uri="{BB962C8B-B14F-4D97-AF65-F5344CB8AC3E}">
        <p14:creationId xmlns:p14="http://schemas.microsoft.com/office/powerpoint/2010/main" val="38456994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C2F060-BBFF-FD9B-A071-A730121C73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DBC079-AF3D-836C-A506-A4157091B0E5}"/>
              </a:ext>
            </a:extLst>
          </p:cNvPr>
          <p:cNvSpPr>
            <a:spLocks noGrp="1"/>
          </p:cNvSpPr>
          <p:nvPr>
            <p:ph type="title"/>
          </p:nvPr>
        </p:nvSpPr>
        <p:spPr/>
        <p:txBody>
          <a:bodyPr/>
          <a:lstStyle/>
          <a:p>
            <a:r>
              <a:rPr lang="en-US" dirty="0">
                <a:solidFill>
                  <a:schemeClr val="accent1"/>
                </a:solidFill>
                <a:ea typeface="Calibri"/>
                <a:cs typeface="Calibri"/>
              </a:rPr>
              <a:t>What's Next?</a:t>
            </a:r>
          </a:p>
        </p:txBody>
      </p:sp>
      <p:sp>
        <p:nvSpPr>
          <p:cNvPr id="4" name="TextBox 3">
            <a:extLst>
              <a:ext uri="{FF2B5EF4-FFF2-40B4-BE49-F238E27FC236}">
                <a16:creationId xmlns:a16="http://schemas.microsoft.com/office/drawing/2014/main" id="{55A5D731-31BD-8207-EA18-36787A670813}"/>
              </a:ext>
            </a:extLst>
          </p:cNvPr>
          <p:cNvSpPr txBox="1"/>
          <p:nvPr/>
        </p:nvSpPr>
        <p:spPr>
          <a:xfrm>
            <a:off x="838200" y="1306320"/>
            <a:ext cx="10360430" cy="49552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628650" lvl="1" indent="-457200">
              <a:lnSpc>
                <a:spcPct val="150000"/>
              </a:lnSpc>
              <a:buFont typeface="Arial" panose="020B0604020202020204" pitchFamily="34" charset="0"/>
              <a:buChar char="•"/>
            </a:pPr>
            <a:r>
              <a:rPr lang="en-US" sz="2800" dirty="0"/>
              <a:t>Next NCFS Insights Session: </a:t>
            </a:r>
            <a:r>
              <a:rPr lang="en-US" sz="2800" dirty="0">
                <a:hlinkClick r:id="rId4"/>
              </a:rPr>
              <a:t>April 1st</a:t>
            </a:r>
            <a:r>
              <a:rPr lang="en-US" sz="2800" dirty="0"/>
              <a:t> at 1pm </a:t>
            </a:r>
            <a:endParaRPr lang="en-US" sz="2800" dirty="0">
              <a:hlinkClick r:id="rId5"/>
            </a:endParaRPr>
          </a:p>
          <a:p>
            <a:pPr marL="628650" lvl="1" indent="-457200">
              <a:lnSpc>
                <a:spcPct val="150000"/>
              </a:lnSpc>
              <a:buFont typeface="Arial"/>
              <a:buChar char="•"/>
            </a:pPr>
            <a:r>
              <a:rPr lang="en-US" sz="2800" dirty="0"/>
              <a:t>Upcoming NCFS Information Sessions</a:t>
            </a:r>
          </a:p>
          <a:p>
            <a:pPr marL="628650" lvl="1" indent="-457200">
              <a:lnSpc>
                <a:spcPct val="150000"/>
              </a:lnSpc>
              <a:buFont typeface="Arial"/>
              <a:buChar char="•"/>
            </a:pPr>
            <a:r>
              <a:rPr lang="en-US" sz="2800" dirty="0"/>
              <a:t>NCFS Touchpoints – March/April</a:t>
            </a:r>
          </a:p>
          <a:p>
            <a:pPr marL="628650" lvl="1" indent="-457200">
              <a:lnSpc>
                <a:spcPct val="150000"/>
              </a:lnSpc>
              <a:buFont typeface="Arial"/>
              <a:buChar char="•"/>
            </a:pPr>
            <a:r>
              <a:rPr lang="en-US" sz="2800" dirty="0"/>
              <a:t>NCFS Newsletter – April</a:t>
            </a:r>
          </a:p>
          <a:p>
            <a:pPr marL="628650" lvl="1" indent="-457200">
              <a:lnSpc>
                <a:spcPct val="150000"/>
              </a:lnSpc>
              <a:buFont typeface="Arial"/>
              <a:buChar char="•"/>
            </a:pPr>
            <a:r>
              <a:rPr lang="en-US" sz="2800" dirty="0">
                <a:ea typeface="Calibri"/>
                <a:cs typeface="Calibri"/>
              </a:rPr>
              <a:t>ACFR Planning Conferences - May</a:t>
            </a:r>
          </a:p>
          <a:p>
            <a:pPr marL="1085850" lvl="2" indent="-457200">
              <a:buFont typeface="Arial"/>
              <a:buChar char="•"/>
            </a:pPr>
            <a:endParaRPr lang="en-US" sz="2650" dirty="0"/>
          </a:p>
          <a:p>
            <a:pPr marL="628650" lvl="2"/>
            <a:endParaRPr lang="en-US" sz="2650" dirty="0"/>
          </a:p>
          <a:p>
            <a:endParaRPr lang="en-US" sz="2650" i="1" dirty="0"/>
          </a:p>
          <a:p>
            <a:endParaRPr lang="en-US" sz="2650" dirty="0"/>
          </a:p>
        </p:txBody>
      </p:sp>
      <p:sp>
        <p:nvSpPr>
          <p:cNvPr id="3" name="Slide Number Placeholder 2">
            <a:extLst>
              <a:ext uri="{FF2B5EF4-FFF2-40B4-BE49-F238E27FC236}">
                <a16:creationId xmlns:a16="http://schemas.microsoft.com/office/drawing/2014/main" id="{03F6867C-7B1C-FAA1-162C-938205F04F5B}"/>
              </a:ext>
              <a:ext uri="{C183D7F6-B498-43B3-948B-1728B52AA6E4}">
                <adec:decorative xmlns:adec="http://schemas.microsoft.com/office/drawing/2017/decorative" val="1"/>
              </a:ext>
            </a:extLst>
          </p:cNvPr>
          <p:cNvSpPr>
            <a:spLocks noGrp="1"/>
          </p:cNvSpPr>
          <p:nvPr>
            <p:ph type="sldNum" sz="quarter" idx="12"/>
          </p:nvPr>
        </p:nvSpPr>
        <p:spPr/>
        <p:txBody>
          <a:bodyPr/>
          <a:lstStyle/>
          <a:p>
            <a:fld id="{205155C8-06EF-4D76-B723-5863044CF28B}" type="slidenum">
              <a:rPr lang="en-US" smtClean="0"/>
              <a:pPr/>
              <a:t>30</a:t>
            </a:fld>
            <a:endParaRPr lang="en-US"/>
          </a:p>
        </p:txBody>
      </p:sp>
    </p:spTree>
    <p:custDataLst>
      <p:tags r:id="rId1"/>
    </p:custDataLst>
    <p:extLst>
      <p:ext uri="{BB962C8B-B14F-4D97-AF65-F5344CB8AC3E}">
        <p14:creationId xmlns:p14="http://schemas.microsoft.com/office/powerpoint/2010/main" val="38518533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8C0E61-8BAC-2A5A-C8C6-75A0D03216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58984D-9E09-1C52-F743-3B26AA2131B4}"/>
              </a:ext>
            </a:extLst>
          </p:cNvPr>
          <p:cNvSpPr>
            <a:spLocks noGrp="1"/>
          </p:cNvSpPr>
          <p:nvPr>
            <p:ph type="title"/>
          </p:nvPr>
        </p:nvSpPr>
        <p:spPr/>
        <p:txBody>
          <a:bodyPr/>
          <a:lstStyle/>
          <a:p>
            <a:r>
              <a:rPr lang="en-US" dirty="0">
                <a:solidFill>
                  <a:schemeClr val="accent1"/>
                </a:solidFill>
                <a:ea typeface="Calibri"/>
                <a:cs typeface="Calibri"/>
              </a:rPr>
              <a:t>Questions &amp; Answers</a:t>
            </a:r>
          </a:p>
        </p:txBody>
      </p:sp>
      <p:pic>
        <p:nvPicPr>
          <p:cNvPr id="5" name="Picture 4">
            <a:extLst>
              <a:ext uri="{FF2B5EF4-FFF2-40B4-BE49-F238E27FC236}">
                <a16:creationId xmlns:a16="http://schemas.microsoft.com/office/drawing/2014/main" id="{811F65FA-1861-16F0-4103-54324B032CB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019010" y="1676958"/>
            <a:ext cx="2153980" cy="2736273"/>
          </a:xfrm>
          <a:prstGeom prst="rect">
            <a:avLst/>
          </a:prstGeom>
        </p:spPr>
      </p:pic>
      <p:sp>
        <p:nvSpPr>
          <p:cNvPr id="4" name="TextBox 3">
            <a:extLst>
              <a:ext uri="{FF2B5EF4-FFF2-40B4-BE49-F238E27FC236}">
                <a16:creationId xmlns:a16="http://schemas.microsoft.com/office/drawing/2014/main" id="{5B3F0A91-2B89-FF81-6E67-4240BC1CF794}"/>
              </a:ext>
            </a:extLst>
          </p:cNvPr>
          <p:cNvSpPr txBox="1"/>
          <p:nvPr/>
        </p:nvSpPr>
        <p:spPr>
          <a:xfrm>
            <a:off x="915785" y="4576461"/>
            <a:ext cx="10360430" cy="21313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650" dirty="0">
              <a:hlinkClick r:id="rId5"/>
            </a:endParaRPr>
          </a:p>
          <a:p>
            <a:pPr algn="ctr"/>
            <a:r>
              <a:rPr lang="en-US" sz="2650" dirty="0">
                <a:hlinkClick r:id="rId5"/>
              </a:rPr>
              <a:t>Give us your feedback!</a:t>
            </a:r>
            <a:endParaRPr lang="en-US" sz="2650" dirty="0"/>
          </a:p>
          <a:p>
            <a:pPr algn="ctr"/>
            <a:endParaRPr lang="en-US" sz="2650" dirty="0"/>
          </a:p>
          <a:p>
            <a:pPr algn="ctr"/>
            <a:r>
              <a:rPr lang="en-US" sz="2650" dirty="0"/>
              <a:t>Contact us: </a:t>
            </a:r>
            <a:r>
              <a:rPr lang="en-US" sz="2650" dirty="0">
                <a:hlinkClick r:id="rId6"/>
              </a:rPr>
              <a:t>ncfs@ncosc.gov</a:t>
            </a:r>
            <a:endParaRPr lang="en-US" sz="2650" dirty="0">
              <a:ea typeface="Calibri"/>
              <a:cs typeface="Calibri"/>
            </a:endParaRPr>
          </a:p>
          <a:p>
            <a:endParaRPr lang="en-US" sz="2650" dirty="0"/>
          </a:p>
        </p:txBody>
      </p:sp>
      <p:sp>
        <p:nvSpPr>
          <p:cNvPr id="3" name="Slide Number Placeholder 2">
            <a:extLst>
              <a:ext uri="{FF2B5EF4-FFF2-40B4-BE49-F238E27FC236}">
                <a16:creationId xmlns:a16="http://schemas.microsoft.com/office/drawing/2014/main" id="{9A072AB2-1A14-3DB0-318D-3BFE33DAC866}"/>
              </a:ext>
              <a:ext uri="{C183D7F6-B498-43B3-948B-1728B52AA6E4}">
                <adec:decorative xmlns:adec="http://schemas.microsoft.com/office/drawing/2017/decorative" val="1"/>
              </a:ext>
            </a:extLst>
          </p:cNvPr>
          <p:cNvSpPr>
            <a:spLocks noGrp="1"/>
          </p:cNvSpPr>
          <p:nvPr>
            <p:ph type="sldNum" sz="quarter" idx="12"/>
          </p:nvPr>
        </p:nvSpPr>
        <p:spPr/>
        <p:txBody>
          <a:bodyPr/>
          <a:lstStyle/>
          <a:p>
            <a:fld id="{205155C8-06EF-4D76-B723-5863044CF28B}" type="slidenum">
              <a:rPr lang="en-US" smtClean="0"/>
              <a:pPr/>
              <a:t>31</a:t>
            </a:fld>
            <a:endParaRPr lang="en-US"/>
          </a:p>
        </p:txBody>
      </p:sp>
    </p:spTree>
    <p:custDataLst>
      <p:tags r:id="rId1"/>
    </p:custDataLst>
    <p:extLst>
      <p:ext uri="{BB962C8B-B14F-4D97-AF65-F5344CB8AC3E}">
        <p14:creationId xmlns:p14="http://schemas.microsoft.com/office/powerpoint/2010/main" val="28255163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49513DD-0F7D-401E-B1A9-46CF6058B837}"/>
              </a:ext>
            </a:extLst>
          </p:cNvPr>
          <p:cNvSpPr>
            <a:spLocks noGrp="1"/>
          </p:cNvSpPr>
          <p:nvPr>
            <p:ph type="title"/>
          </p:nvPr>
        </p:nvSpPr>
        <p:spPr>
          <a:xfrm>
            <a:off x="970013" y="380016"/>
            <a:ext cx="10901752" cy="634219"/>
          </a:xfrm>
        </p:spPr>
        <p:txBody>
          <a:bodyPr/>
          <a:lstStyle/>
          <a:p>
            <a:r>
              <a:rPr lang="en-US" dirty="0">
                <a:solidFill>
                  <a:schemeClr val="accent1"/>
                </a:solidFill>
              </a:rPr>
              <a:t>NCFS Insights - Presenters</a:t>
            </a:r>
          </a:p>
        </p:txBody>
      </p:sp>
      <p:pic>
        <p:nvPicPr>
          <p:cNvPr id="19" name="Picture 18">
            <a:extLst>
              <a:ext uri="{FF2B5EF4-FFF2-40B4-BE49-F238E27FC236}">
                <a16:creationId xmlns:a16="http://schemas.microsoft.com/office/drawing/2014/main" id="{A717DAC1-62D0-AA3C-90D5-5451E3B89C8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70013" y="1316213"/>
            <a:ext cx="720907" cy="1272957"/>
          </a:xfrm>
          <a:prstGeom prst="rect">
            <a:avLst/>
          </a:prstGeom>
        </p:spPr>
      </p:pic>
      <p:sp>
        <p:nvSpPr>
          <p:cNvPr id="20" name="Rectangle: Rounded Corners 19">
            <a:extLst>
              <a:ext uri="{FF2B5EF4-FFF2-40B4-BE49-F238E27FC236}">
                <a16:creationId xmlns:a16="http://schemas.microsoft.com/office/drawing/2014/main" id="{E8AF4A42-1963-0A49-F76F-C105EBEC555A}"/>
              </a:ext>
              <a:ext uri="{C183D7F6-B498-43B3-948B-1728B52AA6E4}">
                <adec:decorative xmlns:adec="http://schemas.microsoft.com/office/drawing/2017/decorative" val="1"/>
              </a:ext>
            </a:extLst>
          </p:cNvPr>
          <p:cNvSpPr/>
          <p:nvPr/>
        </p:nvSpPr>
        <p:spPr>
          <a:xfrm>
            <a:off x="985681" y="1326550"/>
            <a:ext cx="4479812" cy="1250337"/>
          </a:xfrm>
          <a:prstGeom prst="roundRect">
            <a:avLst>
              <a:gd name="adj" fmla="val 50000"/>
            </a:avLst>
          </a:prstGeom>
          <a:solidFill>
            <a:schemeClr val="bg1"/>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TextBox 15">
            <a:extLst>
              <a:ext uri="{FF2B5EF4-FFF2-40B4-BE49-F238E27FC236}">
                <a16:creationId xmlns:a16="http://schemas.microsoft.com/office/drawing/2014/main" id="{B4F014A1-3EA9-EEF0-A45D-B043830384D3}"/>
              </a:ext>
            </a:extLst>
          </p:cNvPr>
          <p:cNvSpPr txBox="1"/>
          <p:nvPr/>
        </p:nvSpPr>
        <p:spPr>
          <a:xfrm>
            <a:off x="2477784" y="1623722"/>
            <a:ext cx="2385205" cy="646331"/>
          </a:xfrm>
          <a:prstGeom prst="rect">
            <a:avLst/>
          </a:prstGeom>
          <a:noFill/>
        </p:spPr>
        <p:txBody>
          <a:bodyPr wrap="none" lIns="91440" tIns="45720" rIns="91440" bIns="45720" rtlCol="0" anchor="t">
            <a:spAutoFit/>
          </a:bodyPr>
          <a:lstStyle/>
          <a:p>
            <a:r>
              <a:rPr lang="en-US" dirty="0">
                <a:solidFill>
                  <a:schemeClr val="accent5">
                    <a:lumMod val="50000"/>
                  </a:schemeClr>
                </a:solidFill>
                <a:cs typeface="Calibri"/>
              </a:rPr>
              <a:t>Lena Andrade</a:t>
            </a:r>
            <a:endParaRPr lang="en-US" dirty="0">
              <a:solidFill>
                <a:schemeClr val="accent5">
                  <a:lumMod val="50000"/>
                </a:schemeClr>
              </a:solidFill>
            </a:endParaRPr>
          </a:p>
          <a:p>
            <a:r>
              <a:rPr lang="en-US" dirty="0">
                <a:solidFill>
                  <a:schemeClr val="accent5">
                    <a:lumMod val="50000"/>
                  </a:schemeClr>
                </a:solidFill>
              </a:rPr>
              <a:t>NCFS Engagement Lead</a:t>
            </a:r>
            <a:endParaRPr lang="en-US" dirty="0">
              <a:solidFill>
                <a:schemeClr val="accent5">
                  <a:lumMod val="50000"/>
                </a:schemeClr>
              </a:solidFill>
              <a:cs typeface="Calibri"/>
            </a:endParaRPr>
          </a:p>
        </p:txBody>
      </p:sp>
      <p:pic>
        <p:nvPicPr>
          <p:cNvPr id="21" name="Picture 20">
            <a:extLst>
              <a:ext uri="{FF2B5EF4-FFF2-40B4-BE49-F238E27FC236}">
                <a16:creationId xmlns:a16="http://schemas.microsoft.com/office/drawing/2014/main" id="{73F8AF43-4150-3BE7-8AF5-23F0349854AE}"/>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l="1492" r="1492"/>
          <a:stretch/>
        </p:blipFill>
        <p:spPr>
          <a:xfrm>
            <a:off x="979405" y="1332606"/>
            <a:ext cx="1211772" cy="1250337"/>
          </a:xfrm>
          <a:prstGeom prst="flowChartConnector">
            <a:avLst/>
          </a:prstGeom>
        </p:spPr>
      </p:pic>
      <p:pic>
        <p:nvPicPr>
          <p:cNvPr id="32" name="Picture 31">
            <a:extLst>
              <a:ext uri="{FF2B5EF4-FFF2-40B4-BE49-F238E27FC236}">
                <a16:creationId xmlns:a16="http://schemas.microsoft.com/office/drawing/2014/main" id="{F3C1C065-1EF5-BCC1-E282-85AE43A14F0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560796" y="1297290"/>
            <a:ext cx="794482" cy="1242974"/>
          </a:xfrm>
          <a:prstGeom prst="rect">
            <a:avLst/>
          </a:prstGeom>
        </p:spPr>
      </p:pic>
      <p:sp>
        <p:nvSpPr>
          <p:cNvPr id="37" name="Rectangle: Rounded Corners 36">
            <a:extLst>
              <a:ext uri="{FF2B5EF4-FFF2-40B4-BE49-F238E27FC236}">
                <a16:creationId xmlns:a16="http://schemas.microsoft.com/office/drawing/2014/main" id="{AEB834D7-3083-F68E-CEC9-B033DB8950F3}"/>
              </a:ext>
              <a:ext uri="{C183D7F6-B498-43B3-948B-1728B52AA6E4}">
                <adec:decorative xmlns:adec="http://schemas.microsoft.com/office/drawing/2017/decorative" val="1"/>
              </a:ext>
            </a:extLst>
          </p:cNvPr>
          <p:cNvSpPr/>
          <p:nvPr/>
        </p:nvSpPr>
        <p:spPr>
          <a:xfrm>
            <a:off x="6600783" y="1305998"/>
            <a:ext cx="4516687" cy="1238955"/>
          </a:xfrm>
          <a:prstGeom prst="roundRect">
            <a:avLst>
              <a:gd name="adj" fmla="val 50000"/>
            </a:avLst>
          </a:prstGeom>
          <a:solidFill>
            <a:schemeClr val="bg1"/>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9" name="Picture 8">
            <a:extLst>
              <a:ext uri="{FF2B5EF4-FFF2-40B4-BE49-F238E27FC236}">
                <a16:creationId xmlns:a16="http://schemas.microsoft.com/office/drawing/2014/main" id="{3DF19FB5-8CD0-0DEA-6C5B-2D460C68A94F}"/>
              </a:ext>
              <a:ext uri="{C183D7F6-B498-43B3-948B-1728B52AA6E4}">
                <adec:decorative xmlns:adec="http://schemas.microsoft.com/office/drawing/2017/decorative" val="1"/>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t="13282" b="13282"/>
          <a:stretch/>
        </p:blipFill>
        <p:spPr>
          <a:xfrm>
            <a:off x="6600783" y="1333736"/>
            <a:ext cx="1205091" cy="1179486"/>
          </a:xfrm>
          <a:prstGeom prst="ellipse">
            <a:avLst/>
          </a:prstGeom>
          <a:ln w="38100">
            <a:solidFill>
              <a:schemeClr val="accent5">
                <a:lumMod val="50000"/>
              </a:schemeClr>
            </a:solidFill>
          </a:ln>
        </p:spPr>
      </p:pic>
      <p:sp>
        <p:nvSpPr>
          <p:cNvPr id="40" name="TextBox 39">
            <a:extLst>
              <a:ext uri="{FF2B5EF4-FFF2-40B4-BE49-F238E27FC236}">
                <a16:creationId xmlns:a16="http://schemas.microsoft.com/office/drawing/2014/main" id="{53758C2C-6DE6-2CD2-657F-B3CEF1FE30A6}"/>
              </a:ext>
            </a:extLst>
          </p:cNvPr>
          <p:cNvSpPr txBox="1"/>
          <p:nvPr/>
        </p:nvSpPr>
        <p:spPr>
          <a:xfrm>
            <a:off x="8005098" y="1599597"/>
            <a:ext cx="2593414" cy="646331"/>
          </a:xfrm>
          <a:prstGeom prst="rect">
            <a:avLst/>
          </a:prstGeom>
          <a:noFill/>
        </p:spPr>
        <p:txBody>
          <a:bodyPr wrap="square" lIns="91440" tIns="45720" rIns="91440" bIns="45720" rtlCol="0" anchor="t">
            <a:spAutoFit/>
          </a:bodyPr>
          <a:lstStyle/>
          <a:p>
            <a:r>
              <a:rPr lang="en-US">
                <a:solidFill>
                  <a:schemeClr val="accent5">
                    <a:lumMod val="50000"/>
                  </a:schemeClr>
                </a:solidFill>
              </a:rPr>
              <a:t>Frank Newsom</a:t>
            </a:r>
          </a:p>
          <a:p>
            <a:r>
              <a:rPr lang="en-US">
                <a:solidFill>
                  <a:schemeClr val="accent5">
                    <a:lumMod val="50000"/>
                  </a:schemeClr>
                </a:solidFill>
              </a:rPr>
              <a:t>Business Systems Analyst</a:t>
            </a:r>
          </a:p>
        </p:txBody>
      </p:sp>
      <p:pic>
        <p:nvPicPr>
          <p:cNvPr id="7" name="Picture 6">
            <a:extLst>
              <a:ext uri="{FF2B5EF4-FFF2-40B4-BE49-F238E27FC236}">
                <a16:creationId xmlns:a16="http://schemas.microsoft.com/office/drawing/2014/main" id="{7A6B56A4-7703-D52E-74D7-F5EF44F2A4C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70013" y="2915151"/>
            <a:ext cx="794482" cy="1242974"/>
          </a:xfrm>
          <a:prstGeom prst="rect">
            <a:avLst/>
          </a:prstGeom>
        </p:spPr>
      </p:pic>
      <p:sp>
        <p:nvSpPr>
          <p:cNvPr id="24" name="Rectangle: Rounded Corners 23">
            <a:extLst>
              <a:ext uri="{FF2B5EF4-FFF2-40B4-BE49-F238E27FC236}">
                <a16:creationId xmlns:a16="http://schemas.microsoft.com/office/drawing/2014/main" id="{9CA1C689-E336-CF9E-BCFD-160C18416335}"/>
              </a:ext>
              <a:ext uri="{C183D7F6-B498-43B3-948B-1728B52AA6E4}">
                <adec:decorative xmlns:adec="http://schemas.microsoft.com/office/drawing/2017/decorative" val="1"/>
              </a:ext>
            </a:extLst>
          </p:cNvPr>
          <p:cNvSpPr/>
          <p:nvPr/>
        </p:nvSpPr>
        <p:spPr>
          <a:xfrm>
            <a:off x="1010000" y="2923859"/>
            <a:ext cx="4516687" cy="1238955"/>
          </a:xfrm>
          <a:prstGeom prst="roundRect">
            <a:avLst>
              <a:gd name="adj" fmla="val 50000"/>
            </a:avLst>
          </a:prstGeom>
          <a:solidFill>
            <a:schemeClr val="bg1"/>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5" name="Picture 8">
            <a:extLst>
              <a:ext uri="{FF2B5EF4-FFF2-40B4-BE49-F238E27FC236}">
                <a16:creationId xmlns:a16="http://schemas.microsoft.com/office/drawing/2014/main" id="{A56C9EC7-E3D5-B5B2-35D2-6514A33DE882}"/>
              </a:ext>
              <a:ext uri="{C183D7F6-B498-43B3-948B-1728B52AA6E4}">
                <adec:decorative xmlns:adec="http://schemas.microsoft.com/office/drawing/2017/decorative" val="1"/>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rcRect t="5650" b="5650"/>
          <a:stretch/>
        </p:blipFill>
        <p:spPr>
          <a:xfrm>
            <a:off x="1010000" y="2951597"/>
            <a:ext cx="1205091" cy="1179486"/>
          </a:xfrm>
          <a:prstGeom prst="ellipse">
            <a:avLst/>
          </a:prstGeom>
          <a:ln w="38100">
            <a:solidFill>
              <a:schemeClr val="accent5">
                <a:lumMod val="50000"/>
              </a:schemeClr>
            </a:solidFill>
          </a:ln>
        </p:spPr>
      </p:pic>
      <p:sp>
        <p:nvSpPr>
          <p:cNvPr id="26" name="TextBox 25">
            <a:extLst>
              <a:ext uri="{FF2B5EF4-FFF2-40B4-BE49-F238E27FC236}">
                <a16:creationId xmlns:a16="http://schemas.microsoft.com/office/drawing/2014/main" id="{C8A208DA-B864-9206-E8D4-754EC3246B44}"/>
              </a:ext>
            </a:extLst>
          </p:cNvPr>
          <p:cNvSpPr txBox="1"/>
          <p:nvPr/>
        </p:nvSpPr>
        <p:spPr>
          <a:xfrm>
            <a:off x="2446972" y="3184801"/>
            <a:ext cx="1984710" cy="646331"/>
          </a:xfrm>
          <a:prstGeom prst="rect">
            <a:avLst/>
          </a:prstGeom>
          <a:noFill/>
        </p:spPr>
        <p:txBody>
          <a:bodyPr wrap="none" lIns="91440" tIns="45720" rIns="91440" bIns="45720" rtlCol="0" anchor="t">
            <a:spAutoFit/>
          </a:bodyPr>
          <a:lstStyle/>
          <a:p>
            <a:r>
              <a:rPr lang="en-US">
                <a:solidFill>
                  <a:schemeClr val="accent5">
                    <a:lumMod val="50000"/>
                  </a:schemeClr>
                </a:solidFill>
              </a:rPr>
              <a:t>Gwen Earp</a:t>
            </a:r>
          </a:p>
          <a:p>
            <a:r>
              <a:rPr lang="en-US">
                <a:solidFill>
                  <a:schemeClr val="accent5">
                    <a:lumMod val="50000"/>
                  </a:schemeClr>
                </a:solidFill>
                <a:ea typeface="Calibri"/>
                <a:cs typeface="Calibri"/>
              </a:rPr>
              <a:t>Materials Manager</a:t>
            </a:r>
          </a:p>
        </p:txBody>
      </p:sp>
      <p:pic>
        <p:nvPicPr>
          <p:cNvPr id="36" name="Picture 35">
            <a:extLst>
              <a:ext uri="{FF2B5EF4-FFF2-40B4-BE49-F238E27FC236}">
                <a16:creationId xmlns:a16="http://schemas.microsoft.com/office/drawing/2014/main" id="{8F1D0990-92FC-8F57-DE36-B46FC5BB949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524499" y="2920678"/>
            <a:ext cx="734106" cy="1245315"/>
          </a:xfrm>
          <a:prstGeom prst="rect">
            <a:avLst/>
          </a:prstGeom>
        </p:spPr>
      </p:pic>
      <p:sp>
        <p:nvSpPr>
          <p:cNvPr id="38" name="Rectangle: Rounded Corners 37">
            <a:extLst>
              <a:ext uri="{FF2B5EF4-FFF2-40B4-BE49-F238E27FC236}">
                <a16:creationId xmlns:a16="http://schemas.microsoft.com/office/drawing/2014/main" id="{E959D5BE-CFC4-3D46-FE23-B7F75EDD2FCD}"/>
              </a:ext>
              <a:ext uri="{C183D7F6-B498-43B3-948B-1728B52AA6E4}">
                <adec:decorative xmlns:adec="http://schemas.microsoft.com/office/drawing/2017/decorative" val="1"/>
              </a:ext>
            </a:extLst>
          </p:cNvPr>
          <p:cNvSpPr/>
          <p:nvPr/>
        </p:nvSpPr>
        <p:spPr>
          <a:xfrm>
            <a:off x="6527999" y="2923033"/>
            <a:ext cx="4561836" cy="1223186"/>
          </a:xfrm>
          <a:prstGeom prst="roundRect">
            <a:avLst>
              <a:gd name="adj" fmla="val 50000"/>
            </a:avLst>
          </a:prstGeom>
          <a:solidFill>
            <a:schemeClr val="bg1"/>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Box 3">
            <a:extLst>
              <a:ext uri="{FF2B5EF4-FFF2-40B4-BE49-F238E27FC236}">
                <a16:creationId xmlns:a16="http://schemas.microsoft.com/office/drawing/2014/main" id="{86C3FFB1-FD3F-8B5B-A8E3-B4784FE4EBF1}"/>
              </a:ext>
            </a:extLst>
          </p:cNvPr>
          <p:cNvSpPr txBox="1"/>
          <p:nvPr/>
        </p:nvSpPr>
        <p:spPr>
          <a:xfrm>
            <a:off x="8043029" y="3160920"/>
            <a:ext cx="1821332" cy="646331"/>
          </a:xfrm>
          <a:prstGeom prst="rect">
            <a:avLst/>
          </a:prstGeom>
          <a:noFill/>
        </p:spPr>
        <p:txBody>
          <a:bodyPr wrap="none" lIns="91440" tIns="45720" rIns="91440" bIns="45720" rtlCol="0" anchor="t">
            <a:spAutoFit/>
          </a:bodyPr>
          <a:lstStyle/>
          <a:p>
            <a:r>
              <a:rPr lang="en-US">
                <a:solidFill>
                  <a:schemeClr val="accent5">
                    <a:lumMod val="50000"/>
                  </a:schemeClr>
                </a:solidFill>
                <a:cs typeface="Calibri"/>
              </a:rPr>
              <a:t>Darlene Langston</a:t>
            </a:r>
          </a:p>
          <a:p>
            <a:r>
              <a:rPr lang="en-US">
                <a:solidFill>
                  <a:schemeClr val="accent5">
                    <a:lumMod val="50000"/>
                  </a:schemeClr>
                </a:solidFill>
                <a:ea typeface="Calibri"/>
                <a:cs typeface="Calibri"/>
              </a:rPr>
              <a:t>Finance Manager</a:t>
            </a:r>
          </a:p>
        </p:txBody>
      </p:sp>
      <p:pic>
        <p:nvPicPr>
          <p:cNvPr id="3" name="Picture 5">
            <a:extLst>
              <a:ext uri="{FF2B5EF4-FFF2-40B4-BE49-F238E27FC236}">
                <a16:creationId xmlns:a16="http://schemas.microsoft.com/office/drawing/2014/main" id="{E82FDDA5-90B0-D954-23EB-102A2082A3F0}"/>
              </a:ext>
              <a:ext uri="{C183D7F6-B498-43B3-948B-1728B52AA6E4}">
                <adec:decorative xmlns:adec="http://schemas.microsoft.com/office/drawing/2017/decorative" val="1"/>
              </a:ext>
            </a:extLst>
          </p:cNvPr>
          <p:cNvPicPr>
            <a:picLocks noChangeAspect="1"/>
          </p:cNvPicPr>
          <p:nvPr/>
        </p:nvPicPr>
        <p:blipFill>
          <a:blip r:embed="rId10">
            <a:extLst>
              <a:ext uri="{28A0092B-C50C-407E-A947-70E740481C1C}">
                <a14:useLocalDpi xmlns:a14="http://schemas.microsoft.com/office/drawing/2010/main" val="0"/>
              </a:ext>
            </a:extLst>
          </a:blip>
          <a:srcRect t="7253" b="7253"/>
          <a:stretch/>
        </p:blipFill>
        <p:spPr>
          <a:xfrm>
            <a:off x="6560796" y="2945698"/>
            <a:ext cx="1229898" cy="1200522"/>
          </a:xfrm>
          <a:prstGeom prst="ellipse">
            <a:avLst/>
          </a:prstGeom>
          <a:ln w="28575">
            <a:solidFill>
              <a:schemeClr val="accent5">
                <a:lumMod val="50000"/>
              </a:schemeClr>
            </a:solidFill>
          </a:ln>
        </p:spPr>
      </p:pic>
      <p:pic>
        <p:nvPicPr>
          <p:cNvPr id="18" name="Picture 17">
            <a:extLst>
              <a:ext uri="{FF2B5EF4-FFF2-40B4-BE49-F238E27FC236}">
                <a16:creationId xmlns:a16="http://schemas.microsoft.com/office/drawing/2014/main" id="{5D8AB55C-8E63-3054-0464-F8291B2193F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22069" y="4599613"/>
            <a:ext cx="794482" cy="1242974"/>
          </a:xfrm>
          <a:prstGeom prst="rect">
            <a:avLst/>
          </a:prstGeom>
        </p:spPr>
      </p:pic>
      <p:sp>
        <p:nvSpPr>
          <p:cNvPr id="28" name="Rectangle: Rounded Corners 27">
            <a:extLst>
              <a:ext uri="{FF2B5EF4-FFF2-40B4-BE49-F238E27FC236}">
                <a16:creationId xmlns:a16="http://schemas.microsoft.com/office/drawing/2014/main" id="{7B2D8F70-4249-926B-D495-CC6205E95A87}"/>
              </a:ext>
              <a:ext uri="{C183D7F6-B498-43B3-948B-1728B52AA6E4}">
                <adec:decorative xmlns:adec="http://schemas.microsoft.com/office/drawing/2017/decorative" val="1"/>
              </a:ext>
            </a:extLst>
          </p:cNvPr>
          <p:cNvSpPr/>
          <p:nvPr/>
        </p:nvSpPr>
        <p:spPr>
          <a:xfrm>
            <a:off x="1062056" y="4608321"/>
            <a:ext cx="4516687" cy="1238955"/>
          </a:xfrm>
          <a:prstGeom prst="roundRect">
            <a:avLst>
              <a:gd name="adj" fmla="val 50000"/>
            </a:avLst>
          </a:prstGeom>
          <a:solidFill>
            <a:schemeClr val="bg1"/>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9" name="Picture 8">
            <a:extLst>
              <a:ext uri="{FF2B5EF4-FFF2-40B4-BE49-F238E27FC236}">
                <a16:creationId xmlns:a16="http://schemas.microsoft.com/office/drawing/2014/main" id="{20377980-442D-33E5-C6A4-02700837A2EC}"/>
              </a:ext>
              <a:ext uri="{C183D7F6-B498-43B3-948B-1728B52AA6E4}">
                <adec:decorative xmlns:adec="http://schemas.microsoft.com/office/drawing/2017/decorative" val="1"/>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20000" contrast="-20000"/>
                    </a14:imgEffect>
                  </a14:imgLayer>
                </a14:imgProps>
              </a:ext>
              <a:ext uri="{28A0092B-C50C-407E-A947-70E740481C1C}">
                <a14:useLocalDpi xmlns:a14="http://schemas.microsoft.com/office/drawing/2010/main" val="0"/>
              </a:ext>
            </a:extLst>
          </a:blip>
          <a:srcRect t="12897" b="12897"/>
          <a:stretch/>
        </p:blipFill>
        <p:spPr>
          <a:xfrm>
            <a:off x="1062056" y="4636059"/>
            <a:ext cx="1205091" cy="1179486"/>
          </a:xfrm>
          <a:prstGeom prst="ellipse">
            <a:avLst/>
          </a:prstGeom>
          <a:ln w="38100">
            <a:solidFill>
              <a:schemeClr val="accent5">
                <a:lumMod val="50000"/>
              </a:schemeClr>
            </a:solidFill>
          </a:ln>
        </p:spPr>
      </p:pic>
      <p:sp>
        <p:nvSpPr>
          <p:cNvPr id="30" name="TextBox 29">
            <a:extLst>
              <a:ext uri="{FF2B5EF4-FFF2-40B4-BE49-F238E27FC236}">
                <a16:creationId xmlns:a16="http://schemas.microsoft.com/office/drawing/2014/main" id="{FC6BC6B2-81D1-4CCD-ED26-340AB3754459}"/>
              </a:ext>
            </a:extLst>
          </p:cNvPr>
          <p:cNvSpPr txBox="1"/>
          <p:nvPr/>
        </p:nvSpPr>
        <p:spPr>
          <a:xfrm>
            <a:off x="2618771" y="4716863"/>
            <a:ext cx="2974262" cy="1200329"/>
          </a:xfrm>
          <a:prstGeom prst="rect">
            <a:avLst/>
          </a:prstGeom>
          <a:noFill/>
        </p:spPr>
        <p:txBody>
          <a:bodyPr wrap="square" lIns="91440" tIns="45720" rIns="91440" bIns="45720" rtlCol="0" anchor="t">
            <a:spAutoFit/>
          </a:bodyPr>
          <a:lstStyle/>
          <a:p>
            <a:r>
              <a:rPr lang="en-US">
                <a:solidFill>
                  <a:schemeClr val="accent5">
                    <a:lumMod val="50000"/>
                  </a:schemeClr>
                </a:solidFill>
              </a:rPr>
              <a:t>Dawn Parrish</a:t>
            </a:r>
            <a:br>
              <a:rPr lang="en-US">
                <a:solidFill>
                  <a:schemeClr val="accent5">
                    <a:lumMod val="50000"/>
                  </a:schemeClr>
                </a:solidFill>
              </a:rPr>
            </a:br>
            <a:r>
              <a:rPr lang="en-US">
                <a:solidFill>
                  <a:schemeClr val="accent5">
                    <a:lumMod val="50000"/>
                  </a:schemeClr>
                </a:solidFill>
              </a:rPr>
              <a:t>Learning &amp; Development Special Projects Coordinator</a:t>
            </a:r>
            <a:endParaRPr lang="en-US">
              <a:solidFill>
                <a:schemeClr val="accent5">
                  <a:lumMod val="50000"/>
                </a:schemeClr>
              </a:solidFill>
              <a:ea typeface="Calibri"/>
              <a:cs typeface="Calibri"/>
            </a:endParaRPr>
          </a:p>
          <a:p>
            <a:endParaRPr lang="en-US">
              <a:solidFill>
                <a:schemeClr val="accent5">
                  <a:lumMod val="50000"/>
                </a:schemeClr>
              </a:solidFill>
            </a:endParaRPr>
          </a:p>
        </p:txBody>
      </p:sp>
      <p:pic>
        <p:nvPicPr>
          <p:cNvPr id="10" name="Picture 9">
            <a:extLst>
              <a:ext uri="{FF2B5EF4-FFF2-40B4-BE49-F238E27FC236}">
                <a16:creationId xmlns:a16="http://schemas.microsoft.com/office/drawing/2014/main" id="{D4907ABB-9812-8A82-BCEC-6E26D07E3E7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533161" y="4564603"/>
            <a:ext cx="794482" cy="1242974"/>
          </a:xfrm>
          <a:prstGeom prst="rect">
            <a:avLst/>
          </a:prstGeom>
        </p:spPr>
      </p:pic>
      <p:sp>
        <p:nvSpPr>
          <p:cNvPr id="12" name="Rectangle: Rounded Corners 11">
            <a:extLst>
              <a:ext uri="{FF2B5EF4-FFF2-40B4-BE49-F238E27FC236}">
                <a16:creationId xmlns:a16="http://schemas.microsoft.com/office/drawing/2014/main" id="{A0C4082F-7FA5-4255-054A-A2C18CEC0026}"/>
              </a:ext>
              <a:ext uri="{C183D7F6-B498-43B3-948B-1728B52AA6E4}">
                <adec:decorative xmlns:adec="http://schemas.microsoft.com/office/drawing/2017/decorative" val="1"/>
              </a:ext>
            </a:extLst>
          </p:cNvPr>
          <p:cNvSpPr/>
          <p:nvPr/>
        </p:nvSpPr>
        <p:spPr>
          <a:xfrm>
            <a:off x="6573148" y="4573311"/>
            <a:ext cx="4516687" cy="1238955"/>
          </a:xfrm>
          <a:prstGeom prst="roundRect">
            <a:avLst>
              <a:gd name="adj" fmla="val 50000"/>
            </a:avLst>
          </a:prstGeom>
          <a:solidFill>
            <a:schemeClr val="bg1"/>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TextBox 14">
            <a:extLst>
              <a:ext uri="{FF2B5EF4-FFF2-40B4-BE49-F238E27FC236}">
                <a16:creationId xmlns:a16="http://schemas.microsoft.com/office/drawing/2014/main" id="{1EB1F3DE-5BB7-312F-4C3D-A7C5CACE8FF7}"/>
              </a:ext>
            </a:extLst>
          </p:cNvPr>
          <p:cNvSpPr txBox="1"/>
          <p:nvPr/>
        </p:nvSpPr>
        <p:spPr>
          <a:xfrm>
            <a:off x="8010120" y="4834253"/>
            <a:ext cx="1835439" cy="646331"/>
          </a:xfrm>
          <a:prstGeom prst="rect">
            <a:avLst/>
          </a:prstGeom>
          <a:noFill/>
        </p:spPr>
        <p:txBody>
          <a:bodyPr wrap="none" lIns="91440" tIns="45720" rIns="91440" bIns="45720" rtlCol="0" anchor="t">
            <a:spAutoFit/>
          </a:bodyPr>
          <a:lstStyle/>
          <a:p>
            <a:r>
              <a:rPr lang="en-US">
                <a:solidFill>
                  <a:schemeClr val="accent5">
                    <a:lumMod val="50000"/>
                  </a:schemeClr>
                </a:solidFill>
              </a:rPr>
              <a:t>Thurman Ross</a:t>
            </a:r>
          </a:p>
          <a:p>
            <a:r>
              <a:rPr lang="en-US">
                <a:solidFill>
                  <a:schemeClr val="accent5">
                    <a:lumMod val="50000"/>
                  </a:schemeClr>
                </a:solidFill>
                <a:ea typeface="Calibri"/>
                <a:cs typeface="Calibri"/>
              </a:rPr>
              <a:t>Security Manager</a:t>
            </a:r>
          </a:p>
        </p:txBody>
      </p:sp>
      <p:pic>
        <p:nvPicPr>
          <p:cNvPr id="1026" name="Picture 2">
            <a:extLst>
              <a:ext uri="{FF2B5EF4-FFF2-40B4-BE49-F238E27FC236}">
                <a16:creationId xmlns:a16="http://schemas.microsoft.com/office/drawing/2014/main" id="{8852D819-5709-7BC2-716A-B0674A9957AA}"/>
              </a:ext>
              <a:ext uri="{C183D7F6-B498-43B3-948B-1728B52AA6E4}">
                <adec:decorative xmlns:adec="http://schemas.microsoft.com/office/drawing/2017/decorative" val="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582495" y="4559914"/>
            <a:ext cx="1171575" cy="123895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A78A275E-933A-4220-871D-088652DB6273}"/>
              </a:ext>
              <a:ext uri="{C183D7F6-B498-43B3-948B-1728B52AA6E4}">
                <adec:decorative xmlns:adec="http://schemas.microsoft.com/office/drawing/2017/decorative" val="1"/>
              </a:ext>
            </a:extLst>
          </p:cNvPr>
          <p:cNvSpPr>
            <a:spLocks noGrp="1"/>
          </p:cNvSpPr>
          <p:nvPr>
            <p:ph type="sldNum" sz="quarter" idx="12"/>
          </p:nvPr>
        </p:nvSpPr>
        <p:spPr/>
        <p:txBody>
          <a:bodyPr/>
          <a:lstStyle/>
          <a:p>
            <a:fld id="{205155C8-06EF-4D76-B723-5863044CF28B}" type="slidenum">
              <a:rPr lang="en-US" smtClean="0"/>
              <a:pPr/>
              <a:t>4</a:t>
            </a:fld>
            <a:endParaRPr lang="en-US"/>
          </a:p>
        </p:txBody>
      </p:sp>
    </p:spTree>
    <p:custDataLst>
      <p:tags r:id="rId1"/>
    </p:custDataLst>
    <p:extLst>
      <p:ext uri="{BB962C8B-B14F-4D97-AF65-F5344CB8AC3E}">
        <p14:creationId xmlns:p14="http://schemas.microsoft.com/office/powerpoint/2010/main" val="14558317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A0A512-A06D-71E7-74C5-3764F7A188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F2087C-A882-5346-164F-3C31CF64DFB7}"/>
              </a:ext>
            </a:extLst>
          </p:cNvPr>
          <p:cNvSpPr>
            <a:spLocks noGrp="1"/>
          </p:cNvSpPr>
          <p:nvPr>
            <p:ph type="title"/>
          </p:nvPr>
        </p:nvSpPr>
        <p:spPr/>
        <p:txBody>
          <a:bodyPr/>
          <a:lstStyle/>
          <a:p>
            <a:r>
              <a:rPr lang="en-US" dirty="0">
                <a:solidFill>
                  <a:schemeClr val="accent1"/>
                </a:solidFill>
              </a:rPr>
              <a:t>Icebreaker</a:t>
            </a:r>
          </a:p>
        </p:txBody>
      </p:sp>
      <p:sp>
        <p:nvSpPr>
          <p:cNvPr id="5" name="TextBox 4">
            <a:extLst>
              <a:ext uri="{FF2B5EF4-FFF2-40B4-BE49-F238E27FC236}">
                <a16:creationId xmlns:a16="http://schemas.microsoft.com/office/drawing/2014/main" id="{2C0980CB-09A9-917D-F92E-4D0C3419EA8A}"/>
              </a:ext>
            </a:extLst>
          </p:cNvPr>
          <p:cNvSpPr txBox="1"/>
          <p:nvPr/>
        </p:nvSpPr>
        <p:spPr>
          <a:xfrm>
            <a:off x="1138071" y="1427107"/>
            <a:ext cx="10463993" cy="19645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spcBef>
                <a:spcPts val="1200"/>
              </a:spcBef>
            </a:pPr>
            <a:r>
              <a:rPr lang="en-US" sz="2800" b="1" dirty="0">
                <a:ea typeface="Calibri"/>
                <a:cs typeface="Calibri"/>
              </a:rPr>
              <a:t>Polling Question:</a:t>
            </a:r>
            <a:br>
              <a:rPr lang="en-US" sz="2800" b="1" dirty="0">
                <a:ea typeface="Calibri"/>
                <a:cs typeface="Calibri"/>
              </a:rPr>
            </a:br>
            <a:r>
              <a:rPr lang="en-US" sz="2800" dirty="0">
                <a:ea typeface="Calibri"/>
                <a:cs typeface="Calibri"/>
              </a:rPr>
              <a:t> Have you had the opportunity to visit the NCFS 2026 Communications web page for a list of communications that have gone out this year?</a:t>
            </a:r>
            <a:endParaRPr lang="en-US" sz="2800" dirty="0"/>
          </a:p>
        </p:txBody>
      </p:sp>
      <p:sp>
        <p:nvSpPr>
          <p:cNvPr id="3" name="Slide Number Placeholder 2">
            <a:extLst>
              <a:ext uri="{FF2B5EF4-FFF2-40B4-BE49-F238E27FC236}">
                <a16:creationId xmlns:a16="http://schemas.microsoft.com/office/drawing/2014/main" id="{F6722E56-946B-EF1F-CDFA-6C4998B5C6F0}"/>
              </a:ext>
              <a:ext uri="{C183D7F6-B498-43B3-948B-1728B52AA6E4}">
                <adec:decorative xmlns:adec="http://schemas.microsoft.com/office/drawing/2017/decorative" val="1"/>
              </a:ext>
            </a:extLst>
          </p:cNvPr>
          <p:cNvSpPr>
            <a:spLocks noGrp="1"/>
          </p:cNvSpPr>
          <p:nvPr>
            <p:ph type="sldNum" sz="quarter" idx="12"/>
          </p:nvPr>
        </p:nvSpPr>
        <p:spPr/>
        <p:txBody>
          <a:bodyPr/>
          <a:lstStyle/>
          <a:p>
            <a:fld id="{205155C8-06EF-4D76-B723-5863044CF28B}" type="slidenum">
              <a:rPr lang="en-US" smtClean="0"/>
              <a:pPr/>
              <a:t>5</a:t>
            </a:fld>
            <a:endParaRPr lang="en-US"/>
          </a:p>
        </p:txBody>
      </p:sp>
    </p:spTree>
    <p:custDataLst>
      <p:tags r:id="rId1"/>
    </p:custDataLst>
    <p:extLst>
      <p:ext uri="{BB962C8B-B14F-4D97-AF65-F5344CB8AC3E}">
        <p14:creationId xmlns:p14="http://schemas.microsoft.com/office/powerpoint/2010/main" val="41269310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499DD0-63E6-83E2-2D42-F9E538674B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6F9FCE-0ABC-D1E2-85C6-B951D540D76E}"/>
              </a:ext>
            </a:extLst>
          </p:cNvPr>
          <p:cNvSpPr>
            <a:spLocks noGrp="1"/>
          </p:cNvSpPr>
          <p:nvPr>
            <p:ph type="title"/>
          </p:nvPr>
        </p:nvSpPr>
        <p:spPr/>
        <p:txBody>
          <a:bodyPr/>
          <a:lstStyle/>
          <a:p>
            <a:r>
              <a:rPr lang="en-US" dirty="0">
                <a:solidFill>
                  <a:schemeClr val="accent1"/>
                </a:solidFill>
              </a:rPr>
              <a:t>NCFS 2026 Communications Page</a:t>
            </a:r>
          </a:p>
        </p:txBody>
      </p:sp>
      <p:pic>
        <p:nvPicPr>
          <p:cNvPr id="6" name="Picture 5" descr="OSC 2026 Communications webpage with General Information, Information Sessions, Month End Closing, and NCFS Insights Sessions.">
            <a:extLst>
              <a:ext uri="{FF2B5EF4-FFF2-40B4-BE49-F238E27FC236}">
                <a16:creationId xmlns:a16="http://schemas.microsoft.com/office/drawing/2014/main" id="{67D76C44-6ED9-81BF-5C10-88724B8258F7}"/>
              </a:ext>
            </a:extLst>
          </p:cNvPr>
          <p:cNvPicPr>
            <a:picLocks noChangeAspect="1"/>
          </p:cNvPicPr>
          <p:nvPr/>
        </p:nvPicPr>
        <p:blipFill>
          <a:blip r:embed="rId4"/>
          <a:stretch>
            <a:fillRect/>
          </a:stretch>
        </p:blipFill>
        <p:spPr>
          <a:xfrm>
            <a:off x="3513056" y="1179668"/>
            <a:ext cx="5165888" cy="5614220"/>
          </a:xfrm>
          <a:prstGeom prst="rect">
            <a:avLst/>
          </a:prstGeom>
        </p:spPr>
      </p:pic>
      <p:sp>
        <p:nvSpPr>
          <p:cNvPr id="3" name="Slide Number Placeholder 2">
            <a:extLst>
              <a:ext uri="{FF2B5EF4-FFF2-40B4-BE49-F238E27FC236}">
                <a16:creationId xmlns:a16="http://schemas.microsoft.com/office/drawing/2014/main" id="{4CCD56F8-4087-AD56-8703-FA0C00229DC5}"/>
              </a:ext>
              <a:ext uri="{C183D7F6-B498-43B3-948B-1728B52AA6E4}">
                <adec:decorative xmlns:adec="http://schemas.microsoft.com/office/drawing/2017/decorative" val="1"/>
              </a:ext>
            </a:extLst>
          </p:cNvPr>
          <p:cNvSpPr>
            <a:spLocks noGrp="1"/>
          </p:cNvSpPr>
          <p:nvPr>
            <p:ph type="sldNum" sz="quarter" idx="12"/>
          </p:nvPr>
        </p:nvSpPr>
        <p:spPr/>
        <p:txBody>
          <a:bodyPr/>
          <a:lstStyle/>
          <a:p>
            <a:fld id="{205155C8-06EF-4D76-B723-5863044CF28B}" type="slidenum">
              <a:rPr lang="en-US" smtClean="0"/>
              <a:pPr/>
              <a:t>6</a:t>
            </a:fld>
            <a:endParaRPr lang="en-US"/>
          </a:p>
        </p:txBody>
      </p:sp>
    </p:spTree>
    <p:custDataLst>
      <p:tags r:id="rId1"/>
    </p:custDataLst>
    <p:extLst>
      <p:ext uri="{BB962C8B-B14F-4D97-AF65-F5344CB8AC3E}">
        <p14:creationId xmlns:p14="http://schemas.microsoft.com/office/powerpoint/2010/main" val="41768154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134115-D9B4-2A49-A86B-F0C5F2A34A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7CAB9A-4D5A-6184-C3D5-56A2BF822184}"/>
              </a:ext>
            </a:extLst>
          </p:cNvPr>
          <p:cNvSpPr>
            <a:spLocks noGrp="1"/>
          </p:cNvSpPr>
          <p:nvPr>
            <p:ph type="title"/>
          </p:nvPr>
        </p:nvSpPr>
        <p:spPr>
          <a:xfrm>
            <a:off x="935014" y="356679"/>
            <a:ext cx="10969101" cy="634219"/>
          </a:xfrm>
        </p:spPr>
        <p:txBody>
          <a:bodyPr/>
          <a:lstStyle/>
          <a:p>
            <a:r>
              <a:rPr lang="en-US" dirty="0">
                <a:solidFill>
                  <a:schemeClr val="accent1"/>
                </a:solidFill>
              </a:rPr>
              <a:t>Fixed Assets Inquiry</a:t>
            </a:r>
          </a:p>
        </p:txBody>
      </p:sp>
      <p:pic>
        <p:nvPicPr>
          <p:cNvPr id="8" name="Picture 7">
            <a:extLst>
              <a:ext uri="{FF2B5EF4-FFF2-40B4-BE49-F238E27FC236}">
                <a16:creationId xmlns:a16="http://schemas.microsoft.com/office/drawing/2014/main" id="{0CE14A03-F776-A3E5-738D-6B2F1609ED4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147782" y="132791"/>
            <a:ext cx="2007158" cy="873977"/>
          </a:xfrm>
          <a:prstGeom prst="rect">
            <a:avLst/>
          </a:prstGeom>
        </p:spPr>
      </p:pic>
      <p:pic>
        <p:nvPicPr>
          <p:cNvPr id="3" name="Picture 2">
            <a:extLst>
              <a:ext uri="{FF2B5EF4-FFF2-40B4-BE49-F238E27FC236}">
                <a16:creationId xmlns:a16="http://schemas.microsoft.com/office/drawing/2014/main" id="{7CE8E91E-33E0-7421-3677-B4E235A77A90}"/>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t="11329" b="11329"/>
          <a:stretch/>
        </p:blipFill>
        <p:spPr>
          <a:xfrm>
            <a:off x="4830479" y="1796878"/>
            <a:ext cx="2225414" cy="2294285"/>
          </a:xfrm>
          <a:prstGeom prst="rect">
            <a:avLst/>
          </a:prstGeom>
          <a:effectLst>
            <a:outerShdw blurRad="63500" sx="102000" sy="102000" algn="ctr" rotWithShape="0">
              <a:prstClr val="black">
                <a:alpha val="40000"/>
              </a:prstClr>
            </a:outerShdw>
          </a:effectLst>
        </p:spPr>
      </p:pic>
      <p:cxnSp>
        <p:nvCxnSpPr>
          <p:cNvPr id="5" name="Straight Connector 4">
            <a:extLst>
              <a:ext uri="{FF2B5EF4-FFF2-40B4-BE49-F238E27FC236}">
                <a16:creationId xmlns:a16="http://schemas.microsoft.com/office/drawing/2014/main" id="{D8B2E513-83B8-EA73-A80C-4122ADA71130}"/>
              </a:ext>
              <a:ext uri="{C183D7F6-B498-43B3-948B-1728B52AA6E4}">
                <adec:decorative xmlns:adec="http://schemas.microsoft.com/office/drawing/2017/decorative" val="1"/>
              </a:ext>
            </a:extLst>
          </p:cNvPr>
          <p:cNvCxnSpPr/>
          <p:nvPr/>
        </p:nvCxnSpPr>
        <p:spPr>
          <a:xfrm>
            <a:off x="1864445" y="5035225"/>
            <a:ext cx="8766928"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BD91232-AD66-49D1-FD29-7F5BE304E430}"/>
              </a:ext>
            </a:extLst>
          </p:cNvPr>
          <p:cNvSpPr txBox="1"/>
          <p:nvPr/>
        </p:nvSpPr>
        <p:spPr>
          <a:xfrm>
            <a:off x="3447625" y="4251416"/>
            <a:ext cx="4991121" cy="64633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accent1"/>
                </a:solidFill>
                <a:effectLst/>
                <a:uLnTx/>
                <a:uFillTx/>
                <a:latin typeface="Calibri" panose="020F0502020204030204"/>
                <a:ea typeface="+mn-ea"/>
                <a:cs typeface="Calibri"/>
              </a:rPr>
              <a:t>Frank Newsom</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chemeClr val="accent1"/>
                </a:solidFill>
                <a:latin typeface="Calibri" panose="020F0502020204030204"/>
                <a:cs typeface="Calibri"/>
              </a:rPr>
              <a:t>Business Systems Analyst</a:t>
            </a:r>
            <a:endParaRPr kumimoji="0" lang="en-US" sz="1800" b="1" i="0" u="none" strike="noStrike" kern="1200" cap="none" spc="0" normalizeH="0" baseline="0" noProof="0" dirty="0">
              <a:ln>
                <a:noFill/>
              </a:ln>
              <a:solidFill>
                <a:schemeClr val="accent1"/>
              </a:solidFill>
              <a:effectLst/>
              <a:uLnTx/>
              <a:uFillTx/>
              <a:latin typeface="Calibri" panose="020F0502020204030204"/>
              <a:ea typeface="+mn-ea"/>
              <a:cs typeface="Calibri"/>
            </a:endParaRPr>
          </a:p>
        </p:txBody>
      </p:sp>
      <p:sp>
        <p:nvSpPr>
          <p:cNvPr id="36" name="TextBox 35">
            <a:extLst>
              <a:ext uri="{FF2B5EF4-FFF2-40B4-BE49-F238E27FC236}">
                <a16:creationId xmlns:a16="http://schemas.microsoft.com/office/drawing/2014/main" id="{96669B47-BBF2-AD8C-EB2F-1E22B638028B}"/>
              </a:ext>
            </a:extLst>
          </p:cNvPr>
          <p:cNvSpPr txBox="1"/>
          <p:nvPr/>
        </p:nvSpPr>
        <p:spPr>
          <a:xfrm>
            <a:off x="2532081" y="5225273"/>
            <a:ext cx="6993082" cy="1332358"/>
          </a:xfrm>
          <a:prstGeom prst="rect">
            <a:avLst/>
          </a:prstGeom>
          <a:noFill/>
        </p:spPr>
        <p:txBody>
          <a:bodyPr wrap="square" lIns="91440" tIns="45720" rIns="91440" bIns="45720" anchor="t">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70C0">
                    <a:lumMod val="50000"/>
                  </a:srgbClr>
                </a:solidFill>
                <a:effectLst/>
                <a:uLnTx/>
                <a:uFillTx/>
                <a:latin typeface="Calibri" panose="020F0502020204030204"/>
                <a:ea typeface="Calibri" panose="020F0502020204030204"/>
                <a:cs typeface="Calibri" panose="020F0502020204030204"/>
              </a:rPr>
              <a:t>North Carolina Financial System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70C0">
                    <a:lumMod val="50000"/>
                  </a:srgbClr>
                </a:solidFill>
                <a:effectLst/>
                <a:uLnTx/>
                <a:uFillTx/>
                <a:latin typeface="Calibri" panose="020F0502020204030204"/>
                <a:ea typeface="Calibri" panose="020F0502020204030204"/>
                <a:cs typeface="Calibri" panose="020F0502020204030204"/>
              </a:rPr>
              <a:t>NC Office of the State Controller - OSC</a:t>
            </a:r>
          </a:p>
        </p:txBody>
      </p:sp>
      <p:pic>
        <p:nvPicPr>
          <p:cNvPr id="7" name="Picture 6">
            <a:extLst>
              <a:ext uri="{FF2B5EF4-FFF2-40B4-BE49-F238E27FC236}">
                <a16:creationId xmlns:a16="http://schemas.microsoft.com/office/drawing/2014/main" id="{D565734C-DEF6-A372-8F27-2C34A0C3A25C}"/>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0059873" y="5841206"/>
            <a:ext cx="1943100" cy="847725"/>
          </a:xfrm>
          <a:prstGeom prst="rect">
            <a:avLst/>
          </a:prstGeom>
        </p:spPr>
      </p:pic>
      <p:sp>
        <p:nvSpPr>
          <p:cNvPr id="4" name="Slide Number Placeholder 3">
            <a:extLst>
              <a:ext uri="{FF2B5EF4-FFF2-40B4-BE49-F238E27FC236}">
                <a16:creationId xmlns:a16="http://schemas.microsoft.com/office/drawing/2014/main" id="{5D4AF745-E2D6-AB17-3B13-4A5E9E2EE059}"/>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05155C8-06EF-4D76-B723-5863044CF28B}" type="slidenum">
              <a:rPr kumimoji="0" lang="en-US" sz="1333"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1333"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6529498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DD59DA-22B2-7051-5983-48446DE7009C}"/>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83ACBFD1-CC4A-46DD-2A81-0C23CFED395C}"/>
              </a:ext>
            </a:extLst>
          </p:cNvPr>
          <p:cNvSpPr>
            <a:spLocks noGrp="1"/>
          </p:cNvSpPr>
          <p:nvPr>
            <p:ph type="title"/>
          </p:nvPr>
        </p:nvSpPr>
        <p:spPr>
          <a:xfrm>
            <a:off x="838200" y="365125"/>
            <a:ext cx="10974323" cy="634219"/>
          </a:xfrm>
        </p:spPr>
        <p:txBody>
          <a:bodyPr/>
          <a:lstStyle/>
          <a:p>
            <a:r>
              <a:rPr lang="en-US" dirty="0">
                <a:solidFill>
                  <a:schemeClr val="accent1"/>
                </a:solidFill>
              </a:rPr>
              <a:t>Advanced Search</a:t>
            </a:r>
          </a:p>
        </p:txBody>
      </p:sp>
      <p:sp>
        <p:nvSpPr>
          <p:cNvPr id="5" name="TextBox 4">
            <a:extLst>
              <a:ext uri="{FF2B5EF4-FFF2-40B4-BE49-F238E27FC236}">
                <a16:creationId xmlns:a16="http://schemas.microsoft.com/office/drawing/2014/main" id="{CC0807CA-6F0A-B0F7-ED1C-7EF762E6F2F6}"/>
              </a:ext>
            </a:extLst>
          </p:cNvPr>
          <p:cNvSpPr txBox="1"/>
          <p:nvPr/>
        </p:nvSpPr>
        <p:spPr>
          <a:xfrm>
            <a:off x="838200" y="1156660"/>
            <a:ext cx="11206316" cy="1508105"/>
          </a:xfrm>
          <a:prstGeom prst="rect">
            <a:avLst/>
          </a:prstGeom>
          <a:noFill/>
        </p:spPr>
        <p:txBody>
          <a:bodyPr wrap="square" rtlCol="0">
            <a:spAutoFit/>
          </a:bodyPr>
          <a:lstStyle/>
          <a:p>
            <a:pPr marL="800100" marR="0" lvl="1" indent="-342900">
              <a:spcAft>
                <a:spcPts val="1200"/>
              </a:spcAft>
              <a:buFont typeface="Arial" panose="020B0604020202020204" pitchFamily="34" charset="0"/>
              <a:buChar char="•"/>
            </a:pPr>
            <a:r>
              <a:rPr lang="en-US" sz="2400" dirty="0">
                <a:ea typeface="Calibri"/>
                <a:cs typeface="Calibri"/>
              </a:rPr>
              <a:t>Toggle Basic or Advanced Search by clicking the Advanced or Basic button.</a:t>
            </a:r>
          </a:p>
          <a:p>
            <a:pPr marL="800100" marR="0" lvl="1" indent="-342900">
              <a:spcAft>
                <a:spcPts val="1200"/>
              </a:spcAft>
              <a:buFont typeface="Arial" panose="020B0604020202020204" pitchFamily="34" charset="0"/>
              <a:buChar char="•"/>
            </a:pPr>
            <a:r>
              <a:rPr lang="en-US" sz="2400" dirty="0">
                <a:ea typeface="Calibri"/>
                <a:cs typeface="Calibri"/>
              </a:rPr>
              <a:t>Advanced search enables more inquiry actions and fields.</a:t>
            </a:r>
          </a:p>
          <a:p>
            <a:pPr marL="800100" marR="0" lvl="1" indent="-342900">
              <a:spcAft>
                <a:spcPts val="1200"/>
              </a:spcAft>
              <a:buFont typeface="Arial" panose="020B0604020202020204" pitchFamily="34" charset="0"/>
              <a:buChar char="•"/>
            </a:pPr>
            <a:r>
              <a:rPr lang="en-US" sz="2400" dirty="0">
                <a:ea typeface="Calibri"/>
                <a:cs typeface="Calibri"/>
              </a:rPr>
              <a:t>Advanced setting can be saved as default inquiry view.</a:t>
            </a:r>
          </a:p>
        </p:txBody>
      </p:sp>
      <p:pic>
        <p:nvPicPr>
          <p:cNvPr id="6" name="Picture 5" descr="Asset Search page with Advanced button outlined in red.">
            <a:extLst>
              <a:ext uri="{FF2B5EF4-FFF2-40B4-BE49-F238E27FC236}">
                <a16:creationId xmlns:a16="http://schemas.microsoft.com/office/drawing/2014/main" id="{431AF1A9-2868-6F00-6CFE-A4E387F4BFAF}"/>
              </a:ext>
            </a:extLst>
          </p:cNvPr>
          <p:cNvPicPr>
            <a:picLocks noChangeAspect="1"/>
          </p:cNvPicPr>
          <p:nvPr/>
        </p:nvPicPr>
        <p:blipFill>
          <a:blip r:embed="rId4"/>
          <a:stretch>
            <a:fillRect/>
          </a:stretch>
        </p:blipFill>
        <p:spPr>
          <a:xfrm>
            <a:off x="2601121" y="2655562"/>
            <a:ext cx="6989758" cy="4059870"/>
          </a:xfrm>
          <a:prstGeom prst="rect">
            <a:avLst/>
          </a:prstGeom>
          <a:ln w="38100">
            <a:solidFill>
              <a:schemeClr val="tx1"/>
            </a:solidFill>
          </a:ln>
        </p:spPr>
      </p:pic>
      <p:sp>
        <p:nvSpPr>
          <p:cNvPr id="3" name="Slide Number Placeholder 2">
            <a:extLst>
              <a:ext uri="{FF2B5EF4-FFF2-40B4-BE49-F238E27FC236}">
                <a16:creationId xmlns:a16="http://schemas.microsoft.com/office/drawing/2014/main" id="{080102C1-8D5A-9BA2-BE54-15B4526BA6E2}"/>
              </a:ext>
              <a:ext uri="{C183D7F6-B498-43B3-948B-1728B52AA6E4}">
                <adec:decorative xmlns:adec="http://schemas.microsoft.com/office/drawing/2017/decorative" val="1"/>
              </a:ext>
            </a:extLst>
          </p:cNvPr>
          <p:cNvSpPr>
            <a:spLocks noGrp="1"/>
          </p:cNvSpPr>
          <p:nvPr>
            <p:ph type="sldNum" sz="quarter" idx="12"/>
          </p:nvPr>
        </p:nvSpPr>
        <p:spPr/>
        <p:txBody>
          <a:bodyPr/>
          <a:lstStyle/>
          <a:p>
            <a:fld id="{205155C8-06EF-4D76-B723-5863044CF28B}" type="slidenum">
              <a:rPr lang="en-US" smtClean="0"/>
              <a:pPr/>
              <a:t>8</a:t>
            </a:fld>
            <a:endParaRPr lang="en-US"/>
          </a:p>
        </p:txBody>
      </p:sp>
    </p:spTree>
    <p:custDataLst>
      <p:tags r:id="rId1"/>
    </p:custDataLst>
    <p:extLst>
      <p:ext uri="{BB962C8B-B14F-4D97-AF65-F5344CB8AC3E}">
        <p14:creationId xmlns:p14="http://schemas.microsoft.com/office/powerpoint/2010/main" val="3784311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DA5CA4-6ECC-0874-4A56-2FDA7F2138FC}"/>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D15430CF-4991-A7CD-8134-553EC33230CE}"/>
              </a:ext>
            </a:extLst>
          </p:cNvPr>
          <p:cNvSpPr>
            <a:spLocks noGrp="1"/>
          </p:cNvSpPr>
          <p:nvPr>
            <p:ph type="title"/>
          </p:nvPr>
        </p:nvSpPr>
        <p:spPr>
          <a:xfrm>
            <a:off x="838200" y="365125"/>
            <a:ext cx="10974323" cy="634219"/>
          </a:xfrm>
        </p:spPr>
        <p:txBody>
          <a:bodyPr/>
          <a:lstStyle/>
          <a:p>
            <a:r>
              <a:rPr lang="en-US" dirty="0">
                <a:solidFill>
                  <a:schemeClr val="accent1"/>
                </a:solidFill>
              </a:rPr>
              <a:t>Adding Search Parameters</a:t>
            </a:r>
          </a:p>
        </p:txBody>
      </p:sp>
      <p:sp>
        <p:nvSpPr>
          <p:cNvPr id="5" name="TextBox 4">
            <a:extLst>
              <a:ext uri="{FF2B5EF4-FFF2-40B4-BE49-F238E27FC236}">
                <a16:creationId xmlns:a16="http://schemas.microsoft.com/office/drawing/2014/main" id="{DBB05FB0-9930-E96E-81CF-B1EFAFE28C5A}"/>
              </a:ext>
            </a:extLst>
          </p:cNvPr>
          <p:cNvSpPr txBox="1"/>
          <p:nvPr/>
        </p:nvSpPr>
        <p:spPr>
          <a:xfrm>
            <a:off x="838200" y="1093129"/>
            <a:ext cx="5516540" cy="3139321"/>
          </a:xfrm>
          <a:prstGeom prst="rect">
            <a:avLst/>
          </a:prstGeom>
          <a:noFill/>
        </p:spPr>
        <p:txBody>
          <a:bodyPr wrap="square" rtlCol="0">
            <a:spAutoFit/>
          </a:bodyPr>
          <a:lstStyle/>
          <a:p>
            <a:pPr marL="342900" indent="-342900">
              <a:spcAft>
                <a:spcPts val="1800"/>
              </a:spcAft>
              <a:buFont typeface="Arial" panose="020B0604020202020204" pitchFamily="34" charset="0"/>
              <a:buChar char="•"/>
            </a:pPr>
            <a:r>
              <a:rPr lang="en-US" sz="2400" dirty="0">
                <a:ea typeface="Calibri"/>
                <a:cs typeface="Calibri"/>
              </a:rPr>
              <a:t>Use the Add Field list to include more search parameters.</a:t>
            </a:r>
          </a:p>
          <a:p>
            <a:pPr marL="342900" indent="-342900">
              <a:spcAft>
                <a:spcPts val="1800"/>
              </a:spcAft>
              <a:buFont typeface="Arial" panose="020B0604020202020204" pitchFamily="34" charset="0"/>
              <a:buChar char="•"/>
            </a:pPr>
            <a:r>
              <a:rPr lang="en-US" sz="2400" dirty="0">
                <a:ea typeface="Calibri"/>
                <a:cs typeface="Calibri"/>
              </a:rPr>
              <a:t>Most details on an asset can be searched for.</a:t>
            </a:r>
          </a:p>
          <a:p>
            <a:pPr marL="342900" indent="-342900">
              <a:spcAft>
                <a:spcPts val="1800"/>
              </a:spcAft>
              <a:buFont typeface="Arial" panose="020B0604020202020204" pitchFamily="34" charset="0"/>
              <a:buChar char="•"/>
            </a:pPr>
            <a:r>
              <a:rPr lang="en-US" sz="2400" dirty="0">
                <a:ea typeface="Calibri"/>
                <a:cs typeface="Calibri"/>
              </a:rPr>
              <a:t>Remove previously added fields by clicking the “x” next to it. Note: Default fields cannot be removed.</a:t>
            </a:r>
            <a:endParaRPr lang="en-US" sz="2650" dirty="0">
              <a:ea typeface="Calibri"/>
              <a:cs typeface="Calibri"/>
            </a:endParaRPr>
          </a:p>
        </p:txBody>
      </p:sp>
      <p:pic>
        <p:nvPicPr>
          <p:cNvPr id="8" name="Picture 7" descr="NCFS Asset Inquiry Advanced search page showing fields and modifiers. Removal X next to Asset Status and Add Fields buttons each outlined in red.">
            <a:extLst>
              <a:ext uri="{FF2B5EF4-FFF2-40B4-BE49-F238E27FC236}">
                <a16:creationId xmlns:a16="http://schemas.microsoft.com/office/drawing/2014/main" id="{5060BBBF-9530-554A-FEBC-49D6D4EE5716}"/>
              </a:ext>
            </a:extLst>
          </p:cNvPr>
          <p:cNvPicPr>
            <a:picLocks noChangeAspect="1"/>
          </p:cNvPicPr>
          <p:nvPr/>
        </p:nvPicPr>
        <p:blipFill>
          <a:blip r:embed="rId3"/>
          <a:stretch>
            <a:fillRect/>
          </a:stretch>
        </p:blipFill>
        <p:spPr>
          <a:xfrm>
            <a:off x="6354740" y="1328363"/>
            <a:ext cx="5465118" cy="4603112"/>
          </a:xfrm>
          <a:prstGeom prst="rect">
            <a:avLst/>
          </a:prstGeom>
          <a:ln w="38100">
            <a:solidFill>
              <a:schemeClr val="tx1"/>
            </a:solidFill>
          </a:ln>
        </p:spPr>
      </p:pic>
      <p:sp>
        <p:nvSpPr>
          <p:cNvPr id="3" name="Slide Number Placeholder 2">
            <a:extLst>
              <a:ext uri="{FF2B5EF4-FFF2-40B4-BE49-F238E27FC236}">
                <a16:creationId xmlns:a16="http://schemas.microsoft.com/office/drawing/2014/main" id="{841F90A0-F4C5-4938-FF50-42E8B78DA210}"/>
              </a:ext>
              <a:ext uri="{C183D7F6-B498-43B3-948B-1728B52AA6E4}">
                <adec:decorative xmlns:adec="http://schemas.microsoft.com/office/drawing/2017/decorative" val="1"/>
              </a:ext>
            </a:extLst>
          </p:cNvPr>
          <p:cNvSpPr>
            <a:spLocks noGrp="1"/>
          </p:cNvSpPr>
          <p:nvPr>
            <p:ph type="sldNum" sz="quarter" idx="12"/>
          </p:nvPr>
        </p:nvSpPr>
        <p:spPr/>
        <p:txBody>
          <a:bodyPr/>
          <a:lstStyle/>
          <a:p>
            <a:fld id="{205155C8-06EF-4D76-B723-5863044CF28B}" type="slidenum">
              <a:rPr lang="en-US" smtClean="0"/>
              <a:pPr/>
              <a:t>9</a:t>
            </a:fld>
            <a:endParaRPr lang="en-US"/>
          </a:p>
        </p:txBody>
      </p:sp>
    </p:spTree>
    <p:custDataLst>
      <p:tags r:id="rId1"/>
    </p:custDataLst>
    <p:extLst>
      <p:ext uri="{BB962C8B-B14F-4D97-AF65-F5344CB8AC3E}">
        <p14:creationId xmlns:p14="http://schemas.microsoft.com/office/powerpoint/2010/main" val="158181483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1_OFFICE THEME" val="7DMwmT11"/>
  <p:tag name="ARTICULATE_DESIGN_ID_CUSTOM DESIGN" val="u2qDM7PK"/>
  <p:tag name="ARTICULATE_DESIGN_ID_3_OFFICE THEME" val="zNXVsth3"/>
  <p:tag name="ARTICULATE_SLIDE_COUNT" val="31"/>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Office Theme">
  <a:themeElements>
    <a:clrScheme name="Custom 2">
      <a:dk1>
        <a:sysClr val="windowText" lastClr="000000"/>
      </a:dk1>
      <a:lt1>
        <a:sysClr val="window" lastClr="FFFFFF"/>
      </a:lt1>
      <a:dk2>
        <a:srgbClr val="44546A"/>
      </a:dk2>
      <a:lt2>
        <a:srgbClr val="E7E6E6"/>
      </a:lt2>
      <a:accent1>
        <a:srgbClr val="2E328B"/>
      </a:accent1>
      <a:accent2>
        <a:srgbClr val="972200"/>
      </a:accent2>
      <a:accent3>
        <a:srgbClr val="449E46"/>
      </a:accent3>
      <a:accent4>
        <a:srgbClr val="FAD803"/>
      </a:accent4>
      <a:accent5>
        <a:srgbClr val="0070C0"/>
      </a:accent5>
      <a:accent6>
        <a:srgbClr val="98CB3A"/>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FS_Template_FINAL" id="{7D49D150-7792-402F-921A-D4112A88735A}" vid="{8C3F12D2-67B9-4719-87CF-9AA30E2EF7F4}"/>
    </a:ext>
  </a:extLst>
</a:theme>
</file>

<file path=ppt/theme/theme2.xml><?xml version="1.0" encoding="utf-8"?>
<a:theme xmlns:a="http://schemas.openxmlformats.org/drawingml/2006/main" name="1_Office Theme">
  <a:themeElements>
    <a:clrScheme name="Custom 2">
      <a:dk1>
        <a:sysClr val="windowText" lastClr="000000"/>
      </a:dk1>
      <a:lt1>
        <a:sysClr val="window" lastClr="FFFFFF"/>
      </a:lt1>
      <a:dk2>
        <a:srgbClr val="44546A"/>
      </a:dk2>
      <a:lt2>
        <a:srgbClr val="E7E6E6"/>
      </a:lt2>
      <a:accent1>
        <a:srgbClr val="2E328B"/>
      </a:accent1>
      <a:accent2>
        <a:srgbClr val="972200"/>
      </a:accent2>
      <a:accent3>
        <a:srgbClr val="449E46"/>
      </a:accent3>
      <a:accent4>
        <a:srgbClr val="FAD803"/>
      </a:accent4>
      <a:accent5>
        <a:srgbClr val="0070C0"/>
      </a:accent5>
      <a:accent6>
        <a:srgbClr val="98CB3A"/>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FS Portal Naming Contest" id="{D63A938A-2CC1-4E51-8013-979E14F54E34}" vid="{19FDFDBE-DD94-41AF-8999-FAF6340CB8EA}"/>
    </a:ext>
  </a:extLst>
</a:theme>
</file>

<file path=ppt/theme/theme3.xml><?xml version="1.0" encoding="utf-8"?>
<a:theme xmlns:a="http://schemas.openxmlformats.org/drawingml/2006/main" name="3_Office Theme">
  <a:themeElements>
    <a:clrScheme name="Custom 2">
      <a:dk1>
        <a:sysClr val="windowText" lastClr="000000"/>
      </a:dk1>
      <a:lt1>
        <a:sysClr val="window" lastClr="FFFFFF"/>
      </a:lt1>
      <a:dk2>
        <a:srgbClr val="44546A"/>
      </a:dk2>
      <a:lt2>
        <a:srgbClr val="E7E6E6"/>
      </a:lt2>
      <a:accent1>
        <a:srgbClr val="2E328B"/>
      </a:accent1>
      <a:accent2>
        <a:srgbClr val="972200"/>
      </a:accent2>
      <a:accent3>
        <a:srgbClr val="449E46"/>
      </a:accent3>
      <a:accent4>
        <a:srgbClr val="FAD803"/>
      </a:accent4>
      <a:accent5>
        <a:srgbClr val="0070C0"/>
      </a:accent5>
      <a:accent6>
        <a:srgbClr val="98CB3A"/>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FS_Template_FINAL" id="{711A3E18-2229-4062-B693-93773C9F3570}" vid="{D04656D6-CC52-4751-B34D-F0BE9F61827F}"/>
    </a:ext>
  </a:extLst>
</a:theme>
</file>

<file path=ppt/theme/theme4.xml><?xml version="1.0" encoding="utf-8"?>
<a:theme xmlns:a="http://schemas.openxmlformats.org/drawingml/2006/main" name="2_Office Theme">
  <a:themeElements>
    <a:clrScheme name="Custom 2">
      <a:dk1>
        <a:sysClr val="windowText" lastClr="000000"/>
      </a:dk1>
      <a:lt1>
        <a:sysClr val="window" lastClr="FFFFFF"/>
      </a:lt1>
      <a:dk2>
        <a:srgbClr val="44546A"/>
      </a:dk2>
      <a:lt2>
        <a:srgbClr val="E7E6E6"/>
      </a:lt2>
      <a:accent1>
        <a:srgbClr val="2E328B"/>
      </a:accent1>
      <a:accent2>
        <a:srgbClr val="972200"/>
      </a:accent2>
      <a:accent3>
        <a:srgbClr val="449E46"/>
      </a:accent3>
      <a:accent4>
        <a:srgbClr val="FAD803"/>
      </a:accent4>
      <a:accent5>
        <a:srgbClr val="0070C0"/>
      </a:accent5>
      <a:accent6>
        <a:srgbClr val="98CB3A"/>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FS_Template_FINAL" id="{7D49D150-7792-402F-921A-D4112A88735A}" vid="{8C3F12D2-67B9-4719-87CF-9AA30E2EF7F4}"/>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CFA4F08ADB9124B980220F50EFDEE06" ma:contentTypeVersion="26" ma:contentTypeDescription="Create a new document." ma:contentTypeScope="" ma:versionID="2499be5c2e8f42dd0f6c0efbc9ef17c5">
  <xsd:schema xmlns:xsd="http://www.w3.org/2001/XMLSchema" xmlns:xs="http://www.w3.org/2001/XMLSchema" xmlns:p="http://schemas.microsoft.com/office/2006/metadata/properties" xmlns:ns2="7db17633-6ab9-4c77-a901-7160f9eb8959" xmlns:ns3="563f23cf-f5d7-460c-8da3-480e214b7c18" targetNamespace="http://schemas.microsoft.com/office/2006/metadata/properties" ma:root="true" ma:fieldsID="59b36d0a26a5ab2021d88856669c1bfd" ns2:_="" ns3:_="">
    <xsd:import namespace="7db17633-6ab9-4c77-a901-7160f9eb8959"/>
    <xsd:import namespace="563f23cf-f5d7-460c-8da3-480e214b7c18"/>
    <xsd:element name="properties">
      <xsd:complexType>
        <xsd:sequence>
          <xsd:element name="documentManagement">
            <xsd:complexType>
              <xsd:all>
                <xsd:element ref="ns2:SpecStatus" minOccurs="0"/>
                <xsd:element ref="ns3:SharedWithUsers" minOccurs="0"/>
                <xsd:element ref="ns3:SharedWithDetails"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element ref="ns3:_ip_UnifiedCompliancePolicyProperties" minOccurs="0"/>
                <xsd:element ref="ns3: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b17633-6ab9-4c77-a901-7160f9eb8959" elementFormDefault="qualified">
    <xsd:import namespace="http://schemas.microsoft.com/office/2006/documentManagement/types"/>
    <xsd:import namespace="http://schemas.microsoft.com/office/infopath/2007/PartnerControls"/>
    <xsd:element name="SpecStatus" ma:index="6" nillable="true" ma:displayName="Spec Status" ma:description="Spec Status" ma:format="Dropdown" ma:internalName="SpecStatus" ma:readOnly="false">
      <xsd:simpleType>
        <xsd:restriction base="dms:Choice">
          <xsd:enumeration value="Func Spec"/>
          <xsd:enumeration value="Tech Spec"/>
          <xsd:enumeration value="Build"/>
          <xsd:enumeration value="Accepted"/>
        </xsd:restriction>
      </xsd:simple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dexed="true"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d73cfa9a-e889-43e5-9e7e-099e1654cb8f" ma:termSetId="09814cd3-568e-fe90-9814-8d621ff8fb84" ma:anchorId="fba54fb3-c3e1-fe81-a776-ca4b69148c4d" ma:open="true" ma:isKeyword="false">
      <xsd:complexType>
        <xsd:sequence>
          <xsd:element ref="pc:Terms" minOccurs="0" maxOccurs="1"/>
        </xsd:sequence>
      </xsd:complexType>
    </xsd:element>
    <xsd:element name="MediaServiceOCR" ma:index="23"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63f23cf-f5d7-460c-8da3-480e214b7c18" elementFormDefault="qualified">
    <xsd:import namespace="http://schemas.microsoft.com/office/2006/documentManagement/types"/>
    <xsd:import namespace="http://schemas.microsoft.com/office/infopath/2007/PartnerControls"/>
    <xsd:element name="SharedWithUsers" ma:index="9" nillable="true" ma:displayName="Shared With" ma:SearchPeopleOnly="false" ma:SharePointGroup="0" ma:internalName="SharedWithUsers" ma:readOnly="tru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0"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2e74514b-3e93-461d-971a-765a50073c67}" ma:internalName="TaxCatchAll" ma:showField="CatchAllData" ma:web="563f23cf-f5d7-460c-8da3-480e214b7c18">
      <xsd:complexType>
        <xsd:complexContent>
          <xsd:extension base="dms:MultiChoiceLookup">
            <xsd:sequence>
              <xsd:element name="Value" type="dms:Lookup" maxOccurs="unbounded" minOccurs="0" nillable="true"/>
            </xsd:sequence>
          </xsd:extension>
        </xsd:complexContent>
      </xsd:complexType>
    </xsd:element>
    <xsd:element name="_ip_UnifiedCompliancePolicyProperties" ma:index="24" nillable="true" ma:displayName="Unified Compliance Policy Properties" ma:internalName="_ip_UnifiedCompliancePolicyProperties" ma:readOnly="false">
      <xsd:simpleType>
        <xsd:restriction base="dms:Note"/>
      </xsd:simpleType>
    </xsd:element>
    <xsd:element name="_ip_UnifiedCompliancePolicyUIAction" ma:index="25" nillable="true" ma:displayName="Unified Compliance Policy UI Action" ma:hidden="true" ma:internalName="_ip_UnifiedCompliancePolicyUIAction" ma:readOnly="fals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7"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563f23cf-f5d7-460c-8da3-480e214b7c18" xsi:nil="true"/>
    <_ip_UnifiedCompliancePolicyProperties xmlns="563f23cf-f5d7-460c-8da3-480e214b7c18" xsi:nil="true"/>
    <SpecStatus xmlns="7db17633-6ab9-4c77-a901-7160f9eb8959" xsi:nil="true"/>
    <lcf76f155ced4ddcb4097134ff3c332f xmlns="7db17633-6ab9-4c77-a901-7160f9eb8959">
      <Terms xmlns="http://schemas.microsoft.com/office/infopath/2007/PartnerControls"/>
    </lcf76f155ced4ddcb4097134ff3c332f>
    <TaxCatchAll xmlns="563f23cf-f5d7-460c-8da3-480e214b7c1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customXsn xmlns="http://schemas.microsoft.com/office/2006/metadata/customXsn">
  <xsnLocation/>
  <cached>True</cached>
  <openByDefault>True</openByDefault>
  <xsnScope/>
</customXsn>
</file>

<file path=customXml/itemProps1.xml><?xml version="1.0" encoding="utf-8"?>
<ds:datastoreItem xmlns:ds="http://schemas.openxmlformats.org/officeDocument/2006/customXml" ds:itemID="{BB02B9B5-0C2A-4312-9613-933061D1E1B9}">
  <ds:schemaRefs>
    <ds:schemaRef ds:uri="563f23cf-f5d7-460c-8da3-480e214b7c18"/>
    <ds:schemaRef ds:uri="7db17633-6ab9-4c77-a901-7160f9eb895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0A58BFD-D85A-4ADE-B62F-A3F5667216B0}">
  <ds:schemaRefs>
    <ds:schemaRef ds:uri="http://purl.org/dc/elements/1.1/"/>
    <ds:schemaRef ds:uri="http://schemas.microsoft.com/office/2006/metadata/properties"/>
    <ds:schemaRef ds:uri="563f23cf-f5d7-460c-8da3-480e214b7c18"/>
    <ds:schemaRef ds:uri="http://www.w3.org/XML/1998/namespace"/>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7db17633-6ab9-4c77-a901-7160f9eb8959"/>
    <ds:schemaRef ds:uri="http://purl.org/dc/terms/"/>
  </ds:schemaRefs>
</ds:datastoreItem>
</file>

<file path=customXml/itemProps3.xml><?xml version="1.0" encoding="utf-8"?>
<ds:datastoreItem xmlns:ds="http://schemas.openxmlformats.org/officeDocument/2006/customXml" ds:itemID="{D1CE7F15-6DE0-4E85-96D3-36EB5EB1B744}">
  <ds:schemaRefs>
    <ds:schemaRef ds:uri="http://schemas.microsoft.com/sharepoint/v3/contenttype/forms"/>
  </ds:schemaRefs>
</ds:datastoreItem>
</file>

<file path=customXml/itemProps4.xml><?xml version="1.0" encoding="utf-8"?>
<ds:datastoreItem xmlns:ds="http://schemas.openxmlformats.org/officeDocument/2006/customXml" ds:itemID="{55E2A67D-AE2D-4ACD-B962-2FC7CE15A82A}">
  <ds:schemaRefs>
    <ds:schemaRef ds:uri="http://schemas.microsoft.com/office/2006/metadata/customXsn"/>
  </ds:schemaRefs>
</ds:datastoreItem>
</file>

<file path=docProps/app.xml><?xml version="1.0" encoding="utf-8"?>
<Properties xmlns="http://schemas.openxmlformats.org/officeDocument/2006/extended-properties" xmlns:vt="http://schemas.openxmlformats.org/officeDocument/2006/docPropsVTypes">
  <Template>NCFS_Template_FINAL</Template>
  <TotalTime>774</TotalTime>
  <Words>1127</Words>
  <Application>Microsoft Office PowerPoint</Application>
  <PresentationFormat>Widescreen</PresentationFormat>
  <Paragraphs>220</Paragraphs>
  <Slides>31</Slides>
  <Notes>23</Notes>
  <HiddenSlides>0</HiddenSlides>
  <MMClips>0</MMClips>
  <ScaleCrop>false</ScaleCrop>
  <HeadingPairs>
    <vt:vector size="8" baseType="variant">
      <vt:variant>
        <vt:lpstr>Fonts Used</vt:lpstr>
      </vt:variant>
      <vt:variant>
        <vt:i4>6</vt:i4>
      </vt:variant>
      <vt:variant>
        <vt:lpstr>Theme</vt:lpstr>
      </vt:variant>
      <vt:variant>
        <vt:i4>4</vt:i4>
      </vt:variant>
      <vt:variant>
        <vt:lpstr>Embedded OLE Servers</vt:lpstr>
      </vt:variant>
      <vt:variant>
        <vt:i4>1</vt:i4>
      </vt:variant>
      <vt:variant>
        <vt:lpstr>Slide Titles</vt:lpstr>
      </vt:variant>
      <vt:variant>
        <vt:i4>31</vt:i4>
      </vt:variant>
    </vt:vector>
  </HeadingPairs>
  <TitlesOfParts>
    <vt:vector size="42" baseType="lpstr">
      <vt:lpstr>Aptos</vt:lpstr>
      <vt:lpstr>Arial</vt:lpstr>
      <vt:lpstr>Arial,Sans-Serif</vt:lpstr>
      <vt:lpstr>Calibri</vt:lpstr>
      <vt:lpstr>Century Gothic</vt:lpstr>
      <vt:lpstr>Wingdings</vt:lpstr>
      <vt:lpstr>1_Office Theme</vt:lpstr>
      <vt:lpstr>1_Office Theme</vt:lpstr>
      <vt:lpstr>3_Office Theme</vt:lpstr>
      <vt:lpstr>2_Office Theme</vt:lpstr>
      <vt:lpstr>think-cell Slide</vt:lpstr>
      <vt:lpstr>NCFS Insights</vt:lpstr>
      <vt:lpstr>Welcome</vt:lpstr>
      <vt:lpstr>Agenda</vt:lpstr>
      <vt:lpstr>NCFS Insights - Presenters</vt:lpstr>
      <vt:lpstr>Icebreaker</vt:lpstr>
      <vt:lpstr>NCFS 2026 Communications Page</vt:lpstr>
      <vt:lpstr>Fixed Assets Inquiry</vt:lpstr>
      <vt:lpstr>Advanced Search</vt:lpstr>
      <vt:lpstr>Adding Search Parameters</vt:lpstr>
      <vt:lpstr>Inquiry Field Modifier</vt:lpstr>
      <vt:lpstr>Using Wildcards</vt:lpstr>
      <vt:lpstr>Editing your Inquiry View</vt:lpstr>
      <vt:lpstr>Saving Common Searches</vt:lpstr>
      <vt:lpstr>1099 Updates</vt:lpstr>
      <vt:lpstr>1099 Reminders</vt:lpstr>
      <vt:lpstr>QRG Updates</vt:lpstr>
      <vt:lpstr>New Life to Date Budget Role for Grants</vt:lpstr>
      <vt:lpstr>Grants: Life to Date Budgeting</vt:lpstr>
      <vt:lpstr>Grants: NC Life to Date Data for Grants Report (BD701F) (RPT-GM-011)</vt:lpstr>
      <vt:lpstr>Grants: NC Cash Basis - Project Life to Date Balances Report (RPT-RTR-003)</vt:lpstr>
      <vt:lpstr>Security Updates</vt:lpstr>
      <vt:lpstr>OCI IAM Upgrade</vt:lpstr>
      <vt:lpstr>NCFS Training</vt:lpstr>
      <vt:lpstr>Training Updates</vt:lpstr>
      <vt:lpstr>Organizational Change Management</vt:lpstr>
      <vt:lpstr>NCFS Touchpoints</vt:lpstr>
      <vt:lpstr>March 2026 Functional Calendar</vt:lpstr>
      <vt:lpstr>April 2026 Functional Calendar</vt:lpstr>
      <vt:lpstr>Useful Links</vt:lpstr>
      <vt:lpstr>What's Next?</vt:lpstr>
      <vt:lpstr>Questions &amp; Answers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R1 User Change Readiness Survey</dc:title>
  <dc:creator>Bosman, Kelli</dc:creator>
  <cp:lastModifiedBy>April Durrence</cp:lastModifiedBy>
  <cp:revision>4</cp:revision>
  <dcterms:created xsi:type="dcterms:W3CDTF">2020-11-18T19:08:20Z</dcterms:created>
  <dcterms:modified xsi:type="dcterms:W3CDTF">2026-03-24T20:00:18Z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0x0101007CFA4F08ADB9124B980220F50EFDEE06</vt:lpwstr>
  </property>
  <property fmtid="{D5CDD505-2E9C-101B-9397-08002B2CF9AE}" pid="3" name="_dlc_DocIdItemGuid">
    <vt:lpwstr>0bdb9aa9-1e67-44e0-a0d7-e25815919b2c</vt:lpwstr>
  </property>
  <property fmtid="{D5CDD505-2E9C-101B-9397-08002B2CF9AE}" pid="4" name="ArticulateGUID">
    <vt:lpwstr>0C8C4131-24D3-4909-A5E0-7472A64E5B91</vt:lpwstr>
  </property>
  <property fmtid="{D5CDD505-2E9C-101B-9397-08002B2CF9AE}" pid="5" name="ArticulatePath">
    <vt:lpwstr>Transfer Order Clarification Supporting Documentation</vt:lpwstr>
  </property>
  <property fmtid="{D5CDD505-2E9C-101B-9397-08002B2CF9AE}" pid="6" name="MediaServiceImageTags">
    <vt:lpwstr/>
  </property>
  <property fmtid="{D5CDD505-2E9C-101B-9397-08002B2CF9AE}" pid="7" name="MSIP_Label_8cf4a652-f7e0-491e-8e13-44afaf9aeba3_Enabled">
    <vt:lpwstr>true</vt:lpwstr>
  </property>
  <property fmtid="{D5CDD505-2E9C-101B-9397-08002B2CF9AE}" pid="8" name="MSIP_Label_8cf4a652-f7e0-491e-8e13-44afaf9aeba3_Method">
    <vt:lpwstr>Standard</vt:lpwstr>
  </property>
  <property fmtid="{D5CDD505-2E9C-101B-9397-08002B2CF9AE}" pid="9" name="MSIP_Label_8cf4a652-f7e0-491e-8e13-44afaf9aeba3_Name">
    <vt:lpwstr>Anyone</vt:lpwstr>
  </property>
  <property fmtid="{D5CDD505-2E9C-101B-9397-08002B2CF9AE}" pid="10" name="MSIP_Label_8cf4a652-f7e0-491e-8e13-44afaf9aeba3_SiteId">
    <vt:lpwstr>a1f43f48-54fe-433f-9378-968b45bc6665</vt:lpwstr>
  </property>
  <property fmtid="{D5CDD505-2E9C-101B-9397-08002B2CF9AE}" pid="11" name="MSIP_Label_8cf4a652-f7e0-491e-8e13-44afaf9aeba3_ActionId">
    <vt:lpwstr>8ee7aa86-4aac-4d3b-8e48-afbf99d6900b</vt:lpwstr>
  </property>
  <property fmtid="{D5CDD505-2E9C-101B-9397-08002B2CF9AE}" pid="12" name="MSIP_Label_8cf4a652-f7e0-491e-8e13-44afaf9aeba3_ContentBits">
    <vt:lpwstr>0</vt:lpwstr>
  </property>
  <property fmtid="{D5CDD505-2E9C-101B-9397-08002B2CF9AE}" pid="13" name="MSIP_Label_8cf4a652-f7e0-491e-8e13-44afaf9aeba3_Tag">
    <vt:lpwstr>10, 3, 0, 2</vt:lpwstr>
  </property>
  <property fmtid="{D5CDD505-2E9C-101B-9397-08002B2CF9AE}" pid="14" name="MSIP_Label_8cf4a652-f7e0-491e-8e13-44afaf9aeba3_SetDate">
    <vt:lpwstr>2026-03-02T14:06:44Z</vt:lpwstr>
  </property>
</Properties>
</file>