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2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12192000" cy="6858000"/>
  <p:custDataLst>
    <p:tags r:id="rId29"/>
  </p:custData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9FFCDB-856B-48CE-959D-480C65FF55C4}" v="554" vWet="588" dt="2026-04-22T17:13:41.440"/>
    <p1510:client id="{4E309A3C-CCB3-DA38-748D-0C16B6A28E47}" v="2" dt="2026-04-22T16:22:43.371"/>
    <p1510:client id="{F9C9232C-32CA-49C0-9EE6-03D16003A6BE}" v="1635" dt="2026-04-22T17:49:32.16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15" y="6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pril Durrence" userId="S::april.durrence@ncosc.gov::2314a7d0-99d3-4144-8a7f-648170c8b7b7" providerId="AD" clId="Web-{E501EA37-7525-D99E-BD58-54B84BCCC3A8}"/>
    <pc:docChg chg="mod">
      <pc:chgData name="April Durrence" userId="S::april.durrence@ncosc.gov::2314a7d0-99d3-4144-8a7f-648170c8b7b7" providerId="AD" clId="Web-{E501EA37-7525-D99E-BD58-54B84BCCC3A8}" dt="2026-04-22T16:19:30.817" v="0" actId="33475"/>
      <pc:docMkLst>
        <pc:docMk/>
      </pc:docMkLst>
    </pc:docChg>
  </pc:docChgLst>
  <pc:docChgLst>
    <pc:chgData name="April Durrence" userId="S::april.durrence@ncosc.gov::2314a7d0-99d3-4144-8a7f-648170c8b7b7" providerId="AD" clId="Web-{4E309A3C-CCB3-DA38-748D-0C16B6A28E47}"/>
    <pc:docChg chg="mod modSld">
      <pc:chgData name="April Durrence" userId="S::april.durrence@ncosc.gov::2314a7d0-99d3-4144-8a7f-648170c8b7b7" providerId="AD" clId="Web-{4E309A3C-CCB3-DA38-748D-0C16B6A28E47}" dt="2026-04-22T16:22:43.371" v="2"/>
      <pc:docMkLst>
        <pc:docMk/>
      </pc:docMkLst>
      <pc:sldChg chg="modSp">
        <pc:chgData name="April Durrence" userId="S::april.durrence@ncosc.gov::2314a7d0-99d3-4144-8a7f-648170c8b7b7" providerId="AD" clId="Web-{4E309A3C-CCB3-DA38-748D-0C16B6A28E47}" dt="2026-04-22T16:22:43.371" v="2"/>
        <pc:sldMkLst>
          <pc:docMk/>
          <pc:sldMk cId="0" sldId="256"/>
        </pc:sldMkLst>
        <pc:picChg chg="mod">
          <ac:chgData name="April Durrence" userId="S::april.durrence@ncosc.gov::2314a7d0-99d3-4144-8a7f-648170c8b7b7" providerId="AD" clId="Web-{4E309A3C-CCB3-DA38-748D-0C16B6A28E47}" dt="2026-04-22T16:22:43.371" v="2"/>
          <ac:picMkLst>
            <pc:docMk/>
            <pc:sldMk cId="0" sldId="256"/>
            <ac:picMk id="6" creationId="{00000000-0000-0000-0000-000000000000}"/>
          </ac:picMkLst>
        </pc:picChg>
      </pc:sldChg>
    </pc:docChg>
  </pc:docChgLst>
  <pc:docChgLst>
    <pc:chgData name="Laura Lee" userId="3ca4bf71-309b-40f8-91fc-8d2ab8f2c4fc" providerId="ADAL" clId="{D47CEAB4-49AF-4E6D-B730-9C734E08BE99}"/>
    <pc:docChg chg="undo custSel addSld delSld modSld modMainMaster">
      <pc:chgData name="Laura Lee" userId="3ca4bf71-309b-40f8-91fc-8d2ab8f2c4fc" providerId="ADAL" clId="{D47CEAB4-49AF-4E6D-B730-9C734E08BE99}" dt="2026-04-22T17:50:25.787" v="1192" actId="13244"/>
      <pc:docMkLst>
        <pc:docMk/>
      </pc:docMkLst>
      <pc:sldChg chg="addSp delSp modSp mod">
        <pc:chgData name="Laura Lee" userId="3ca4bf71-309b-40f8-91fc-8d2ab8f2c4fc" providerId="ADAL" clId="{D47CEAB4-49AF-4E6D-B730-9C734E08BE99}" dt="2026-04-22T17:45:16.420" v="1171" actId="13244"/>
        <pc:sldMkLst>
          <pc:docMk/>
          <pc:sldMk cId="0" sldId="256"/>
        </pc:sldMkLst>
        <pc:spChg chg="del mod">
          <ac:chgData name="Laura Lee" userId="3ca4bf71-309b-40f8-91fc-8d2ab8f2c4fc" providerId="ADAL" clId="{D47CEAB4-49AF-4E6D-B730-9C734E08BE99}" dt="2026-04-21T19:31:58.786" v="2" actId="478"/>
          <ac:spMkLst>
            <pc:docMk/>
            <pc:sldMk cId="0" sldId="256"/>
            <ac:spMk id="2" creationId="{00000000-0000-0000-0000-000000000000}"/>
          </ac:spMkLst>
        </pc:spChg>
        <pc:spChg chg="add mod">
          <ac:chgData name="Laura Lee" userId="3ca4bf71-309b-40f8-91fc-8d2ab8f2c4fc" providerId="ADAL" clId="{D47CEAB4-49AF-4E6D-B730-9C734E08BE99}" dt="2026-04-22T17:45:16.420" v="1171" actId="13244"/>
          <ac:spMkLst>
            <pc:docMk/>
            <pc:sldMk cId="0" sldId="256"/>
            <ac:spMk id="7" creationId="{B1050CCA-66E9-9802-C83C-F2E576B22E29}"/>
          </ac:spMkLst>
        </pc:spChg>
        <pc:grpChg chg="mod">
          <ac:chgData name="Laura Lee" userId="3ca4bf71-309b-40f8-91fc-8d2ab8f2c4fc" providerId="ADAL" clId="{D47CEAB4-49AF-4E6D-B730-9C734E08BE99}" dt="2026-04-22T17:45:03.038" v="1169" actId="13244"/>
          <ac:grpSpMkLst>
            <pc:docMk/>
            <pc:sldMk cId="0" sldId="256"/>
            <ac:grpSpMk id="3" creationId="{00000000-0000-0000-0000-000000000000}"/>
          </ac:grpSpMkLst>
        </pc:grpChg>
      </pc:sldChg>
      <pc:sldChg chg="addSp delSp modSp mod chgLayout">
        <pc:chgData name="Laura Lee" userId="3ca4bf71-309b-40f8-91fc-8d2ab8f2c4fc" providerId="ADAL" clId="{D47CEAB4-49AF-4E6D-B730-9C734E08BE99}" dt="2026-04-22T17:25:40.763" v="953" actId="1076"/>
        <pc:sldMkLst>
          <pc:docMk/>
          <pc:sldMk cId="0" sldId="257"/>
        </pc:sldMkLst>
        <pc:spChg chg="del mod">
          <ac:chgData name="Laura Lee" userId="3ca4bf71-309b-40f8-91fc-8d2ab8f2c4fc" providerId="ADAL" clId="{D47CEAB4-49AF-4E6D-B730-9C734E08BE99}" dt="2026-04-21T20:01:16.151" v="14" actId="478"/>
          <ac:spMkLst>
            <pc:docMk/>
            <pc:sldMk cId="0" sldId="257"/>
            <ac:spMk id="6" creationId="{00000000-0000-0000-0000-000000000000}"/>
          </ac:spMkLst>
        </pc:spChg>
        <pc:spChg chg="add mod ord">
          <ac:chgData name="Laura Lee" userId="3ca4bf71-309b-40f8-91fc-8d2ab8f2c4fc" providerId="ADAL" clId="{D47CEAB4-49AF-4E6D-B730-9C734E08BE99}" dt="2026-04-22T17:25:40.763" v="953" actId="1076"/>
          <ac:spMkLst>
            <pc:docMk/>
            <pc:sldMk cId="0" sldId="257"/>
            <ac:spMk id="6" creationId="{3EBEA340-14CE-C702-1F1A-190F3B97C492}"/>
          </ac:spMkLst>
        </pc:spChg>
        <pc:spChg chg="mod ord">
          <ac:chgData name="Laura Lee" userId="3ca4bf71-309b-40f8-91fc-8d2ab8f2c4fc" providerId="ADAL" clId="{D47CEAB4-49AF-4E6D-B730-9C734E08BE99}" dt="2026-04-21T20:02:35.351" v="26" actId="962"/>
          <ac:spMkLst>
            <pc:docMk/>
            <pc:sldMk cId="0" sldId="257"/>
            <ac:spMk id="8" creationId="{00000000-0000-0000-0000-000000000000}"/>
          </ac:spMkLst>
        </pc:spChg>
        <pc:spChg chg="del mod ord">
          <ac:chgData name="Laura Lee" userId="3ca4bf71-309b-40f8-91fc-8d2ab8f2c4fc" providerId="ADAL" clId="{D47CEAB4-49AF-4E6D-B730-9C734E08BE99}" dt="2026-04-22T16:10:24.307" v="825" actId="478"/>
          <ac:spMkLst>
            <pc:docMk/>
            <pc:sldMk cId="0" sldId="257"/>
            <ac:spMk id="11" creationId="{00000000-0000-0000-0000-000000000000}"/>
          </ac:spMkLst>
        </pc:spChg>
        <pc:spChg chg="del mod ord">
          <ac:chgData name="Laura Lee" userId="3ca4bf71-309b-40f8-91fc-8d2ab8f2c4fc" providerId="ADAL" clId="{D47CEAB4-49AF-4E6D-B730-9C734E08BE99}" dt="2026-04-22T17:25:16.201" v="946" actId="478"/>
          <ac:spMkLst>
            <pc:docMk/>
            <pc:sldMk cId="0" sldId="257"/>
            <ac:spMk id="12" creationId="{00000000-0000-0000-0000-000000000000}"/>
          </ac:spMkLst>
        </pc:spChg>
        <pc:spChg chg="mod">
          <ac:chgData name="Laura Lee" userId="3ca4bf71-309b-40f8-91fc-8d2ab8f2c4fc" providerId="ADAL" clId="{D47CEAB4-49AF-4E6D-B730-9C734E08BE99}" dt="2026-04-22T15:28:08.159" v="616" actId="1076"/>
          <ac:spMkLst>
            <pc:docMk/>
            <pc:sldMk cId="0" sldId="257"/>
            <ac:spMk id="13" creationId="{00000000-0000-0000-0000-000000000000}"/>
          </ac:spMkLst>
        </pc:spChg>
        <pc:spChg chg="add del mod">
          <ac:chgData name="Laura Lee" userId="3ca4bf71-309b-40f8-91fc-8d2ab8f2c4fc" providerId="ADAL" clId="{D47CEAB4-49AF-4E6D-B730-9C734E08BE99}" dt="2026-04-22T16:06:33.954" v="759" actId="478"/>
          <ac:spMkLst>
            <pc:docMk/>
            <pc:sldMk cId="0" sldId="257"/>
            <ac:spMk id="16" creationId="{9DCB72F1-8756-E78F-B8ED-802C8CC1DB3C}"/>
          </ac:spMkLst>
        </pc:spChg>
        <pc:spChg chg="add del mod">
          <ac:chgData name="Laura Lee" userId="3ca4bf71-309b-40f8-91fc-8d2ab8f2c4fc" providerId="ADAL" clId="{D47CEAB4-49AF-4E6D-B730-9C734E08BE99}" dt="2026-04-22T16:06:41.169" v="761" actId="478"/>
          <ac:spMkLst>
            <pc:docMk/>
            <pc:sldMk cId="0" sldId="257"/>
            <ac:spMk id="17" creationId="{C897418A-C400-9FA3-7FAE-76FBA0A1513A}"/>
          </ac:spMkLst>
        </pc:spChg>
        <pc:spChg chg="add mod">
          <ac:chgData name="Laura Lee" userId="3ca4bf71-309b-40f8-91fc-8d2ab8f2c4fc" providerId="ADAL" clId="{D47CEAB4-49AF-4E6D-B730-9C734E08BE99}" dt="2026-04-22T16:08:34.328" v="765"/>
          <ac:spMkLst>
            <pc:docMk/>
            <pc:sldMk cId="0" sldId="257"/>
            <ac:spMk id="18" creationId="{B414DAB7-7974-B4DB-FCE4-47CA33012F64}"/>
          </ac:spMkLst>
        </pc:spChg>
        <pc:spChg chg="add del mod">
          <ac:chgData name="Laura Lee" userId="3ca4bf71-309b-40f8-91fc-8d2ab8f2c4fc" providerId="ADAL" clId="{D47CEAB4-49AF-4E6D-B730-9C734E08BE99}" dt="2026-04-22T16:08:52.250" v="768" actId="478"/>
          <ac:spMkLst>
            <pc:docMk/>
            <pc:sldMk cId="0" sldId="257"/>
            <ac:spMk id="19" creationId="{150E6DC5-0C4C-1BD2-D959-A386BF3A9E73}"/>
          </ac:spMkLst>
        </pc:spChg>
        <pc:spChg chg="add mod ord">
          <ac:chgData name="Laura Lee" userId="3ca4bf71-309b-40f8-91fc-8d2ab8f2c4fc" providerId="ADAL" clId="{D47CEAB4-49AF-4E6D-B730-9C734E08BE99}" dt="2026-04-22T17:25:28.133" v="949" actId="1076"/>
          <ac:spMkLst>
            <pc:docMk/>
            <pc:sldMk cId="0" sldId="257"/>
            <ac:spMk id="20" creationId="{AA057A4E-2EC5-C9C8-4BBA-AE7B90E845B0}"/>
          </ac:spMkLst>
        </pc:spChg>
        <pc:grpChg chg="mod">
          <ac:chgData name="Laura Lee" userId="3ca4bf71-309b-40f8-91fc-8d2ab8f2c4fc" providerId="ADAL" clId="{D47CEAB4-49AF-4E6D-B730-9C734E08BE99}" dt="2026-04-21T20:02:20.915" v="23" actId="962"/>
          <ac:grpSpMkLst>
            <pc:docMk/>
            <pc:sldMk cId="0" sldId="257"/>
            <ac:grpSpMk id="2" creationId="{00000000-0000-0000-0000-000000000000}"/>
          </ac:grpSpMkLst>
        </pc:grpChg>
        <pc:picChg chg="del mod ord">
          <ac:chgData name="Laura Lee" userId="3ca4bf71-309b-40f8-91fc-8d2ab8f2c4fc" providerId="ADAL" clId="{D47CEAB4-49AF-4E6D-B730-9C734E08BE99}" dt="2026-04-21T20:01:28.167" v="16" actId="478"/>
          <ac:picMkLst>
            <pc:docMk/>
            <pc:sldMk cId="0" sldId="257"/>
            <ac:picMk id="7" creationId="{00000000-0000-0000-0000-000000000000}"/>
          </ac:picMkLst>
        </pc:picChg>
        <pc:picChg chg="del">
          <ac:chgData name="Laura Lee" userId="3ca4bf71-309b-40f8-91fc-8d2ab8f2c4fc" providerId="ADAL" clId="{D47CEAB4-49AF-4E6D-B730-9C734E08BE99}" dt="2026-04-21T20:01:43.361" v="18" actId="478"/>
          <ac:picMkLst>
            <pc:docMk/>
            <pc:sldMk cId="0" sldId="257"/>
            <ac:picMk id="9" creationId="{00000000-0000-0000-0000-000000000000}"/>
          </ac:picMkLst>
        </pc:picChg>
        <pc:picChg chg="del mod ord">
          <ac:chgData name="Laura Lee" userId="3ca4bf71-309b-40f8-91fc-8d2ab8f2c4fc" providerId="ADAL" clId="{D47CEAB4-49AF-4E6D-B730-9C734E08BE99}" dt="2026-04-21T20:02:27.767" v="25" actId="478"/>
          <ac:picMkLst>
            <pc:docMk/>
            <pc:sldMk cId="0" sldId="257"/>
            <ac:picMk id="10" creationId="{00000000-0000-0000-0000-000000000000}"/>
          </ac:picMkLst>
        </pc:picChg>
        <pc:picChg chg="mod">
          <ac:chgData name="Laura Lee" userId="3ca4bf71-309b-40f8-91fc-8d2ab8f2c4fc" providerId="ADAL" clId="{D47CEAB4-49AF-4E6D-B730-9C734E08BE99}" dt="2026-04-21T20:02:04.855" v="20" actId="962"/>
          <ac:picMkLst>
            <pc:docMk/>
            <pc:sldMk cId="0" sldId="257"/>
            <ac:picMk id="14" creationId="{00000000-0000-0000-0000-000000000000}"/>
          </ac:picMkLst>
        </pc:picChg>
        <pc:picChg chg="del">
          <ac:chgData name="Laura Lee" userId="3ca4bf71-309b-40f8-91fc-8d2ab8f2c4fc" providerId="ADAL" clId="{D47CEAB4-49AF-4E6D-B730-9C734E08BE99}" dt="2026-04-21T20:01:13.870" v="13" actId="478"/>
          <ac:picMkLst>
            <pc:docMk/>
            <pc:sldMk cId="0" sldId="257"/>
            <ac:picMk id="15" creationId="{00000000-0000-0000-0000-000000000000}"/>
          </ac:picMkLst>
        </pc:picChg>
      </pc:sldChg>
      <pc:sldChg chg="addSp delSp modSp mod chgLayout">
        <pc:chgData name="Laura Lee" userId="3ca4bf71-309b-40f8-91fc-8d2ab8f2c4fc" providerId="ADAL" clId="{D47CEAB4-49AF-4E6D-B730-9C734E08BE99}" dt="2026-04-22T17:25:06.036" v="945" actId="1076"/>
        <pc:sldMkLst>
          <pc:docMk/>
          <pc:sldMk cId="0" sldId="258"/>
        </pc:sldMkLst>
        <pc:spChg chg="mod">
          <ac:chgData name="Laura Lee" userId="3ca4bf71-309b-40f8-91fc-8d2ab8f2c4fc" providerId="ADAL" clId="{D47CEAB4-49AF-4E6D-B730-9C734E08BE99}" dt="2026-04-21T20:02:54.279" v="27" actId="962"/>
          <ac:spMkLst>
            <pc:docMk/>
            <pc:sldMk cId="0" sldId="258"/>
            <ac:spMk id="2" creationId="{00000000-0000-0000-0000-000000000000}"/>
          </ac:spMkLst>
        </pc:spChg>
        <pc:spChg chg="add del mod topLvl">
          <ac:chgData name="Laura Lee" userId="3ca4bf71-309b-40f8-91fc-8d2ab8f2c4fc" providerId="ADAL" clId="{D47CEAB4-49AF-4E6D-B730-9C734E08BE99}" dt="2026-04-21T20:03:05.795" v="30" actId="962"/>
          <ac:spMkLst>
            <pc:docMk/>
            <pc:sldMk cId="0" sldId="258"/>
            <ac:spMk id="4" creationId="{00000000-0000-0000-0000-000000000000}"/>
          </ac:spMkLst>
        </pc:spChg>
        <pc:spChg chg="del ord">
          <ac:chgData name="Laura Lee" userId="3ca4bf71-309b-40f8-91fc-8d2ab8f2c4fc" providerId="ADAL" clId="{D47CEAB4-49AF-4E6D-B730-9C734E08BE99}" dt="2026-04-22T16:10:59.894" v="829" actId="478"/>
          <ac:spMkLst>
            <pc:docMk/>
            <pc:sldMk cId="0" sldId="258"/>
            <ac:spMk id="6" creationId="{00000000-0000-0000-0000-000000000000}"/>
          </ac:spMkLst>
        </pc:spChg>
        <pc:spChg chg="del mod ord">
          <ac:chgData name="Laura Lee" userId="3ca4bf71-309b-40f8-91fc-8d2ab8f2c4fc" providerId="ADAL" clId="{D47CEAB4-49AF-4E6D-B730-9C734E08BE99}" dt="2026-04-22T17:25:00.899" v="944" actId="478"/>
          <ac:spMkLst>
            <pc:docMk/>
            <pc:sldMk cId="0" sldId="258"/>
            <ac:spMk id="7" creationId="{00000000-0000-0000-0000-000000000000}"/>
          </ac:spMkLst>
        </pc:spChg>
        <pc:spChg chg="del mod ord">
          <ac:chgData name="Laura Lee" userId="3ca4bf71-309b-40f8-91fc-8d2ab8f2c4fc" providerId="ADAL" clId="{D47CEAB4-49AF-4E6D-B730-9C734E08BE99}" dt="2026-04-22T15:29:27.707" v="642" actId="478"/>
          <ac:spMkLst>
            <pc:docMk/>
            <pc:sldMk cId="0" sldId="258"/>
            <ac:spMk id="9" creationId="{00000000-0000-0000-0000-000000000000}"/>
          </ac:spMkLst>
        </pc:spChg>
        <pc:spChg chg="add mod">
          <ac:chgData name="Laura Lee" userId="3ca4bf71-309b-40f8-91fc-8d2ab8f2c4fc" providerId="ADAL" clId="{D47CEAB4-49AF-4E6D-B730-9C734E08BE99}" dt="2026-04-22T15:29:44.556" v="647" actId="20577"/>
          <ac:spMkLst>
            <pc:docMk/>
            <pc:sldMk cId="0" sldId="258"/>
            <ac:spMk id="10" creationId="{E1ED0190-6BAB-7FEA-6A2A-31CB4F7428D8}"/>
          </ac:spMkLst>
        </pc:spChg>
        <pc:spChg chg="add mod ord">
          <ac:chgData name="Laura Lee" userId="3ca4bf71-309b-40f8-91fc-8d2ab8f2c4fc" providerId="ADAL" clId="{D47CEAB4-49AF-4E6D-B730-9C734E08BE99}" dt="2026-04-22T17:25:06.036" v="945" actId="1076"/>
          <ac:spMkLst>
            <pc:docMk/>
            <pc:sldMk cId="0" sldId="258"/>
            <ac:spMk id="11" creationId="{022ABBAF-B56F-4913-0C6E-838D84DCCCBD}"/>
          </ac:spMkLst>
        </pc:spChg>
        <pc:spChg chg="add mod ord">
          <ac:chgData name="Laura Lee" userId="3ca4bf71-309b-40f8-91fc-8d2ab8f2c4fc" providerId="ADAL" clId="{D47CEAB4-49AF-4E6D-B730-9C734E08BE99}" dt="2026-04-22T17:24:57.325" v="943"/>
          <ac:spMkLst>
            <pc:docMk/>
            <pc:sldMk cId="0" sldId="258"/>
            <ac:spMk id="12" creationId="{1A673B0A-7EBB-C021-99A8-74E8BEB17520}"/>
          </ac:spMkLst>
        </pc:spChg>
        <pc:grpChg chg="add del mod">
          <ac:chgData name="Laura Lee" userId="3ca4bf71-309b-40f8-91fc-8d2ab8f2c4fc" providerId="ADAL" clId="{D47CEAB4-49AF-4E6D-B730-9C734E08BE99}" dt="2026-04-21T20:03:10.372" v="31" actId="962"/>
          <ac:grpSpMkLst>
            <pc:docMk/>
            <pc:sldMk cId="0" sldId="258"/>
            <ac:grpSpMk id="3" creationId="{00000000-0000-0000-0000-000000000000}"/>
          </ac:grpSpMkLst>
        </pc:grpChg>
        <pc:picChg chg="topLvl">
          <ac:chgData name="Laura Lee" userId="3ca4bf71-309b-40f8-91fc-8d2ab8f2c4fc" providerId="ADAL" clId="{D47CEAB4-49AF-4E6D-B730-9C734E08BE99}" dt="2026-04-21T20:02:59.240" v="28" actId="478"/>
          <ac:picMkLst>
            <pc:docMk/>
            <pc:sldMk cId="0" sldId="258"/>
            <ac:picMk id="5" creationId="{00000000-0000-0000-0000-000000000000}"/>
          </ac:picMkLst>
        </pc:picChg>
        <pc:picChg chg="mod">
          <ac:chgData name="Laura Lee" userId="3ca4bf71-309b-40f8-91fc-8d2ab8f2c4fc" providerId="ADAL" clId="{D47CEAB4-49AF-4E6D-B730-9C734E08BE99}" dt="2026-04-21T20:03:20.229" v="34" actId="962"/>
          <ac:picMkLst>
            <pc:docMk/>
            <pc:sldMk cId="0" sldId="258"/>
            <ac:picMk id="8" creationId="{00000000-0000-0000-0000-000000000000}"/>
          </ac:picMkLst>
        </pc:picChg>
      </pc:sldChg>
      <pc:sldChg chg="addSp delSp modSp mod chgLayout">
        <pc:chgData name="Laura Lee" userId="3ca4bf71-309b-40f8-91fc-8d2ab8f2c4fc" providerId="ADAL" clId="{D47CEAB4-49AF-4E6D-B730-9C734E08BE99}" dt="2026-04-22T17:32:01.075" v="1011" actId="14100"/>
        <pc:sldMkLst>
          <pc:docMk/>
          <pc:sldMk cId="0" sldId="259"/>
        </pc:sldMkLst>
        <pc:spChg chg="del">
          <ac:chgData name="Laura Lee" userId="3ca4bf71-309b-40f8-91fc-8d2ab8f2c4fc" providerId="ADAL" clId="{D47CEAB4-49AF-4E6D-B730-9C734E08BE99}" dt="2026-04-22T17:05:18.302" v="838" actId="478"/>
          <ac:spMkLst>
            <pc:docMk/>
            <pc:sldMk cId="0" sldId="259"/>
            <ac:spMk id="2" creationId="{00000000-0000-0000-0000-000000000000}"/>
          </ac:spMkLst>
        </pc:spChg>
        <pc:spChg chg="del mod">
          <ac:chgData name="Laura Lee" userId="3ca4bf71-309b-40f8-91fc-8d2ab8f2c4fc" providerId="ADAL" clId="{D47CEAB4-49AF-4E6D-B730-9C734E08BE99}" dt="2026-04-22T17:26:14.077" v="956" actId="478"/>
          <ac:spMkLst>
            <pc:docMk/>
            <pc:sldMk cId="0" sldId="259"/>
            <ac:spMk id="3" creationId="{00000000-0000-0000-0000-000000000000}"/>
          </ac:spMkLst>
        </pc:spChg>
        <pc:spChg chg="del mod">
          <ac:chgData name="Laura Lee" userId="3ca4bf71-309b-40f8-91fc-8d2ab8f2c4fc" providerId="ADAL" clId="{D47CEAB4-49AF-4E6D-B730-9C734E08BE99}" dt="2026-04-21T22:25:42.472" v="63" actId="478"/>
          <ac:spMkLst>
            <pc:docMk/>
            <pc:sldMk cId="0" sldId="259"/>
            <ac:spMk id="4" creationId="{00000000-0000-0000-0000-000000000000}"/>
          </ac:spMkLst>
        </pc:spChg>
        <pc:spChg chg="mod">
          <ac:chgData name="Laura Lee" userId="3ca4bf71-309b-40f8-91fc-8d2ab8f2c4fc" providerId="ADAL" clId="{D47CEAB4-49AF-4E6D-B730-9C734E08BE99}" dt="2026-04-21T22:25:28.691" v="59" actId="962"/>
          <ac:spMkLst>
            <pc:docMk/>
            <pc:sldMk cId="0" sldId="259"/>
            <ac:spMk id="5" creationId="{00000000-0000-0000-0000-000000000000}"/>
          </ac:spMkLst>
        </pc:spChg>
        <pc:spChg chg="mod">
          <ac:chgData name="Laura Lee" userId="3ca4bf71-309b-40f8-91fc-8d2ab8f2c4fc" providerId="ADAL" clId="{D47CEAB4-49AF-4E6D-B730-9C734E08BE99}" dt="2026-04-21T22:25:31.929" v="60" actId="962"/>
          <ac:spMkLst>
            <pc:docMk/>
            <pc:sldMk cId="0" sldId="259"/>
            <ac:spMk id="6" creationId="{00000000-0000-0000-0000-000000000000}"/>
          </ac:spMkLst>
        </pc:spChg>
        <pc:spChg chg="del mod">
          <ac:chgData name="Laura Lee" userId="3ca4bf71-309b-40f8-91fc-8d2ab8f2c4fc" providerId="ADAL" clId="{D47CEAB4-49AF-4E6D-B730-9C734E08BE99}" dt="2026-04-22T15:29:36.554" v="644" actId="478"/>
          <ac:spMkLst>
            <pc:docMk/>
            <pc:sldMk cId="0" sldId="259"/>
            <ac:spMk id="7" creationId="{00000000-0000-0000-0000-000000000000}"/>
          </ac:spMkLst>
        </pc:spChg>
        <pc:spChg chg="add mod">
          <ac:chgData name="Laura Lee" userId="3ca4bf71-309b-40f8-91fc-8d2ab8f2c4fc" providerId="ADAL" clId="{D47CEAB4-49AF-4E6D-B730-9C734E08BE99}" dt="2026-04-22T17:05:42.161" v="841" actId="962"/>
          <ac:spMkLst>
            <pc:docMk/>
            <pc:sldMk cId="0" sldId="259"/>
            <ac:spMk id="8" creationId="{E370AECE-0E56-4AB1-0B0C-47B79CC077D7}"/>
          </ac:spMkLst>
        </pc:spChg>
        <pc:spChg chg="add mod ord">
          <ac:chgData name="Laura Lee" userId="3ca4bf71-309b-40f8-91fc-8d2ab8f2c4fc" providerId="ADAL" clId="{D47CEAB4-49AF-4E6D-B730-9C734E08BE99}" dt="2026-04-22T17:26:07.010" v="954" actId="700"/>
          <ac:spMkLst>
            <pc:docMk/>
            <pc:sldMk cId="0" sldId="259"/>
            <ac:spMk id="9" creationId="{6DB0C9A4-C267-60E7-0572-C7FAC953CA63}"/>
          </ac:spMkLst>
        </pc:spChg>
        <pc:spChg chg="add mod ord">
          <ac:chgData name="Laura Lee" userId="3ca4bf71-309b-40f8-91fc-8d2ab8f2c4fc" providerId="ADAL" clId="{D47CEAB4-49AF-4E6D-B730-9C734E08BE99}" dt="2026-04-22T17:32:01.075" v="1011" actId="14100"/>
          <ac:spMkLst>
            <pc:docMk/>
            <pc:sldMk cId="0" sldId="259"/>
            <ac:spMk id="10" creationId="{BB145225-2E95-C790-BB05-B6D6B063CED9}"/>
          </ac:spMkLst>
        </pc:spChg>
      </pc:sldChg>
      <pc:sldChg chg="addSp delSp modSp add del mod">
        <pc:chgData name="Laura Lee" userId="3ca4bf71-309b-40f8-91fc-8d2ab8f2c4fc" providerId="ADAL" clId="{D47CEAB4-49AF-4E6D-B730-9C734E08BE99}" dt="2026-04-22T17:08:27.881" v="847" actId="13244"/>
        <pc:sldMkLst>
          <pc:docMk/>
          <pc:sldMk cId="0" sldId="260"/>
        </pc:sldMkLst>
        <pc:spChg chg="mod">
          <ac:chgData name="Laura Lee" userId="3ca4bf71-309b-40f8-91fc-8d2ab8f2c4fc" providerId="ADAL" clId="{D47CEAB4-49AF-4E6D-B730-9C734E08BE99}" dt="2026-04-21T22:08:10.531" v="40" actId="962"/>
          <ac:spMkLst>
            <pc:docMk/>
            <pc:sldMk cId="0" sldId="260"/>
            <ac:spMk id="2" creationId="{00000000-0000-0000-0000-000000000000}"/>
          </ac:spMkLst>
        </pc:spChg>
        <pc:spChg chg="add del mod">
          <ac:chgData name="Laura Lee" userId="3ca4bf71-309b-40f8-91fc-8d2ab8f2c4fc" providerId="ADAL" clId="{D47CEAB4-49AF-4E6D-B730-9C734E08BE99}" dt="2026-04-21T22:35:52.455" v="88" actId="478"/>
          <ac:spMkLst>
            <pc:docMk/>
            <pc:sldMk cId="0" sldId="260"/>
            <ac:spMk id="3" creationId="{00000000-0000-0000-0000-000000000000}"/>
          </ac:spMkLst>
        </pc:spChg>
        <pc:spChg chg="del mod ord">
          <ac:chgData name="Laura Lee" userId="3ca4bf71-309b-40f8-91fc-8d2ab8f2c4fc" providerId="ADAL" clId="{D47CEAB4-49AF-4E6D-B730-9C734E08BE99}" dt="2026-04-22T17:08:00.463" v="843" actId="478"/>
          <ac:spMkLst>
            <pc:docMk/>
            <pc:sldMk cId="0" sldId="260"/>
            <ac:spMk id="4" creationId="{00000000-0000-0000-0000-000000000000}"/>
          </ac:spMkLst>
        </pc:spChg>
        <pc:spChg chg="del mod">
          <ac:chgData name="Laura Lee" userId="3ca4bf71-309b-40f8-91fc-8d2ab8f2c4fc" providerId="ADAL" clId="{D47CEAB4-49AF-4E6D-B730-9C734E08BE99}" dt="2026-04-22T15:29:56.033" v="650" actId="478"/>
          <ac:spMkLst>
            <pc:docMk/>
            <pc:sldMk cId="0" sldId="260"/>
            <ac:spMk id="5" creationId="{00000000-0000-0000-0000-000000000000}"/>
          </ac:spMkLst>
        </pc:spChg>
        <pc:spChg chg="add mod">
          <ac:chgData name="Laura Lee" userId="3ca4bf71-309b-40f8-91fc-8d2ab8f2c4fc" providerId="ADAL" clId="{D47CEAB4-49AF-4E6D-B730-9C734E08BE99}" dt="2026-04-21T22:36:05.940" v="92" actId="14100"/>
          <ac:spMkLst>
            <pc:docMk/>
            <pc:sldMk cId="0" sldId="260"/>
            <ac:spMk id="6" creationId="{E9C2B1FD-BD65-B41B-8041-C5DBD4F48E67}"/>
          </ac:spMkLst>
        </pc:spChg>
        <pc:spChg chg="add mod">
          <ac:chgData name="Laura Lee" userId="3ca4bf71-309b-40f8-91fc-8d2ab8f2c4fc" providerId="ADAL" clId="{D47CEAB4-49AF-4E6D-B730-9C734E08BE99}" dt="2026-04-22T15:58:28.036" v="739" actId="962"/>
          <ac:spMkLst>
            <pc:docMk/>
            <pc:sldMk cId="0" sldId="260"/>
            <ac:spMk id="7" creationId="{D822CFCA-11DD-A81A-39CC-FCA5522F48CB}"/>
          </ac:spMkLst>
        </pc:spChg>
        <pc:spChg chg="add mod">
          <ac:chgData name="Laura Lee" userId="3ca4bf71-309b-40f8-91fc-8d2ab8f2c4fc" providerId="ADAL" clId="{D47CEAB4-49AF-4E6D-B730-9C734E08BE99}" dt="2026-04-22T17:08:27.881" v="847" actId="13244"/>
          <ac:spMkLst>
            <pc:docMk/>
            <pc:sldMk cId="0" sldId="260"/>
            <ac:spMk id="8" creationId="{FA478A37-1D91-72D4-CF2C-E007A16BF311}"/>
          </ac:spMkLst>
        </pc:spChg>
      </pc:sldChg>
      <pc:sldChg chg="addSp delSp modSp mod chgLayout">
        <pc:chgData name="Laura Lee" userId="3ca4bf71-309b-40f8-91fc-8d2ab8f2c4fc" providerId="ADAL" clId="{D47CEAB4-49AF-4E6D-B730-9C734E08BE99}" dt="2026-04-22T17:31:21.160" v="1002" actId="2710"/>
        <pc:sldMkLst>
          <pc:docMk/>
          <pc:sldMk cId="0" sldId="261"/>
        </pc:sldMkLst>
        <pc:spChg chg="del">
          <ac:chgData name="Laura Lee" userId="3ca4bf71-309b-40f8-91fc-8d2ab8f2c4fc" providerId="ADAL" clId="{D47CEAB4-49AF-4E6D-B730-9C734E08BE99}" dt="2026-04-22T17:08:53.238" v="848" actId="478"/>
          <ac:spMkLst>
            <pc:docMk/>
            <pc:sldMk cId="0" sldId="261"/>
            <ac:spMk id="3" creationId="{00000000-0000-0000-0000-000000000000}"/>
          </ac:spMkLst>
        </pc:spChg>
        <pc:spChg chg="del">
          <ac:chgData name="Laura Lee" userId="3ca4bf71-309b-40f8-91fc-8d2ab8f2c4fc" providerId="ADAL" clId="{D47CEAB4-49AF-4E6D-B730-9C734E08BE99}" dt="2026-04-22T17:27:16.925" v="962" actId="478"/>
          <ac:spMkLst>
            <pc:docMk/>
            <pc:sldMk cId="0" sldId="261"/>
            <ac:spMk id="4" creationId="{00000000-0000-0000-0000-000000000000}"/>
          </ac:spMkLst>
        </pc:spChg>
        <pc:spChg chg="del mod">
          <ac:chgData name="Laura Lee" userId="3ca4bf71-309b-40f8-91fc-8d2ab8f2c4fc" providerId="ADAL" clId="{D47CEAB4-49AF-4E6D-B730-9C734E08BE99}" dt="2026-04-22T15:32:48.937" v="654" actId="478"/>
          <ac:spMkLst>
            <pc:docMk/>
            <pc:sldMk cId="0" sldId="261"/>
            <ac:spMk id="5" creationId="{00000000-0000-0000-0000-000000000000}"/>
          </ac:spMkLst>
        </pc:spChg>
        <pc:spChg chg="add mod">
          <ac:chgData name="Laura Lee" userId="3ca4bf71-309b-40f8-91fc-8d2ab8f2c4fc" providerId="ADAL" clId="{D47CEAB4-49AF-4E6D-B730-9C734E08BE99}" dt="2026-04-22T15:58:32.232" v="740" actId="962"/>
          <ac:spMkLst>
            <pc:docMk/>
            <pc:sldMk cId="0" sldId="261"/>
            <ac:spMk id="6" creationId="{88B86D5D-1C42-9126-18B1-B2A61B921D10}"/>
          </ac:spMkLst>
        </pc:spChg>
        <pc:spChg chg="add mod ord">
          <ac:chgData name="Laura Lee" userId="3ca4bf71-309b-40f8-91fc-8d2ab8f2c4fc" providerId="ADAL" clId="{D47CEAB4-49AF-4E6D-B730-9C734E08BE99}" dt="2026-04-22T17:27:11.270" v="961" actId="700"/>
          <ac:spMkLst>
            <pc:docMk/>
            <pc:sldMk cId="0" sldId="261"/>
            <ac:spMk id="7" creationId="{9C977300-6A19-48B0-AAA4-0B33A54B9A11}"/>
          </ac:spMkLst>
        </pc:spChg>
        <pc:spChg chg="add mod ord">
          <ac:chgData name="Laura Lee" userId="3ca4bf71-309b-40f8-91fc-8d2ab8f2c4fc" providerId="ADAL" clId="{D47CEAB4-49AF-4E6D-B730-9C734E08BE99}" dt="2026-04-22T17:31:21.160" v="1002" actId="2710"/>
          <ac:spMkLst>
            <pc:docMk/>
            <pc:sldMk cId="0" sldId="261"/>
            <ac:spMk id="8" creationId="{9994905B-EC07-4ABD-148A-2E575FADCF77}"/>
          </ac:spMkLst>
        </pc:spChg>
        <pc:picChg chg="del mod">
          <ac:chgData name="Laura Lee" userId="3ca4bf71-309b-40f8-91fc-8d2ab8f2c4fc" providerId="ADAL" clId="{D47CEAB4-49AF-4E6D-B730-9C734E08BE99}" dt="2026-04-21T22:35:18.264" v="84" actId="478"/>
          <ac:picMkLst>
            <pc:docMk/>
            <pc:sldMk cId="0" sldId="261"/>
            <ac:picMk id="2" creationId="{00000000-0000-0000-0000-000000000000}"/>
          </ac:picMkLst>
        </pc:picChg>
      </pc:sldChg>
      <pc:sldChg chg="addSp delSp modSp mod chgLayout">
        <pc:chgData name="Laura Lee" userId="3ca4bf71-309b-40f8-91fc-8d2ab8f2c4fc" providerId="ADAL" clId="{D47CEAB4-49AF-4E6D-B730-9C734E08BE99}" dt="2026-04-22T17:27:59.058" v="971" actId="403"/>
        <pc:sldMkLst>
          <pc:docMk/>
          <pc:sldMk cId="0" sldId="262"/>
        </pc:sldMkLst>
        <pc:spChg chg="del mod">
          <ac:chgData name="Laura Lee" userId="3ca4bf71-309b-40f8-91fc-8d2ab8f2c4fc" providerId="ADAL" clId="{D47CEAB4-49AF-4E6D-B730-9C734E08BE99}" dt="2026-04-21T22:27:26.401" v="79" actId="478"/>
          <ac:spMkLst>
            <pc:docMk/>
            <pc:sldMk cId="0" sldId="262"/>
            <ac:spMk id="5" creationId="{00000000-0000-0000-0000-000000000000}"/>
          </ac:spMkLst>
        </pc:spChg>
        <pc:spChg chg="del ord">
          <ac:chgData name="Laura Lee" userId="3ca4bf71-309b-40f8-91fc-8d2ab8f2c4fc" providerId="ADAL" clId="{D47CEAB4-49AF-4E6D-B730-9C734E08BE99}" dt="2026-04-22T17:11:27.137" v="851" actId="478"/>
          <ac:spMkLst>
            <pc:docMk/>
            <pc:sldMk cId="0" sldId="262"/>
            <ac:spMk id="7" creationId="{00000000-0000-0000-0000-000000000000}"/>
          </ac:spMkLst>
        </pc:spChg>
        <pc:spChg chg="del ord">
          <ac:chgData name="Laura Lee" userId="3ca4bf71-309b-40f8-91fc-8d2ab8f2c4fc" providerId="ADAL" clId="{D47CEAB4-49AF-4E6D-B730-9C734E08BE99}" dt="2026-04-22T17:27:48.513" v="967" actId="478"/>
          <ac:spMkLst>
            <pc:docMk/>
            <pc:sldMk cId="0" sldId="262"/>
            <ac:spMk id="8" creationId="{00000000-0000-0000-0000-000000000000}"/>
          </ac:spMkLst>
        </pc:spChg>
        <pc:spChg chg="del mod">
          <ac:chgData name="Laura Lee" userId="3ca4bf71-309b-40f8-91fc-8d2ab8f2c4fc" providerId="ADAL" clId="{D47CEAB4-49AF-4E6D-B730-9C734E08BE99}" dt="2026-04-21T22:26:59.242" v="76" actId="478"/>
          <ac:spMkLst>
            <pc:docMk/>
            <pc:sldMk cId="0" sldId="262"/>
            <ac:spMk id="9" creationId="{00000000-0000-0000-0000-000000000000}"/>
          </ac:spMkLst>
        </pc:spChg>
        <pc:spChg chg="del ord">
          <ac:chgData name="Laura Lee" userId="3ca4bf71-309b-40f8-91fc-8d2ab8f2c4fc" providerId="ADAL" clId="{D47CEAB4-49AF-4E6D-B730-9C734E08BE99}" dt="2026-04-22T15:32:59.994" v="658" actId="478"/>
          <ac:spMkLst>
            <pc:docMk/>
            <pc:sldMk cId="0" sldId="262"/>
            <ac:spMk id="10" creationId="{00000000-0000-0000-0000-000000000000}"/>
          </ac:spMkLst>
        </pc:spChg>
        <pc:spChg chg="add mod">
          <ac:chgData name="Laura Lee" userId="3ca4bf71-309b-40f8-91fc-8d2ab8f2c4fc" providerId="ADAL" clId="{D47CEAB4-49AF-4E6D-B730-9C734E08BE99}" dt="2026-04-22T15:58:35.698" v="741" actId="962"/>
          <ac:spMkLst>
            <pc:docMk/>
            <pc:sldMk cId="0" sldId="262"/>
            <ac:spMk id="11" creationId="{D65575B9-7348-A252-E7FB-E17D1CC1A9C2}"/>
          </ac:spMkLst>
        </pc:spChg>
        <pc:spChg chg="add mod ord">
          <ac:chgData name="Laura Lee" userId="3ca4bf71-309b-40f8-91fc-8d2ab8f2c4fc" providerId="ADAL" clId="{D47CEAB4-49AF-4E6D-B730-9C734E08BE99}" dt="2026-04-22T17:27:43.181" v="965" actId="700"/>
          <ac:spMkLst>
            <pc:docMk/>
            <pc:sldMk cId="0" sldId="262"/>
            <ac:spMk id="12" creationId="{EF20F6C6-8A7D-F019-FA34-2D7FE4BF6751}"/>
          </ac:spMkLst>
        </pc:spChg>
        <pc:spChg chg="add mod ord">
          <ac:chgData name="Laura Lee" userId="3ca4bf71-309b-40f8-91fc-8d2ab8f2c4fc" providerId="ADAL" clId="{D47CEAB4-49AF-4E6D-B730-9C734E08BE99}" dt="2026-04-22T17:27:59.058" v="971" actId="403"/>
          <ac:spMkLst>
            <pc:docMk/>
            <pc:sldMk cId="0" sldId="262"/>
            <ac:spMk id="13" creationId="{84189302-7DE3-0BA6-003C-3A50E1E8ACC1}"/>
          </ac:spMkLst>
        </pc:spChg>
        <pc:grpChg chg="del mod">
          <ac:chgData name="Laura Lee" userId="3ca4bf71-309b-40f8-91fc-8d2ab8f2c4fc" providerId="ADAL" clId="{D47CEAB4-49AF-4E6D-B730-9C734E08BE99}" dt="2026-04-21T22:27:17.332" v="78" actId="478"/>
          <ac:grpSpMkLst>
            <pc:docMk/>
            <pc:sldMk cId="0" sldId="262"/>
            <ac:grpSpMk id="2" creationId="{00000000-0000-0000-0000-000000000000}"/>
          </ac:grpSpMkLst>
        </pc:grpChg>
        <pc:picChg chg="mod">
          <ac:chgData name="Laura Lee" userId="3ca4bf71-309b-40f8-91fc-8d2ab8f2c4fc" providerId="ADAL" clId="{D47CEAB4-49AF-4E6D-B730-9C734E08BE99}" dt="2026-04-21T22:27:36.266" v="82" actId="1076"/>
          <ac:picMkLst>
            <pc:docMk/>
            <pc:sldMk cId="0" sldId="262"/>
            <ac:picMk id="6" creationId="{00000000-0000-0000-0000-000000000000}"/>
          </ac:picMkLst>
        </pc:picChg>
      </pc:sldChg>
      <pc:sldChg chg="addSp delSp modSp mod chgLayout">
        <pc:chgData name="Laura Lee" userId="3ca4bf71-309b-40f8-91fc-8d2ab8f2c4fc" providerId="ADAL" clId="{D47CEAB4-49AF-4E6D-B730-9C734E08BE99}" dt="2026-04-22T17:29:53.895" v="992" actId="14100"/>
        <pc:sldMkLst>
          <pc:docMk/>
          <pc:sldMk cId="0" sldId="263"/>
        </pc:sldMkLst>
        <pc:spChg chg="add mod ord">
          <ac:chgData name="Laura Lee" userId="3ca4bf71-309b-40f8-91fc-8d2ab8f2c4fc" providerId="ADAL" clId="{D47CEAB4-49AF-4E6D-B730-9C734E08BE99}" dt="2026-04-22T17:28:44.067" v="980" actId="1076"/>
          <ac:spMkLst>
            <pc:docMk/>
            <pc:sldMk cId="0" sldId="263"/>
            <ac:spMk id="2" creationId="{2AE80B1B-95E0-2F71-223B-85C6A0EA2D06}"/>
          </ac:spMkLst>
        </pc:spChg>
        <pc:spChg chg="del">
          <ac:chgData name="Laura Lee" userId="3ca4bf71-309b-40f8-91fc-8d2ab8f2c4fc" providerId="ADAL" clId="{D47CEAB4-49AF-4E6D-B730-9C734E08BE99}" dt="2026-04-22T17:11:55.607" v="854" actId="478"/>
          <ac:spMkLst>
            <pc:docMk/>
            <pc:sldMk cId="0" sldId="263"/>
            <ac:spMk id="3" creationId="{00000000-0000-0000-0000-000000000000}"/>
          </ac:spMkLst>
        </pc:spChg>
        <pc:spChg chg="del mod">
          <ac:chgData name="Laura Lee" userId="3ca4bf71-309b-40f8-91fc-8d2ab8f2c4fc" providerId="ADAL" clId="{D47CEAB4-49AF-4E6D-B730-9C734E08BE99}" dt="2026-04-22T17:28:19.811" v="974" actId="478"/>
          <ac:spMkLst>
            <pc:docMk/>
            <pc:sldMk cId="0" sldId="263"/>
            <ac:spMk id="4" creationId="{00000000-0000-0000-0000-000000000000}"/>
          </ac:spMkLst>
        </pc:spChg>
        <pc:spChg chg="del">
          <ac:chgData name="Laura Lee" userId="3ca4bf71-309b-40f8-91fc-8d2ab8f2c4fc" providerId="ADAL" clId="{D47CEAB4-49AF-4E6D-B730-9C734E08BE99}" dt="2026-04-21T22:45:29.824" v="106" actId="478"/>
          <ac:spMkLst>
            <pc:docMk/>
            <pc:sldMk cId="0" sldId="263"/>
            <ac:spMk id="5" creationId="{00000000-0000-0000-0000-000000000000}"/>
          </ac:spMkLst>
        </pc:spChg>
        <pc:spChg chg="add mod ord">
          <ac:chgData name="Laura Lee" userId="3ca4bf71-309b-40f8-91fc-8d2ab8f2c4fc" providerId="ADAL" clId="{D47CEAB4-49AF-4E6D-B730-9C734E08BE99}" dt="2026-04-22T17:29:53.895" v="992" actId="14100"/>
          <ac:spMkLst>
            <pc:docMk/>
            <pc:sldMk cId="0" sldId="263"/>
            <ac:spMk id="5" creationId="{570F9CEA-D8F9-170C-68EC-4AF03C60FD4B}"/>
          </ac:spMkLst>
        </pc:spChg>
        <pc:spChg chg="mod">
          <ac:chgData name="Laura Lee" userId="3ca4bf71-309b-40f8-91fc-8d2ab8f2c4fc" providerId="ADAL" clId="{D47CEAB4-49AF-4E6D-B730-9C734E08BE99}" dt="2026-04-22T17:29:49.581" v="991" actId="1076"/>
          <ac:spMkLst>
            <pc:docMk/>
            <pc:sldMk cId="0" sldId="263"/>
            <ac:spMk id="6" creationId="{00000000-0000-0000-0000-000000000000}"/>
          </ac:spMkLst>
        </pc:spChg>
        <pc:spChg chg="add del mod ord">
          <ac:chgData name="Laura Lee" userId="3ca4bf71-309b-40f8-91fc-8d2ab8f2c4fc" providerId="ADAL" clId="{D47CEAB4-49AF-4E6D-B730-9C734E08BE99}" dt="2026-04-22T15:33:10.266" v="662" actId="478"/>
          <ac:spMkLst>
            <pc:docMk/>
            <pc:sldMk cId="0" sldId="263"/>
            <ac:spMk id="7" creationId="{00000000-0000-0000-0000-000000000000}"/>
          </ac:spMkLst>
        </pc:spChg>
        <pc:spChg chg="add mod">
          <ac:chgData name="Laura Lee" userId="3ca4bf71-309b-40f8-91fc-8d2ab8f2c4fc" providerId="ADAL" clId="{D47CEAB4-49AF-4E6D-B730-9C734E08BE99}" dt="2026-04-22T15:58:39.240" v="742" actId="962"/>
          <ac:spMkLst>
            <pc:docMk/>
            <pc:sldMk cId="0" sldId="263"/>
            <ac:spMk id="8" creationId="{39586B3E-60A0-86DF-4EC9-78DBE27FE15E}"/>
          </ac:spMkLst>
        </pc:spChg>
        <pc:picChg chg="del">
          <ac:chgData name="Laura Lee" userId="3ca4bf71-309b-40f8-91fc-8d2ab8f2c4fc" providerId="ADAL" clId="{D47CEAB4-49AF-4E6D-B730-9C734E08BE99}" dt="2026-04-21T22:35:13.120" v="83" actId="478"/>
          <ac:picMkLst>
            <pc:docMk/>
            <pc:sldMk cId="0" sldId="263"/>
            <ac:picMk id="2" creationId="{00000000-0000-0000-0000-000000000000}"/>
          </ac:picMkLst>
        </pc:picChg>
      </pc:sldChg>
      <pc:sldChg chg="addSp delSp modSp mod chgLayout">
        <pc:chgData name="Laura Lee" userId="3ca4bf71-309b-40f8-91fc-8d2ab8f2c4fc" providerId="ADAL" clId="{D47CEAB4-49AF-4E6D-B730-9C734E08BE99}" dt="2026-04-22T17:31:11.745" v="1001" actId="2710"/>
        <pc:sldMkLst>
          <pc:docMk/>
          <pc:sldMk cId="0" sldId="264"/>
        </pc:sldMkLst>
        <pc:spChg chg="add mod ord">
          <ac:chgData name="Laura Lee" userId="3ca4bf71-309b-40f8-91fc-8d2ab8f2c4fc" providerId="ADAL" clId="{D47CEAB4-49AF-4E6D-B730-9C734E08BE99}" dt="2026-04-22T17:30:58.507" v="998" actId="1076"/>
          <ac:spMkLst>
            <pc:docMk/>
            <pc:sldMk cId="0" sldId="264"/>
            <ac:spMk id="2" creationId="{79728C09-82EE-7D15-B9C7-AF81E78B9E44}"/>
          </ac:spMkLst>
        </pc:spChg>
        <pc:spChg chg="mod">
          <ac:chgData name="Laura Lee" userId="3ca4bf71-309b-40f8-91fc-8d2ab8f2c4fc" providerId="ADAL" clId="{D47CEAB4-49AF-4E6D-B730-9C734E08BE99}" dt="2026-04-22T17:30:55.714" v="997" actId="1076"/>
          <ac:spMkLst>
            <pc:docMk/>
            <pc:sldMk cId="0" sldId="264"/>
            <ac:spMk id="3" creationId="{00000000-0000-0000-0000-000000000000}"/>
          </ac:spMkLst>
        </pc:spChg>
        <pc:spChg chg="mod">
          <ac:chgData name="Laura Lee" userId="3ca4bf71-309b-40f8-91fc-8d2ab8f2c4fc" providerId="ADAL" clId="{D47CEAB4-49AF-4E6D-B730-9C734E08BE99}" dt="2026-04-21T22:44:51.901" v="102" actId="962"/>
          <ac:spMkLst>
            <pc:docMk/>
            <pc:sldMk cId="0" sldId="264"/>
            <ac:spMk id="4" creationId="{00000000-0000-0000-0000-000000000000}"/>
          </ac:spMkLst>
        </pc:spChg>
        <pc:spChg chg="del ord">
          <ac:chgData name="Laura Lee" userId="3ca4bf71-309b-40f8-91fc-8d2ab8f2c4fc" providerId="ADAL" clId="{D47CEAB4-49AF-4E6D-B730-9C734E08BE99}" dt="2026-04-22T17:12:14.981" v="857" actId="478"/>
          <ac:spMkLst>
            <pc:docMk/>
            <pc:sldMk cId="0" sldId="264"/>
            <ac:spMk id="5" creationId="{00000000-0000-0000-0000-000000000000}"/>
          </ac:spMkLst>
        </pc:spChg>
        <pc:spChg chg="del ord">
          <ac:chgData name="Laura Lee" userId="3ca4bf71-309b-40f8-91fc-8d2ab8f2c4fc" providerId="ADAL" clId="{D47CEAB4-49AF-4E6D-B730-9C734E08BE99}" dt="2026-04-22T17:30:49.541" v="996" actId="478"/>
          <ac:spMkLst>
            <pc:docMk/>
            <pc:sldMk cId="0" sldId="264"/>
            <ac:spMk id="6" creationId="{00000000-0000-0000-0000-000000000000}"/>
          </ac:spMkLst>
        </pc:spChg>
        <pc:spChg chg="del mod ord">
          <ac:chgData name="Laura Lee" userId="3ca4bf71-309b-40f8-91fc-8d2ab8f2c4fc" providerId="ADAL" clId="{D47CEAB4-49AF-4E6D-B730-9C734E08BE99}" dt="2026-04-22T15:34:47.312" v="667" actId="478"/>
          <ac:spMkLst>
            <pc:docMk/>
            <pc:sldMk cId="0" sldId="264"/>
            <ac:spMk id="7" creationId="{00000000-0000-0000-0000-000000000000}"/>
          </ac:spMkLst>
        </pc:spChg>
        <pc:spChg chg="add mod ord">
          <ac:chgData name="Laura Lee" userId="3ca4bf71-309b-40f8-91fc-8d2ab8f2c4fc" providerId="ADAL" clId="{D47CEAB4-49AF-4E6D-B730-9C734E08BE99}" dt="2026-04-22T17:31:11.745" v="1001" actId="2710"/>
          <ac:spMkLst>
            <pc:docMk/>
            <pc:sldMk cId="0" sldId="264"/>
            <ac:spMk id="7" creationId="{5D09768B-3FF9-A2FF-5015-E200A67363A7}"/>
          </ac:spMkLst>
        </pc:spChg>
        <pc:spChg chg="add mod">
          <ac:chgData name="Laura Lee" userId="3ca4bf71-309b-40f8-91fc-8d2ab8f2c4fc" providerId="ADAL" clId="{D47CEAB4-49AF-4E6D-B730-9C734E08BE99}" dt="2026-04-22T15:58:42.906" v="743" actId="962"/>
          <ac:spMkLst>
            <pc:docMk/>
            <pc:sldMk cId="0" sldId="264"/>
            <ac:spMk id="8" creationId="{0A1E3446-2567-A006-5587-DB80452AF1AC}"/>
          </ac:spMkLst>
        </pc:spChg>
        <pc:picChg chg="del mod">
          <ac:chgData name="Laura Lee" userId="3ca4bf71-309b-40f8-91fc-8d2ab8f2c4fc" providerId="ADAL" clId="{D47CEAB4-49AF-4E6D-B730-9C734E08BE99}" dt="2026-04-21T22:44:43.713" v="100" actId="478"/>
          <ac:picMkLst>
            <pc:docMk/>
            <pc:sldMk cId="0" sldId="264"/>
            <ac:picMk id="2" creationId="{00000000-0000-0000-0000-000000000000}"/>
          </ac:picMkLst>
        </pc:picChg>
      </pc:sldChg>
      <pc:sldChg chg="addSp delSp modSp mod modClrScheme chgLayout">
        <pc:chgData name="Laura Lee" userId="3ca4bf71-309b-40f8-91fc-8d2ab8f2c4fc" providerId="ADAL" clId="{D47CEAB4-49AF-4E6D-B730-9C734E08BE99}" dt="2026-04-22T17:33:04.351" v="1022" actId="14100"/>
        <pc:sldMkLst>
          <pc:docMk/>
          <pc:sldMk cId="0" sldId="265"/>
        </pc:sldMkLst>
        <pc:spChg chg="del mod">
          <ac:chgData name="Laura Lee" userId="3ca4bf71-309b-40f8-91fc-8d2ab8f2c4fc" providerId="ADAL" clId="{D47CEAB4-49AF-4E6D-B730-9C734E08BE99}" dt="2026-04-22T17:12:35.949" v="861" actId="478"/>
          <ac:spMkLst>
            <pc:docMk/>
            <pc:sldMk cId="0" sldId="265"/>
            <ac:spMk id="2" creationId="{00000000-0000-0000-0000-000000000000}"/>
          </ac:spMkLst>
        </pc:spChg>
        <pc:spChg chg="del">
          <ac:chgData name="Laura Lee" userId="3ca4bf71-309b-40f8-91fc-8d2ab8f2c4fc" providerId="ADAL" clId="{D47CEAB4-49AF-4E6D-B730-9C734E08BE99}" dt="2026-04-22T17:32:41.572" v="1016" actId="478"/>
          <ac:spMkLst>
            <pc:docMk/>
            <pc:sldMk cId="0" sldId="265"/>
            <ac:spMk id="3" creationId="{00000000-0000-0000-0000-000000000000}"/>
          </ac:spMkLst>
        </pc:spChg>
        <pc:spChg chg="del">
          <ac:chgData name="Laura Lee" userId="3ca4bf71-309b-40f8-91fc-8d2ab8f2c4fc" providerId="ADAL" clId="{D47CEAB4-49AF-4E6D-B730-9C734E08BE99}" dt="2026-04-21T22:45:56.104" v="109" actId="478"/>
          <ac:spMkLst>
            <pc:docMk/>
            <pc:sldMk cId="0" sldId="265"/>
            <ac:spMk id="4" creationId="{00000000-0000-0000-0000-000000000000}"/>
          </ac:spMkLst>
        </pc:spChg>
        <pc:spChg chg="del">
          <ac:chgData name="Laura Lee" userId="3ca4bf71-309b-40f8-91fc-8d2ab8f2c4fc" providerId="ADAL" clId="{D47CEAB4-49AF-4E6D-B730-9C734E08BE99}" dt="2026-04-22T15:35:04.016" v="671" actId="478"/>
          <ac:spMkLst>
            <pc:docMk/>
            <pc:sldMk cId="0" sldId="265"/>
            <ac:spMk id="6" creationId="{00000000-0000-0000-0000-000000000000}"/>
          </ac:spMkLst>
        </pc:spChg>
        <pc:spChg chg="add mod">
          <ac:chgData name="Laura Lee" userId="3ca4bf71-309b-40f8-91fc-8d2ab8f2c4fc" providerId="ADAL" clId="{D47CEAB4-49AF-4E6D-B730-9C734E08BE99}" dt="2026-04-22T15:58:47.860" v="744" actId="962"/>
          <ac:spMkLst>
            <pc:docMk/>
            <pc:sldMk cId="0" sldId="265"/>
            <ac:spMk id="7" creationId="{94AF5570-EC74-916C-D44F-4C74BB31BECC}"/>
          </ac:spMkLst>
        </pc:spChg>
        <pc:spChg chg="add mod ord">
          <ac:chgData name="Laura Lee" userId="3ca4bf71-309b-40f8-91fc-8d2ab8f2c4fc" providerId="ADAL" clId="{D47CEAB4-49AF-4E6D-B730-9C734E08BE99}" dt="2026-04-22T17:32:44.949" v="1017" actId="14100"/>
          <ac:spMkLst>
            <pc:docMk/>
            <pc:sldMk cId="0" sldId="265"/>
            <ac:spMk id="8" creationId="{C1DD9E68-D56B-3E08-54E8-F6575861AB54}"/>
          </ac:spMkLst>
        </pc:spChg>
        <pc:spChg chg="add mod ord">
          <ac:chgData name="Laura Lee" userId="3ca4bf71-309b-40f8-91fc-8d2ab8f2c4fc" providerId="ADAL" clId="{D47CEAB4-49AF-4E6D-B730-9C734E08BE99}" dt="2026-04-22T17:32:54.631" v="1020" actId="403"/>
          <ac:spMkLst>
            <pc:docMk/>
            <pc:sldMk cId="0" sldId="265"/>
            <ac:spMk id="9" creationId="{D132CF4A-229F-70A4-FE90-F818C3925044}"/>
          </ac:spMkLst>
        </pc:spChg>
        <pc:spChg chg="add del mod ord">
          <ac:chgData name="Laura Lee" userId="3ca4bf71-309b-40f8-91fc-8d2ab8f2c4fc" providerId="ADAL" clId="{D47CEAB4-49AF-4E6D-B730-9C734E08BE99}" dt="2026-04-22T17:32:29.999" v="1013"/>
          <ac:spMkLst>
            <pc:docMk/>
            <pc:sldMk cId="0" sldId="265"/>
            <ac:spMk id="10" creationId="{DF645291-D577-33B3-D81F-0E0CE1C7A3F7}"/>
          </ac:spMkLst>
        </pc:spChg>
        <pc:picChg chg="del mod">
          <ac:chgData name="Laura Lee" userId="3ca4bf71-309b-40f8-91fc-8d2ab8f2c4fc" providerId="ADAL" clId="{D47CEAB4-49AF-4E6D-B730-9C734E08BE99}" dt="2026-04-22T17:32:32.098" v="1014" actId="478"/>
          <ac:picMkLst>
            <pc:docMk/>
            <pc:sldMk cId="0" sldId="265"/>
            <ac:picMk id="5" creationId="{00000000-0000-0000-0000-000000000000}"/>
          </ac:picMkLst>
        </pc:picChg>
        <pc:picChg chg="add mod">
          <ac:chgData name="Laura Lee" userId="3ca4bf71-309b-40f8-91fc-8d2ab8f2c4fc" providerId="ADAL" clId="{D47CEAB4-49AF-4E6D-B730-9C734E08BE99}" dt="2026-04-22T17:33:04.351" v="1022" actId="14100"/>
          <ac:picMkLst>
            <pc:docMk/>
            <pc:sldMk cId="0" sldId="265"/>
            <ac:picMk id="11" creationId="{5443352C-CDF1-8A30-71A8-77F55FB151F9}"/>
          </ac:picMkLst>
        </pc:picChg>
      </pc:sldChg>
      <pc:sldChg chg="addSp delSp modSp mod modClrScheme chgLayout">
        <pc:chgData name="Laura Lee" userId="3ca4bf71-309b-40f8-91fc-8d2ab8f2c4fc" providerId="ADAL" clId="{D47CEAB4-49AF-4E6D-B730-9C734E08BE99}" dt="2026-04-22T17:50:25.787" v="1192" actId="13244"/>
        <pc:sldMkLst>
          <pc:docMk/>
          <pc:sldMk cId="0" sldId="266"/>
        </pc:sldMkLst>
        <pc:spChg chg="del mod">
          <ac:chgData name="Laura Lee" userId="3ca4bf71-309b-40f8-91fc-8d2ab8f2c4fc" providerId="ADAL" clId="{D47CEAB4-49AF-4E6D-B730-9C734E08BE99}" dt="2026-04-22T17:13:22.020" v="864" actId="478"/>
          <ac:spMkLst>
            <pc:docMk/>
            <pc:sldMk cId="0" sldId="266"/>
            <ac:spMk id="2" creationId="{00000000-0000-0000-0000-000000000000}"/>
          </ac:spMkLst>
        </pc:spChg>
        <pc:spChg chg="del">
          <ac:chgData name="Laura Lee" userId="3ca4bf71-309b-40f8-91fc-8d2ab8f2c4fc" providerId="ADAL" clId="{D47CEAB4-49AF-4E6D-B730-9C734E08BE99}" dt="2026-04-22T17:33:44.287" v="1026" actId="478"/>
          <ac:spMkLst>
            <pc:docMk/>
            <pc:sldMk cId="0" sldId="266"/>
            <ac:spMk id="3" creationId="{00000000-0000-0000-0000-000000000000}"/>
          </ac:spMkLst>
        </pc:spChg>
        <pc:spChg chg="del">
          <ac:chgData name="Laura Lee" userId="3ca4bf71-309b-40f8-91fc-8d2ab8f2c4fc" providerId="ADAL" clId="{D47CEAB4-49AF-4E6D-B730-9C734E08BE99}" dt="2026-04-21T22:52:58.400" v="111" actId="478"/>
          <ac:spMkLst>
            <pc:docMk/>
            <pc:sldMk cId="0" sldId="266"/>
            <ac:spMk id="4" creationId="{00000000-0000-0000-0000-000000000000}"/>
          </ac:spMkLst>
        </pc:spChg>
        <pc:spChg chg="del">
          <ac:chgData name="Laura Lee" userId="3ca4bf71-309b-40f8-91fc-8d2ab8f2c4fc" providerId="ADAL" clId="{D47CEAB4-49AF-4E6D-B730-9C734E08BE99}" dt="2026-04-22T15:35:13.051" v="676" actId="478"/>
          <ac:spMkLst>
            <pc:docMk/>
            <pc:sldMk cId="0" sldId="266"/>
            <ac:spMk id="6" creationId="{00000000-0000-0000-0000-000000000000}"/>
          </ac:spMkLst>
        </pc:spChg>
        <pc:spChg chg="add mod">
          <ac:chgData name="Laura Lee" userId="3ca4bf71-309b-40f8-91fc-8d2ab8f2c4fc" providerId="ADAL" clId="{D47CEAB4-49AF-4E6D-B730-9C734E08BE99}" dt="2026-04-22T15:58:52.451" v="745" actId="962"/>
          <ac:spMkLst>
            <pc:docMk/>
            <pc:sldMk cId="0" sldId="266"/>
            <ac:spMk id="7" creationId="{35329A60-6D20-DE5E-7638-8810367AE868}"/>
          </ac:spMkLst>
        </pc:spChg>
        <pc:spChg chg="add mod ord">
          <ac:chgData name="Laura Lee" userId="3ca4bf71-309b-40f8-91fc-8d2ab8f2c4fc" providerId="ADAL" clId="{D47CEAB4-49AF-4E6D-B730-9C734E08BE99}" dt="2026-04-22T17:33:35.395" v="1024" actId="700"/>
          <ac:spMkLst>
            <pc:docMk/>
            <pc:sldMk cId="0" sldId="266"/>
            <ac:spMk id="8" creationId="{709AC862-62CE-063E-ABC3-45BE0B0BDDBF}"/>
          </ac:spMkLst>
        </pc:spChg>
        <pc:spChg chg="add mod ord">
          <ac:chgData name="Laura Lee" userId="3ca4bf71-309b-40f8-91fc-8d2ab8f2c4fc" providerId="ADAL" clId="{D47CEAB4-49AF-4E6D-B730-9C734E08BE99}" dt="2026-04-22T17:34:24.240" v="1033" actId="1076"/>
          <ac:spMkLst>
            <pc:docMk/>
            <pc:sldMk cId="0" sldId="266"/>
            <ac:spMk id="9" creationId="{FCD0D70A-5630-4577-A488-02205123CBB7}"/>
          </ac:spMkLst>
        </pc:spChg>
        <pc:spChg chg="add del mod ord">
          <ac:chgData name="Laura Lee" userId="3ca4bf71-309b-40f8-91fc-8d2ab8f2c4fc" providerId="ADAL" clId="{D47CEAB4-49AF-4E6D-B730-9C734E08BE99}" dt="2026-04-22T17:33:59.086" v="1027"/>
          <ac:spMkLst>
            <pc:docMk/>
            <pc:sldMk cId="0" sldId="266"/>
            <ac:spMk id="10" creationId="{B71DA0C5-4B18-7F9C-75D7-AE3B81B478F2}"/>
          </ac:spMkLst>
        </pc:spChg>
        <pc:picChg chg="del mod">
          <ac:chgData name="Laura Lee" userId="3ca4bf71-309b-40f8-91fc-8d2ab8f2c4fc" providerId="ADAL" clId="{D47CEAB4-49AF-4E6D-B730-9C734E08BE99}" dt="2026-04-22T17:34:12.545" v="1029" actId="478"/>
          <ac:picMkLst>
            <pc:docMk/>
            <pc:sldMk cId="0" sldId="266"/>
            <ac:picMk id="5" creationId="{00000000-0000-0000-0000-000000000000}"/>
          </ac:picMkLst>
        </pc:picChg>
        <pc:picChg chg="add mod ord">
          <ac:chgData name="Laura Lee" userId="3ca4bf71-309b-40f8-91fc-8d2ab8f2c4fc" providerId="ADAL" clId="{D47CEAB4-49AF-4E6D-B730-9C734E08BE99}" dt="2026-04-22T17:50:25.787" v="1192" actId="13244"/>
          <ac:picMkLst>
            <pc:docMk/>
            <pc:sldMk cId="0" sldId="266"/>
            <ac:picMk id="11" creationId="{8DF6FFF4-E88F-5F16-55D0-7A8FF4B5E622}"/>
          </ac:picMkLst>
        </pc:picChg>
      </pc:sldChg>
      <pc:sldChg chg="addSp delSp modSp mod chgLayout">
        <pc:chgData name="Laura Lee" userId="3ca4bf71-309b-40f8-91fc-8d2ab8f2c4fc" providerId="ADAL" clId="{D47CEAB4-49AF-4E6D-B730-9C734E08BE99}" dt="2026-04-22T17:35:17.163" v="1044" actId="14100"/>
        <pc:sldMkLst>
          <pc:docMk/>
          <pc:sldMk cId="0" sldId="267"/>
        </pc:sldMkLst>
        <pc:spChg chg="del">
          <ac:chgData name="Laura Lee" userId="3ca4bf71-309b-40f8-91fc-8d2ab8f2c4fc" providerId="ADAL" clId="{D47CEAB4-49AF-4E6D-B730-9C734E08BE99}" dt="2026-04-22T17:14:49.750" v="867" actId="478"/>
          <ac:spMkLst>
            <pc:docMk/>
            <pc:sldMk cId="0" sldId="267"/>
            <ac:spMk id="3" creationId="{00000000-0000-0000-0000-000000000000}"/>
          </ac:spMkLst>
        </pc:spChg>
        <pc:spChg chg="del mod">
          <ac:chgData name="Laura Lee" userId="3ca4bf71-309b-40f8-91fc-8d2ab8f2c4fc" providerId="ADAL" clId="{D47CEAB4-49AF-4E6D-B730-9C734E08BE99}" dt="2026-04-22T17:34:55.913" v="1036" actId="478"/>
          <ac:spMkLst>
            <pc:docMk/>
            <pc:sldMk cId="0" sldId="267"/>
            <ac:spMk id="4" creationId="{00000000-0000-0000-0000-000000000000}"/>
          </ac:spMkLst>
        </pc:spChg>
        <pc:spChg chg="del">
          <ac:chgData name="Laura Lee" userId="3ca4bf71-309b-40f8-91fc-8d2ab8f2c4fc" providerId="ADAL" clId="{D47CEAB4-49AF-4E6D-B730-9C734E08BE99}" dt="2026-04-21T22:53:10.793" v="113" actId="478"/>
          <ac:spMkLst>
            <pc:docMk/>
            <pc:sldMk cId="0" sldId="267"/>
            <ac:spMk id="5" creationId="{00000000-0000-0000-0000-000000000000}"/>
          </ac:spMkLst>
        </pc:spChg>
        <pc:spChg chg="del">
          <ac:chgData name="Laura Lee" userId="3ca4bf71-309b-40f8-91fc-8d2ab8f2c4fc" providerId="ADAL" clId="{D47CEAB4-49AF-4E6D-B730-9C734E08BE99}" dt="2026-04-22T15:35:26.074" v="681" actId="478"/>
          <ac:spMkLst>
            <pc:docMk/>
            <pc:sldMk cId="0" sldId="267"/>
            <ac:spMk id="6" creationId="{00000000-0000-0000-0000-000000000000}"/>
          </ac:spMkLst>
        </pc:spChg>
        <pc:spChg chg="add mod">
          <ac:chgData name="Laura Lee" userId="3ca4bf71-309b-40f8-91fc-8d2ab8f2c4fc" providerId="ADAL" clId="{D47CEAB4-49AF-4E6D-B730-9C734E08BE99}" dt="2026-04-22T15:58:58.747" v="746" actId="962"/>
          <ac:spMkLst>
            <pc:docMk/>
            <pc:sldMk cId="0" sldId="267"/>
            <ac:spMk id="7" creationId="{F98F8E55-EF02-A28B-A9E0-BFF8B57D8384}"/>
          </ac:spMkLst>
        </pc:spChg>
        <pc:spChg chg="add mod ord">
          <ac:chgData name="Laura Lee" userId="3ca4bf71-309b-40f8-91fc-8d2ab8f2c4fc" providerId="ADAL" clId="{D47CEAB4-49AF-4E6D-B730-9C734E08BE99}" dt="2026-04-22T17:34:45.803" v="1034" actId="700"/>
          <ac:spMkLst>
            <pc:docMk/>
            <pc:sldMk cId="0" sldId="267"/>
            <ac:spMk id="8" creationId="{4F4512EE-7853-15A8-DE2F-848ABE81F906}"/>
          </ac:spMkLst>
        </pc:spChg>
        <pc:spChg chg="add mod ord">
          <ac:chgData name="Laura Lee" userId="3ca4bf71-309b-40f8-91fc-8d2ab8f2c4fc" providerId="ADAL" clId="{D47CEAB4-49AF-4E6D-B730-9C734E08BE99}" dt="2026-04-22T17:35:17.163" v="1044" actId="14100"/>
          <ac:spMkLst>
            <pc:docMk/>
            <pc:sldMk cId="0" sldId="267"/>
            <ac:spMk id="9" creationId="{5092776C-1B26-00A7-BAA5-A9F25C75A5D1}"/>
          </ac:spMkLst>
        </pc:spChg>
        <pc:picChg chg="del">
          <ac:chgData name="Laura Lee" userId="3ca4bf71-309b-40f8-91fc-8d2ab8f2c4fc" providerId="ADAL" clId="{D47CEAB4-49AF-4E6D-B730-9C734E08BE99}" dt="2026-04-21T22:53:06.247" v="112" actId="478"/>
          <ac:picMkLst>
            <pc:docMk/>
            <pc:sldMk cId="0" sldId="267"/>
            <ac:picMk id="2" creationId="{00000000-0000-0000-0000-000000000000}"/>
          </ac:picMkLst>
        </pc:picChg>
      </pc:sldChg>
      <pc:sldChg chg="addSp delSp modSp mod modClrScheme chgLayout">
        <pc:chgData name="Laura Lee" userId="3ca4bf71-309b-40f8-91fc-8d2ab8f2c4fc" providerId="ADAL" clId="{D47CEAB4-49AF-4E6D-B730-9C734E08BE99}" dt="2026-04-22T17:37:23.023" v="1066" actId="13244"/>
        <pc:sldMkLst>
          <pc:docMk/>
          <pc:sldMk cId="0" sldId="268"/>
        </pc:sldMkLst>
        <pc:spChg chg="del mod">
          <ac:chgData name="Laura Lee" userId="3ca4bf71-309b-40f8-91fc-8d2ab8f2c4fc" providerId="ADAL" clId="{D47CEAB4-49AF-4E6D-B730-9C734E08BE99}" dt="2026-04-22T17:15:27.083" v="870" actId="478"/>
          <ac:spMkLst>
            <pc:docMk/>
            <pc:sldMk cId="0" sldId="268"/>
            <ac:spMk id="2" creationId="{00000000-0000-0000-0000-000000000000}"/>
          </ac:spMkLst>
        </pc:spChg>
        <pc:spChg chg="del mod">
          <ac:chgData name="Laura Lee" userId="3ca4bf71-309b-40f8-91fc-8d2ab8f2c4fc" providerId="ADAL" clId="{D47CEAB4-49AF-4E6D-B730-9C734E08BE99}" dt="2026-04-22T17:36:49.773" v="1057" actId="478"/>
          <ac:spMkLst>
            <pc:docMk/>
            <pc:sldMk cId="0" sldId="268"/>
            <ac:spMk id="3" creationId="{00000000-0000-0000-0000-000000000000}"/>
          </ac:spMkLst>
        </pc:spChg>
        <pc:spChg chg="del mod">
          <ac:chgData name="Laura Lee" userId="3ca4bf71-309b-40f8-91fc-8d2ab8f2c4fc" providerId="ADAL" clId="{D47CEAB4-49AF-4E6D-B730-9C734E08BE99}" dt="2026-04-22T15:35:35.907" v="684" actId="478"/>
          <ac:spMkLst>
            <pc:docMk/>
            <pc:sldMk cId="0" sldId="268"/>
            <ac:spMk id="5" creationId="{00000000-0000-0000-0000-000000000000}"/>
          </ac:spMkLst>
        </pc:spChg>
        <pc:spChg chg="add mod">
          <ac:chgData name="Laura Lee" userId="3ca4bf71-309b-40f8-91fc-8d2ab8f2c4fc" providerId="ADAL" clId="{D47CEAB4-49AF-4E6D-B730-9C734E08BE99}" dt="2026-04-22T15:59:04.103" v="747" actId="962"/>
          <ac:spMkLst>
            <pc:docMk/>
            <pc:sldMk cId="0" sldId="268"/>
            <ac:spMk id="6" creationId="{3D30D090-3048-2A30-C8FA-9456D387CC3A}"/>
          </ac:spMkLst>
        </pc:spChg>
        <pc:spChg chg="add mod ord">
          <ac:chgData name="Laura Lee" userId="3ca4bf71-309b-40f8-91fc-8d2ab8f2c4fc" providerId="ADAL" clId="{D47CEAB4-49AF-4E6D-B730-9C734E08BE99}" dt="2026-04-22T17:37:02.886" v="1060" actId="1076"/>
          <ac:spMkLst>
            <pc:docMk/>
            <pc:sldMk cId="0" sldId="268"/>
            <ac:spMk id="7" creationId="{6EAD15CC-5C50-24E5-48C1-A648B8FC9F70}"/>
          </ac:spMkLst>
        </pc:spChg>
        <pc:spChg chg="add mod ord">
          <ac:chgData name="Laura Lee" userId="3ca4bf71-309b-40f8-91fc-8d2ab8f2c4fc" providerId="ADAL" clId="{D47CEAB4-49AF-4E6D-B730-9C734E08BE99}" dt="2026-04-22T17:37:15.572" v="1064" actId="1076"/>
          <ac:spMkLst>
            <pc:docMk/>
            <pc:sldMk cId="0" sldId="268"/>
            <ac:spMk id="8" creationId="{A932935F-DACD-D4F3-2A18-1049D2D700E0}"/>
          </ac:spMkLst>
        </pc:spChg>
        <pc:spChg chg="add del mod ord">
          <ac:chgData name="Laura Lee" userId="3ca4bf71-309b-40f8-91fc-8d2ab8f2c4fc" providerId="ADAL" clId="{D47CEAB4-49AF-4E6D-B730-9C734E08BE99}" dt="2026-04-22T17:36:31.264" v="1051"/>
          <ac:spMkLst>
            <pc:docMk/>
            <pc:sldMk cId="0" sldId="268"/>
            <ac:spMk id="9" creationId="{E4E8ABE0-5E37-3612-9D7F-B55D1C129700}"/>
          </ac:spMkLst>
        </pc:spChg>
        <pc:picChg chg="del mod">
          <ac:chgData name="Laura Lee" userId="3ca4bf71-309b-40f8-91fc-8d2ab8f2c4fc" providerId="ADAL" clId="{D47CEAB4-49AF-4E6D-B730-9C734E08BE99}" dt="2026-04-22T17:36:34.814" v="1055" actId="478"/>
          <ac:picMkLst>
            <pc:docMk/>
            <pc:sldMk cId="0" sldId="268"/>
            <ac:picMk id="4" creationId="{00000000-0000-0000-0000-000000000000}"/>
          </ac:picMkLst>
        </pc:picChg>
        <pc:picChg chg="add mod">
          <ac:chgData name="Laura Lee" userId="3ca4bf71-309b-40f8-91fc-8d2ab8f2c4fc" providerId="ADAL" clId="{D47CEAB4-49AF-4E6D-B730-9C734E08BE99}" dt="2026-04-22T17:37:23.023" v="1066" actId="13244"/>
          <ac:picMkLst>
            <pc:docMk/>
            <pc:sldMk cId="0" sldId="268"/>
            <ac:picMk id="10" creationId="{B0BBA7DC-0DB0-5D76-52FD-80F02BA86086}"/>
          </ac:picMkLst>
        </pc:picChg>
      </pc:sldChg>
      <pc:sldChg chg="addSp delSp modSp mod modClrScheme chgLayout">
        <pc:chgData name="Laura Lee" userId="3ca4bf71-309b-40f8-91fc-8d2ab8f2c4fc" providerId="ADAL" clId="{D47CEAB4-49AF-4E6D-B730-9C734E08BE99}" dt="2026-04-22T17:38:30.757" v="1087" actId="962"/>
        <pc:sldMkLst>
          <pc:docMk/>
          <pc:sldMk cId="0" sldId="269"/>
        </pc:sldMkLst>
        <pc:spChg chg="del mod">
          <ac:chgData name="Laura Lee" userId="3ca4bf71-309b-40f8-91fc-8d2ab8f2c4fc" providerId="ADAL" clId="{D47CEAB4-49AF-4E6D-B730-9C734E08BE99}" dt="2026-04-22T17:15:52.697" v="873" actId="478"/>
          <ac:spMkLst>
            <pc:docMk/>
            <pc:sldMk cId="0" sldId="269"/>
            <ac:spMk id="2" creationId="{00000000-0000-0000-0000-000000000000}"/>
          </ac:spMkLst>
        </pc:spChg>
        <pc:spChg chg="del">
          <ac:chgData name="Laura Lee" userId="3ca4bf71-309b-40f8-91fc-8d2ab8f2c4fc" providerId="ADAL" clId="{D47CEAB4-49AF-4E6D-B730-9C734E08BE99}" dt="2026-04-22T17:37:44.193" v="1070" actId="478"/>
          <ac:spMkLst>
            <pc:docMk/>
            <pc:sldMk cId="0" sldId="269"/>
            <ac:spMk id="3" creationId="{00000000-0000-0000-0000-000000000000}"/>
          </ac:spMkLst>
        </pc:spChg>
        <pc:spChg chg="add del mod">
          <ac:chgData name="Laura Lee" userId="3ca4bf71-309b-40f8-91fc-8d2ab8f2c4fc" providerId="ADAL" clId="{D47CEAB4-49AF-4E6D-B730-9C734E08BE99}" dt="2026-04-22T15:35:48.696" v="689" actId="478"/>
          <ac:spMkLst>
            <pc:docMk/>
            <pc:sldMk cId="0" sldId="269"/>
            <ac:spMk id="5" creationId="{6C67BE1D-82C5-BA42-B37F-B197409AE2ED}"/>
          </ac:spMkLst>
        </pc:spChg>
        <pc:spChg chg="add mod">
          <ac:chgData name="Laura Lee" userId="3ca4bf71-309b-40f8-91fc-8d2ab8f2c4fc" providerId="ADAL" clId="{D47CEAB4-49AF-4E6D-B730-9C734E08BE99}" dt="2026-04-22T15:59:09.811" v="748" actId="962"/>
          <ac:spMkLst>
            <pc:docMk/>
            <pc:sldMk cId="0" sldId="269"/>
            <ac:spMk id="6" creationId="{647D0F80-D738-63F6-7DBE-821DF1E17BF6}"/>
          </ac:spMkLst>
        </pc:spChg>
        <pc:spChg chg="add mod ord">
          <ac:chgData name="Laura Lee" userId="3ca4bf71-309b-40f8-91fc-8d2ab8f2c4fc" providerId="ADAL" clId="{D47CEAB4-49AF-4E6D-B730-9C734E08BE99}" dt="2026-04-22T17:36:14.770" v="1049" actId="14100"/>
          <ac:spMkLst>
            <pc:docMk/>
            <pc:sldMk cId="0" sldId="269"/>
            <ac:spMk id="7" creationId="{B814066D-A584-D721-BB6B-A8990F17AB7E}"/>
          </ac:spMkLst>
        </pc:spChg>
        <pc:spChg chg="add del mod ord">
          <ac:chgData name="Laura Lee" userId="3ca4bf71-309b-40f8-91fc-8d2ab8f2c4fc" providerId="ADAL" clId="{D47CEAB4-49AF-4E6D-B730-9C734E08BE99}" dt="2026-04-22T17:36:10.148" v="1048" actId="700"/>
          <ac:spMkLst>
            <pc:docMk/>
            <pc:sldMk cId="0" sldId="269"/>
            <ac:spMk id="8" creationId="{A283B95C-B102-29E2-70C5-F23064B591CE}"/>
          </ac:spMkLst>
        </pc:spChg>
        <pc:spChg chg="add mod ord">
          <ac:chgData name="Laura Lee" userId="3ca4bf71-309b-40f8-91fc-8d2ab8f2c4fc" providerId="ADAL" clId="{D47CEAB4-49AF-4E6D-B730-9C734E08BE99}" dt="2026-04-22T17:37:50.153" v="1072" actId="14100"/>
          <ac:spMkLst>
            <pc:docMk/>
            <pc:sldMk cId="0" sldId="269"/>
            <ac:spMk id="9" creationId="{302F085D-5723-0F07-22A3-76083B8E1223}"/>
          </ac:spMkLst>
        </pc:spChg>
        <pc:spChg chg="add del mod ord">
          <ac:chgData name="Laura Lee" userId="3ca4bf71-309b-40f8-91fc-8d2ab8f2c4fc" providerId="ADAL" clId="{D47CEAB4-49AF-4E6D-B730-9C734E08BE99}" dt="2026-04-22T17:37:31.632" v="1067"/>
          <ac:spMkLst>
            <pc:docMk/>
            <pc:sldMk cId="0" sldId="269"/>
            <ac:spMk id="10" creationId="{59FF6990-C69B-263D-AFAA-FFBF3A06F453}"/>
          </ac:spMkLst>
        </pc:spChg>
        <pc:picChg chg="del mod">
          <ac:chgData name="Laura Lee" userId="3ca4bf71-309b-40f8-91fc-8d2ab8f2c4fc" providerId="ADAL" clId="{D47CEAB4-49AF-4E6D-B730-9C734E08BE99}" dt="2026-04-22T17:37:33.211" v="1068" actId="478"/>
          <ac:picMkLst>
            <pc:docMk/>
            <pc:sldMk cId="0" sldId="269"/>
            <ac:picMk id="4" creationId="{00000000-0000-0000-0000-000000000000}"/>
          </ac:picMkLst>
        </pc:picChg>
        <pc:picChg chg="add mod">
          <ac:chgData name="Laura Lee" userId="3ca4bf71-309b-40f8-91fc-8d2ab8f2c4fc" providerId="ADAL" clId="{D47CEAB4-49AF-4E6D-B730-9C734E08BE99}" dt="2026-04-22T17:38:30.757" v="1087" actId="962"/>
          <ac:picMkLst>
            <pc:docMk/>
            <pc:sldMk cId="0" sldId="269"/>
            <ac:picMk id="11" creationId="{FD3CD0EC-424E-95F7-1131-CDCF6AD0721A}"/>
          </ac:picMkLst>
        </pc:picChg>
      </pc:sldChg>
      <pc:sldChg chg="addSp delSp modSp mod chgLayout">
        <pc:chgData name="Laura Lee" userId="3ca4bf71-309b-40f8-91fc-8d2ab8f2c4fc" providerId="ADAL" clId="{D47CEAB4-49AF-4E6D-B730-9C734E08BE99}" dt="2026-04-22T17:39:03.776" v="1093" actId="14100"/>
        <pc:sldMkLst>
          <pc:docMk/>
          <pc:sldMk cId="0" sldId="270"/>
        </pc:sldMkLst>
        <pc:spChg chg="del">
          <ac:chgData name="Laura Lee" userId="3ca4bf71-309b-40f8-91fc-8d2ab8f2c4fc" providerId="ADAL" clId="{D47CEAB4-49AF-4E6D-B730-9C734E08BE99}" dt="2026-04-21T23:03:57.336" v="125" actId="478"/>
          <ac:spMkLst>
            <pc:docMk/>
            <pc:sldMk cId="0" sldId="270"/>
            <ac:spMk id="3" creationId="{00000000-0000-0000-0000-000000000000}"/>
          </ac:spMkLst>
        </pc:spChg>
        <pc:spChg chg="del">
          <ac:chgData name="Laura Lee" userId="3ca4bf71-309b-40f8-91fc-8d2ab8f2c4fc" providerId="ADAL" clId="{D47CEAB4-49AF-4E6D-B730-9C734E08BE99}" dt="2026-04-21T23:04:00.434" v="127" actId="478"/>
          <ac:spMkLst>
            <pc:docMk/>
            <pc:sldMk cId="0" sldId="270"/>
            <ac:spMk id="5" creationId="{00000000-0000-0000-0000-000000000000}"/>
          </ac:spMkLst>
        </pc:spChg>
        <pc:spChg chg="del ord">
          <ac:chgData name="Laura Lee" userId="3ca4bf71-309b-40f8-91fc-8d2ab8f2c4fc" providerId="ADAL" clId="{D47CEAB4-49AF-4E6D-B730-9C734E08BE99}" dt="2026-04-22T17:16:52.329" v="880" actId="478"/>
          <ac:spMkLst>
            <pc:docMk/>
            <pc:sldMk cId="0" sldId="270"/>
            <ac:spMk id="6" creationId="{00000000-0000-0000-0000-000000000000}"/>
          </ac:spMkLst>
        </pc:spChg>
        <pc:spChg chg="del">
          <ac:chgData name="Laura Lee" userId="3ca4bf71-309b-40f8-91fc-8d2ab8f2c4fc" providerId="ADAL" clId="{D47CEAB4-49AF-4E6D-B730-9C734E08BE99}" dt="2026-04-21T23:04:02.687" v="128" actId="478"/>
          <ac:spMkLst>
            <pc:docMk/>
            <pc:sldMk cId="0" sldId="270"/>
            <ac:spMk id="7" creationId="{00000000-0000-0000-0000-000000000000}"/>
          </ac:spMkLst>
        </pc:spChg>
        <pc:spChg chg="del mod ord">
          <ac:chgData name="Laura Lee" userId="3ca4bf71-309b-40f8-91fc-8d2ab8f2c4fc" providerId="ADAL" clId="{D47CEAB4-49AF-4E6D-B730-9C734E08BE99}" dt="2026-04-22T17:38:53.127" v="1090" actId="478"/>
          <ac:spMkLst>
            <pc:docMk/>
            <pc:sldMk cId="0" sldId="270"/>
            <ac:spMk id="8" creationId="{00000000-0000-0000-0000-000000000000}"/>
          </ac:spMkLst>
        </pc:spChg>
        <pc:spChg chg="del">
          <ac:chgData name="Laura Lee" userId="3ca4bf71-309b-40f8-91fc-8d2ab8f2c4fc" providerId="ADAL" clId="{D47CEAB4-49AF-4E6D-B730-9C734E08BE99}" dt="2026-04-22T15:37:06.897" v="694" actId="478"/>
          <ac:spMkLst>
            <pc:docMk/>
            <pc:sldMk cId="0" sldId="270"/>
            <ac:spMk id="9" creationId="{00000000-0000-0000-0000-000000000000}"/>
          </ac:spMkLst>
        </pc:spChg>
        <pc:spChg chg="add mod">
          <ac:chgData name="Laura Lee" userId="3ca4bf71-309b-40f8-91fc-8d2ab8f2c4fc" providerId="ADAL" clId="{D47CEAB4-49AF-4E6D-B730-9C734E08BE99}" dt="2026-04-22T15:59:13.715" v="749" actId="962"/>
          <ac:spMkLst>
            <pc:docMk/>
            <pc:sldMk cId="0" sldId="270"/>
            <ac:spMk id="10" creationId="{603A52FA-2CED-AE0F-2E73-18C8046DE48D}"/>
          </ac:spMkLst>
        </pc:spChg>
        <pc:spChg chg="add mod ord">
          <ac:chgData name="Laura Lee" userId="3ca4bf71-309b-40f8-91fc-8d2ab8f2c4fc" providerId="ADAL" clId="{D47CEAB4-49AF-4E6D-B730-9C734E08BE99}" dt="2026-04-22T17:38:45.902" v="1088" actId="700"/>
          <ac:spMkLst>
            <pc:docMk/>
            <pc:sldMk cId="0" sldId="270"/>
            <ac:spMk id="11" creationId="{AF356B10-CBE7-763A-787B-4D0F87F5C227}"/>
          </ac:spMkLst>
        </pc:spChg>
        <pc:spChg chg="add mod ord">
          <ac:chgData name="Laura Lee" userId="3ca4bf71-309b-40f8-91fc-8d2ab8f2c4fc" providerId="ADAL" clId="{D47CEAB4-49AF-4E6D-B730-9C734E08BE99}" dt="2026-04-22T17:39:03.776" v="1093" actId="14100"/>
          <ac:spMkLst>
            <pc:docMk/>
            <pc:sldMk cId="0" sldId="270"/>
            <ac:spMk id="12" creationId="{1F34AF4E-50B7-A559-DD75-FD5C099AD4D6}"/>
          </ac:spMkLst>
        </pc:spChg>
        <pc:picChg chg="del">
          <ac:chgData name="Laura Lee" userId="3ca4bf71-309b-40f8-91fc-8d2ab8f2c4fc" providerId="ADAL" clId="{D47CEAB4-49AF-4E6D-B730-9C734E08BE99}" dt="2026-04-21T23:03:54.016" v="124" actId="478"/>
          <ac:picMkLst>
            <pc:docMk/>
            <pc:sldMk cId="0" sldId="270"/>
            <ac:picMk id="2" creationId="{00000000-0000-0000-0000-000000000000}"/>
          </ac:picMkLst>
        </pc:picChg>
        <pc:picChg chg="del">
          <ac:chgData name="Laura Lee" userId="3ca4bf71-309b-40f8-91fc-8d2ab8f2c4fc" providerId="ADAL" clId="{D47CEAB4-49AF-4E6D-B730-9C734E08BE99}" dt="2026-04-21T23:03:59.089" v="126" actId="478"/>
          <ac:picMkLst>
            <pc:docMk/>
            <pc:sldMk cId="0" sldId="270"/>
            <ac:picMk id="4" creationId="{00000000-0000-0000-0000-000000000000}"/>
          </ac:picMkLst>
        </pc:picChg>
      </pc:sldChg>
      <pc:sldChg chg="addSp delSp modSp mod">
        <pc:chgData name="Laura Lee" userId="3ca4bf71-309b-40f8-91fc-8d2ab8f2c4fc" providerId="ADAL" clId="{D47CEAB4-49AF-4E6D-B730-9C734E08BE99}" dt="2026-04-22T17:39:19.064" v="1096" actId="1076"/>
        <pc:sldMkLst>
          <pc:docMk/>
          <pc:sldMk cId="0" sldId="271"/>
        </pc:sldMkLst>
        <pc:spChg chg="del">
          <ac:chgData name="Laura Lee" userId="3ca4bf71-309b-40f8-91fc-8d2ab8f2c4fc" providerId="ADAL" clId="{D47CEAB4-49AF-4E6D-B730-9C734E08BE99}" dt="2026-04-21T23:04:11.582" v="130" actId="478"/>
          <ac:spMkLst>
            <pc:docMk/>
            <pc:sldMk cId="0" sldId="271"/>
            <ac:spMk id="2" creationId="{00000000-0000-0000-0000-000000000000}"/>
          </ac:spMkLst>
        </pc:spChg>
        <pc:spChg chg="mod">
          <ac:chgData name="Laura Lee" userId="3ca4bf71-309b-40f8-91fc-8d2ab8f2c4fc" providerId="ADAL" clId="{D47CEAB4-49AF-4E6D-B730-9C734E08BE99}" dt="2026-04-22T17:39:19.064" v="1096" actId="1076"/>
          <ac:spMkLst>
            <pc:docMk/>
            <pc:sldMk cId="0" sldId="271"/>
            <ac:spMk id="5" creationId="{00000000-0000-0000-0000-000000000000}"/>
          </ac:spMkLst>
        </pc:spChg>
        <pc:spChg chg="del ord">
          <ac:chgData name="Laura Lee" userId="3ca4bf71-309b-40f8-91fc-8d2ab8f2c4fc" providerId="ADAL" clId="{D47CEAB4-49AF-4E6D-B730-9C734E08BE99}" dt="2026-04-22T17:17:14.133" v="883" actId="478"/>
          <ac:spMkLst>
            <pc:docMk/>
            <pc:sldMk cId="0" sldId="271"/>
            <ac:spMk id="7" creationId="{00000000-0000-0000-0000-000000000000}"/>
          </ac:spMkLst>
        </pc:spChg>
        <pc:spChg chg="del">
          <ac:chgData name="Laura Lee" userId="3ca4bf71-309b-40f8-91fc-8d2ab8f2c4fc" providerId="ADAL" clId="{D47CEAB4-49AF-4E6D-B730-9C734E08BE99}" dt="2026-04-21T23:04:16.423" v="132" actId="478"/>
          <ac:spMkLst>
            <pc:docMk/>
            <pc:sldMk cId="0" sldId="271"/>
            <ac:spMk id="8" creationId="{00000000-0000-0000-0000-000000000000}"/>
          </ac:spMkLst>
        </pc:spChg>
        <pc:spChg chg="del">
          <ac:chgData name="Laura Lee" userId="3ca4bf71-309b-40f8-91fc-8d2ab8f2c4fc" providerId="ADAL" clId="{D47CEAB4-49AF-4E6D-B730-9C734E08BE99}" dt="2026-04-22T15:38:08.769" v="699" actId="478"/>
          <ac:spMkLst>
            <pc:docMk/>
            <pc:sldMk cId="0" sldId="271"/>
            <ac:spMk id="9" creationId="{00000000-0000-0000-0000-000000000000}"/>
          </ac:spMkLst>
        </pc:spChg>
        <pc:spChg chg="add mod">
          <ac:chgData name="Laura Lee" userId="3ca4bf71-309b-40f8-91fc-8d2ab8f2c4fc" providerId="ADAL" clId="{D47CEAB4-49AF-4E6D-B730-9C734E08BE99}" dt="2026-04-22T15:38:16.627" v="702" actId="20577"/>
          <ac:spMkLst>
            <pc:docMk/>
            <pc:sldMk cId="0" sldId="271"/>
            <ac:spMk id="10" creationId="{EF13E61F-2182-5111-9106-CC7DCFC51A5D}"/>
          </ac:spMkLst>
        </pc:spChg>
        <pc:spChg chg="add mod">
          <ac:chgData name="Laura Lee" userId="3ca4bf71-309b-40f8-91fc-8d2ab8f2c4fc" providerId="ADAL" clId="{D47CEAB4-49AF-4E6D-B730-9C734E08BE99}" dt="2026-04-22T17:17:20.833" v="885" actId="13244"/>
          <ac:spMkLst>
            <pc:docMk/>
            <pc:sldMk cId="0" sldId="271"/>
            <ac:spMk id="11" creationId="{53836222-2FB4-4FC9-6AD5-63F7C9392336}"/>
          </ac:spMkLst>
        </pc:spChg>
        <pc:grpChg chg="mod">
          <ac:chgData name="Laura Lee" userId="3ca4bf71-309b-40f8-91fc-8d2ab8f2c4fc" providerId="ADAL" clId="{D47CEAB4-49AF-4E6D-B730-9C734E08BE99}" dt="2026-04-22T17:39:19.064" v="1096" actId="1076"/>
          <ac:grpSpMkLst>
            <pc:docMk/>
            <pc:sldMk cId="0" sldId="271"/>
            <ac:grpSpMk id="4" creationId="{00000000-0000-0000-0000-000000000000}"/>
          </ac:grpSpMkLst>
        </pc:grpChg>
        <pc:picChg chg="del">
          <ac:chgData name="Laura Lee" userId="3ca4bf71-309b-40f8-91fc-8d2ab8f2c4fc" providerId="ADAL" clId="{D47CEAB4-49AF-4E6D-B730-9C734E08BE99}" dt="2026-04-21T23:04:14.519" v="131" actId="478"/>
          <ac:picMkLst>
            <pc:docMk/>
            <pc:sldMk cId="0" sldId="271"/>
            <ac:picMk id="3" creationId="{00000000-0000-0000-0000-000000000000}"/>
          </ac:picMkLst>
        </pc:picChg>
        <pc:picChg chg="mod">
          <ac:chgData name="Laura Lee" userId="3ca4bf71-309b-40f8-91fc-8d2ab8f2c4fc" providerId="ADAL" clId="{D47CEAB4-49AF-4E6D-B730-9C734E08BE99}" dt="2026-04-22T17:39:19.064" v="1096" actId="1076"/>
          <ac:picMkLst>
            <pc:docMk/>
            <pc:sldMk cId="0" sldId="271"/>
            <ac:picMk id="6" creationId="{00000000-0000-0000-0000-000000000000}"/>
          </ac:picMkLst>
        </pc:picChg>
      </pc:sldChg>
      <pc:sldChg chg="addSp delSp modSp mod">
        <pc:chgData name="Laura Lee" userId="3ca4bf71-309b-40f8-91fc-8d2ab8f2c4fc" providerId="ADAL" clId="{D47CEAB4-49AF-4E6D-B730-9C734E08BE99}" dt="2026-04-22T17:17:34.524" v="888" actId="13244"/>
        <pc:sldMkLst>
          <pc:docMk/>
          <pc:sldMk cId="0" sldId="272"/>
        </pc:sldMkLst>
        <pc:spChg chg="del">
          <ac:chgData name="Laura Lee" userId="3ca4bf71-309b-40f8-91fc-8d2ab8f2c4fc" providerId="ADAL" clId="{D47CEAB4-49AF-4E6D-B730-9C734E08BE99}" dt="2026-04-21T23:04:21.967" v="133" actId="478"/>
          <ac:spMkLst>
            <pc:docMk/>
            <pc:sldMk cId="0" sldId="272"/>
            <ac:spMk id="2" creationId="{00000000-0000-0000-0000-000000000000}"/>
          </ac:spMkLst>
        </pc:spChg>
        <pc:spChg chg="del">
          <ac:chgData name="Laura Lee" userId="3ca4bf71-309b-40f8-91fc-8d2ab8f2c4fc" providerId="ADAL" clId="{D47CEAB4-49AF-4E6D-B730-9C734E08BE99}" dt="2026-04-22T17:17:29.964" v="886" actId="478"/>
          <ac:spMkLst>
            <pc:docMk/>
            <pc:sldMk cId="0" sldId="272"/>
            <ac:spMk id="7" creationId="{00000000-0000-0000-0000-000000000000}"/>
          </ac:spMkLst>
        </pc:spChg>
        <pc:spChg chg="del">
          <ac:chgData name="Laura Lee" userId="3ca4bf71-309b-40f8-91fc-8d2ab8f2c4fc" providerId="ADAL" clId="{D47CEAB4-49AF-4E6D-B730-9C734E08BE99}" dt="2026-04-21T23:04:28.950" v="136" actId="478"/>
          <ac:spMkLst>
            <pc:docMk/>
            <pc:sldMk cId="0" sldId="272"/>
            <ac:spMk id="8" creationId="{00000000-0000-0000-0000-000000000000}"/>
          </ac:spMkLst>
        </pc:spChg>
        <pc:spChg chg="del">
          <ac:chgData name="Laura Lee" userId="3ca4bf71-309b-40f8-91fc-8d2ab8f2c4fc" providerId="ADAL" clId="{D47CEAB4-49AF-4E6D-B730-9C734E08BE99}" dt="2026-04-22T15:38:31.321" v="706" actId="478"/>
          <ac:spMkLst>
            <pc:docMk/>
            <pc:sldMk cId="0" sldId="272"/>
            <ac:spMk id="9" creationId="{00000000-0000-0000-0000-000000000000}"/>
          </ac:spMkLst>
        </pc:spChg>
        <pc:spChg chg="add mod">
          <ac:chgData name="Laura Lee" userId="3ca4bf71-309b-40f8-91fc-8d2ab8f2c4fc" providerId="ADAL" clId="{D47CEAB4-49AF-4E6D-B730-9C734E08BE99}" dt="2026-04-22T15:38:26.354" v="705" actId="20577"/>
          <ac:spMkLst>
            <pc:docMk/>
            <pc:sldMk cId="0" sldId="272"/>
            <ac:spMk id="10" creationId="{EB035F9D-F1BC-68F2-B5FE-56966D845E72}"/>
          </ac:spMkLst>
        </pc:spChg>
        <pc:spChg chg="add mod">
          <ac:chgData name="Laura Lee" userId="3ca4bf71-309b-40f8-91fc-8d2ab8f2c4fc" providerId="ADAL" clId="{D47CEAB4-49AF-4E6D-B730-9C734E08BE99}" dt="2026-04-22T17:17:34.524" v="888" actId="13244"/>
          <ac:spMkLst>
            <pc:docMk/>
            <pc:sldMk cId="0" sldId="272"/>
            <ac:spMk id="11" creationId="{27CCABC8-45E6-750E-C27A-36182F4D0020}"/>
          </ac:spMkLst>
        </pc:spChg>
        <pc:grpChg chg="mod ord">
          <ac:chgData name="Laura Lee" userId="3ca4bf71-309b-40f8-91fc-8d2ab8f2c4fc" providerId="ADAL" clId="{D47CEAB4-49AF-4E6D-B730-9C734E08BE99}" dt="2026-04-22T14:56:20.010" v="199" actId="962"/>
          <ac:grpSpMkLst>
            <pc:docMk/>
            <pc:sldMk cId="0" sldId="272"/>
            <ac:grpSpMk id="4" creationId="{00000000-0000-0000-0000-000000000000}"/>
          </ac:grpSpMkLst>
        </pc:grpChg>
        <pc:picChg chg="del">
          <ac:chgData name="Laura Lee" userId="3ca4bf71-309b-40f8-91fc-8d2ab8f2c4fc" providerId="ADAL" clId="{D47CEAB4-49AF-4E6D-B730-9C734E08BE99}" dt="2026-04-21T23:04:23.392" v="134" actId="478"/>
          <ac:picMkLst>
            <pc:docMk/>
            <pc:sldMk cId="0" sldId="272"/>
            <ac:picMk id="3" creationId="{00000000-0000-0000-0000-000000000000}"/>
          </ac:picMkLst>
        </pc:picChg>
      </pc:sldChg>
      <pc:sldChg chg="addSp delSp modSp mod">
        <pc:chgData name="Laura Lee" userId="3ca4bf71-309b-40f8-91fc-8d2ab8f2c4fc" providerId="ADAL" clId="{D47CEAB4-49AF-4E6D-B730-9C734E08BE99}" dt="2026-04-22T17:17:56.649" v="892" actId="13244"/>
        <pc:sldMkLst>
          <pc:docMk/>
          <pc:sldMk cId="0" sldId="273"/>
        </pc:sldMkLst>
        <pc:spChg chg="mod">
          <ac:chgData name="Laura Lee" userId="3ca4bf71-309b-40f8-91fc-8d2ab8f2c4fc" providerId="ADAL" clId="{D47CEAB4-49AF-4E6D-B730-9C734E08BE99}" dt="2026-04-21T23:04:47.901" v="143" actId="962"/>
          <ac:spMkLst>
            <pc:docMk/>
            <pc:sldMk cId="0" sldId="273"/>
            <ac:spMk id="3" creationId="{00000000-0000-0000-0000-000000000000}"/>
          </ac:spMkLst>
        </pc:spChg>
        <pc:spChg chg="add del mod">
          <ac:chgData name="Laura Lee" userId="3ca4bf71-309b-40f8-91fc-8d2ab8f2c4fc" providerId="ADAL" clId="{D47CEAB4-49AF-4E6D-B730-9C734E08BE99}" dt="2026-04-21T23:04:44.934" v="142" actId="962"/>
          <ac:spMkLst>
            <pc:docMk/>
            <pc:sldMk cId="0" sldId="273"/>
            <ac:spMk id="4" creationId="{00000000-0000-0000-0000-000000000000}"/>
          </ac:spMkLst>
        </pc:spChg>
        <pc:spChg chg="del ord">
          <ac:chgData name="Laura Lee" userId="3ca4bf71-309b-40f8-91fc-8d2ab8f2c4fc" providerId="ADAL" clId="{D47CEAB4-49AF-4E6D-B730-9C734E08BE99}" dt="2026-04-22T17:17:49.909" v="889" actId="478"/>
          <ac:spMkLst>
            <pc:docMk/>
            <pc:sldMk cId="0" sldId="273"/>
            <ac:spMk id="5" creationId="{00000000-0000-0000-0000-000000000000}"/>
          </ac:spMkLst>
        </pc:spChg>
        <pc:spChg chg="ord">
          <ac:chgData name="Laura Lee" userId="3ca4bf71-309b-40f8-91fc-8d2ab8f2c4fc" providerId="ADAL" clId="{D47CEAB4-49AF-4E6D-B730-9C734E08BE99}" dt="2026-04-21T23:04:35.788" v="138" actId="13244"/>
          <ac:spMkLst>
            <pc:docMk/>
            <pc:sldMk cId="0" sldId="273"/>
            <ac:spMk id="6" creationId="{00000000-0000-0000-0000-000000000000}"/>
          </ac:spMkLst>
        </pc:spChg>
        <pc:spChg chg="del mod">
          <ac:chgData name="Laura Lee" userId="3ca4bf71-309b-40f8-91fc-8d2ab8f2c4fc" providerId="ADAL" clId="{D47CEAB4-49AF-4E6D-B730-9C734E08BE99}" dt="2026-04-22T15:38:42.060" v="707" actId="478"/>
          <ac:spMkLst>
            <pc:docMk/>
            <pc:sldMk cId="0" sldId="273"/>
            <ac:spMk id="7" creationId="{00000000-0000-0000-0000-000000000000}"/>
          </ac:spMkLst>
        </pc:spChg>
        <pc:spChg chg="add mod">
          <ac:chgData name="Laura Lee" userId="3ca4bf71-309b-40f8-91fc-8d2ab8f2c4fc" providerId="ADAL" clId="{D47CEAB4-49AF-4E6D-B730-9C734E08BE99}" dt="2026-04-22T15:59:24.876" v="750" actId="962"/>
          <ac:spMkLst>
            <pc:docMk/>
            <pc:sldMk cId="0" sldId="273"/>
            <ac:spMk id="8" creationId="{A451B12A-47F8-A081-7915-BFC004CEC793}"/>
          </ac:spMkLst>
        </pc:spChg>
        <pc:spChg chg="add mod">
          <ac:chgData name="Laura Lee" userId="3ca4bf71-309b-40f8-91fc-8d2ab8f2c4fc" providerId="ADAL" clId="{D47CEAB4-49AF-4E6D-B730-9C734E08BE99}" dt="2026-04-22T17:17:56.649" v="892" actId="13244"/>
          <ac:spMkLst>
            <pc:docMk/>
            <pc:sldMk cId="0" sldId="273"/>
            <ac:spMk id="9" creationId="{22633D0F-BEC4-01CD-FA66-31031BED41CF}"/>
          </ac:spMkLst>
        </pc:spChg>
        <pc:picChg chg="del">
          <ac:chgData name="Laura Lee" userId="3ca4bf71-309b-40f8-91fc-8d2ab8f2c4fc" providerId="ADAL" clId="{D47CEAB4-49AF-4E6D-B730-9C734E08BE99}" dt="2026-04-21T23:04:37.463" v="139" actId="478"/>
          <ac:picMkLst>
            <pc:docMk/>
            <pc:sldMk cId="0" sldId="273"/>
            <ac:picMk id="2" creationId="{00000000-0000-0000-0000-000000000000}"/>
          </ac:picMkLst>
        </pc:picChg>
      </pc:sldChg>
      <pc:sldChg chg="addSp delSp modSp add del mod">
        <pc:chgData name="Laura Lee" userId="3ca4bf71-309b-40f8-91fc-8d2ab8f2c4fc" providerId="ADAL" clId="{D47CEAB4-49AF-4E6D-B730-9C734E08BE99}" dt="2026-04-22T17:22:24.625" v="928" actId="2696"/>
        <pc:sldMkLst>
          <pc:docMk/>
          <pc:sldMk cId="0" sldId="274"/>
        </pc:sldMkLst>
        <pc:spChg chg="del">
          <ac:chgData name="Laura Lee" userId="3ca4bf71-309b-40f8-91fc-8d2ab8f2c4fc" providerId="ADAL" clId="{D47CEAB4-49AF-4E6D-B730-9C734E08BE99}" dt="2026-04-21T23:09:28.639" v="145" actId="478"/>
          <ac:spMkLst>
            <pc:docMk/>
            <pc:sldMk cId="0" sldId="274"/>
            <ac:spMk id="2" creationId="{00000000-0000-0000-0000-000000000000}"/>
          </ac:spMkLst>
        </pc:spChg>
        <pc:spChg chg="del mod ord">
          <ac:chgData name="Laura Lee" userId="3ca4bf71-309b-40f8-91fc-8d2ab8f2c4fc" providerId="ADAL" clId="{D47CEAB4-49AF-4E6D-B730-9C734E08BE99}" dt="2026-04-22T17:18:18.138" v="893" actId="478"/>
          <ac:spMkLst>
            <pc:docMk/>
            <pc:sldMk cId="0" sldId="274"/>
            <ac:spMk id="7" creationId="{00000000-0000-0000-0000-000000000000}"/>
          </ac:spMkLst>
        </pc:spChg>
        <pc:spChg chg="del">
          <ac:chgData name="Laura Lee" userId="3ca4bf71-309b-40f8-91fc-8d2ab8f2c4fc" providerId="ADAL" clId="{D47CEAB4-49AF-4E6D-B730-9C734E08BE99}" dt="2026-04-21T23:09:49.510" v="149" actId="478"/>
          <ac:spMkLst>
            <pc:docMk/>
            <pc:sldMk cId="0" sldId="274"/>
            <ac:spMk id="8" creationId="{00000000-0000-0000-0000-000000000000}"/>
          </ac:spMkLst>
        </pc:spChg>
        <pc:spChg chg="del">
          <ac:chgData name="Laura Lee" userId="3ca4bf71-309b-40f8-91fc-8d2ab8f2c4fc" providerId="ADAL" clId="{D47CEAB4-49AF-4E6D-B730-9C734E08BE99}" dt="2026-04-22T15:39:00.890" v="712" actId="478"/>
          <ac:spMkLst>
            <pc:docMk/>
            <pc:sldMk cId="0" sldId="274"/>
            <ac:spMk id="9" creationId="{00000000-0000-0000-0000-000000000000}"/>
          </ac:spMkLst>
        </pc:spChg>
        <pc:spChg chg="del ord">
          <ac:chgData name="Laura Lee" userId="3ca4bf71-309b-40f8-91fc-8d2ab8f2c4fc" providerId="ADAL" clId="{D47CEAB4-49AF-4E6D-B730-9C734E08BE99}" dt="2026-04-22T17:19:45.039" v="904" actId="478"/>
          <ac:spMkLst>
            <pc:docMk/>
            <pc:sldMk cId="0" sldId="274"/>
            <ac:spMk id="10" creationId="{00000000-0000-0000-0000-000000000000}"/>
          </ac:spMkLst>
        </pc:spChg>
        <pc:spChg chg="add mod">
          <ac:chgData name="Laura Lee" userId="3ca4bf71-309b-40f8-91fc-8d2ab8f2c4fc" providerId="ADAL" clId="{D47CEAB4-49AF-4E6D-B730-9C734E08BE99}" dt="2026-04-22T15:59:28.843" v="751" actId="962"/>
          <ac:spMkLst>
            <pc:docMk/>
            <pc:sldMk cId="0" sldId="274"/>
            <ac:spMk id="11" creationId="{04147DF8-AC5D-7B3F-1296-1C9ADF0DE29F}"/>
          </ac:spMkLst>
        </pc:spChg>
        <pc:spChg chg="add mod">
          <ac:chgData name="Laura Lee" userId="3ca4bf71-309b-40f8-91fc-8d2ab8f2c4fc" providerId="ADAL" clId="{D47CEAB4-49AF-4E6D-B730-9C734E08BE99}" dt="2026-04-22T17:18:24.416" v="895" actId="13244"/>
          <ac:spMkLst>
            <pc:docMk/>
            <pc:sldMk cId="0" sldId="274"/>
            <ac:spMk id="12" creationId="{E56EA836-0D7B-4EC7-AA86-9371AD5D1391}"/>
          </ac:spMkLst>
        </pc:spChg>
        <pc:spChg chg="add mod">
          <ac:chgData name="Laura Lee" userId="3ca4bf71-309b-40f8-91fc-8d2ab8f2c4fc" providerId="ADAL" clId="{D47CEAB4-49AF-4E6D-B730-9C734E08BE99}" dt="2026-04-22T17:19:54.574" v="907" actId="14100"/>
          <ac:spMkLst>
            <pc:docMk/>
            <pc:sldMk cId="0" sldId="274"/>
            <ac:spMk id="14" creationId="{863BA364-0056-30D3-EFC3-6D3A801A4B26}"/>
          </ac:spMkLst>
        </pc:spChg>
        <pc:grpChg chg="mod">
          <ac:chgData name="Laura Lee" userId="3ca4bf71-309b-40f8-91fc-8d2ab8f2c4fc" providerId="ADAL" clId="{D47CEAB4-49AF-4E6D-B730-9C734E08BE99}" dt="2026-04-22T15:03:39.412" v="201" actId="962"/>
          <ac:grpSpMkLst>
            <pc:docMk/>
            <pc:sldMk cId="0" sldId="274"/>
            <ac:grpSpMk id="4" creationId="{00000000-0000-0000-0000-000000000000}"/>
          </ac:grpSpMkLst>
        </pc:grpChg>
        <pc:picChg chg="del">
          <ac:chgData name="Laura Lee" userId="3ca4bf71-309b-40f8-91fc-8d2ab8f2c4fc" providerId="ADAL" clId="{D47CEAB4-49AF-4E6D-B730-9C734E08BE99}" dt="2026-04-21T23:09:33.367" v="146" actId="478"/>
          <ac:picMkLst>
            <pc:docMk/>
            <pc:sldMk cId="0" sldId="274"/>
            <ac:picMk id="3" creationId="{00000000-0000-0000-0000-000000000000}"/>
          </ac:picMkLst>
        </pc:picChg>
      </pc:sldChg>
      <pc:sldChg chg="addSp delSp modSp mod">
        <pc:chgData name="Laura Lee" userId="3ca4bf71-309b-40f8-91fc-8d2ab8f2c4fc" providerId="ADAL" clId="{D47CEAB4-49AF-4E6D-B730-9C734E08BE99}" dt="2026-04-22T17:19:33.118" v="903" actId="13244"/>
        <pc:sldMkLst>
          <pc:docMk/>
          <pc:sldMk cId="0" sldId="275"/>
        </pc:sldMkLst>
        <pc:spChg chg="mod">
          <ac:chgData name="Laura Lee" userId="3ca4bf71-309b-40f8-91fc-8d2ab8f2c4fc" providerId="ADAL" clId="{D47CEAB4-49AF-4E6D-B730-9C734E08BE99}" dt="2026-04-21T23:10:19.162" v="153" actId="962"/>
          <ac:spMkLst>
            <pc:docMk/>
            <pc:sldMk cId="0" sldId="275"/>
            <ac:spMk id="3" creationId="{00000000-0000-0000-0000-000000000000}"/>
          </ac:spMkLst>
        </pc:spChg>
        <pc:spChg chg="mod">
          <ac:chgData name="Laura Lee" userId="3ca4bf71-309b-40f8-91fc-8d2ab8f2c4fc" providerId="ADAL" clId="{D47CEAB4-49AF-4E6D-B730-9C734E08BE99}" dt="2026-04-22T17:18:41.198" v="897" actId="1076"/>
          <ac:spMkLst>
            <pc:docMk/>
            <pc:sldMk cId="0" sldId="275"/>
            <ac:spMk id="4" creationId="{00000000-0000-0000-0000-000000000000}"/>
          </ac:spMkLst>
        </pc:spChg>
        <pc:spChg chg="del mod ord">
          <ac:chgData name="Laura Lee" userId="3ca4bf71-309b-40f8-91fc-8d2ab8f2c4fc" providerId="ADAL" clId="{D47CEAB4-49AF-4E6D-B730-9C734E08BE99}" dt="2026-04-22T17:18:39.949" v="896" actId="478"/>
          <ac:spMkLst>
            <pc:docMk/>
            <pc:sldMk cId="0" sldId="275"/>
            <ac:spMk id="5" creationId="{00000000-0000-0000-0000-000000000000}"/>
          </ac:spMkLst>
        </pc:spChg>
        <pc:spChg chg="del ord">
          <ac:chgData name="Laura Lee" userId="3ca4bf71-309b-40f8-91fc-8d2ab8f2c4fc" providerId="ADAL" clId="{D47CEAB4-49AF-4E6D-B730-9C734E08BE99}" dt="2026-04-22T17:19:28.263" v="901" actId="478"/>
          <ac:spMkLst>
            <pc:docMk/>
            <pc:sldMk cId="0" sldId="275"/>
            <ac:spMk id="6" creationId="{00000000-0000-0000-0000-000000000000}"/>
          </ac:spMkLst>
        </pc:spChg>
        <pc:spChg chg="del mod">
          <ac:chgData name="Laura Lee" userId="3ca4bf71-309b-40f8-91fc-8d2ab8f2c4fc" providerId="ADAL" clId="{D47CEAB4-49AF-4E6D-B730-9C734E08BE99}" dt="2026-04-22T15:39:10.440" v="716" actId="478"/>
          <ac:spMkLst>
            <pc:docMk/>
            <pc:sldMk cId="0" sldId="275"/>
            <ac:spMk id="7" creationId="{00000000-0000-0000-0000-000000000000}"/>
          </ac:spMkLst>
        </pc:spChg>
        <pc:spChg chg="add mod">
          <ac:chgData name="Laura Lee" userId="3ca4bf71-309b-40f8-91fc-8d2ab8f2c4fc" providerId="ADAL" clId="{D47CEAB4-49AF-4E6D-B730-9C734E08BE99}" dt="2026-04-22T15:59:32.962" v="752" actId="962"/>
          <ac:spMkLst>
            <pc:docMk/>
            <pc:sldMk cId="0" sldId="275"/>
            <ac:spMk id="8" creationId="{8248D817-3068-CEAC-59A8-79A4EE1DA89A}"/>
          </ac:spMkLst>
        </pc:spChg>
        <pc:spChg chg="add mod">
          <ac:chgData name="Laura Lee" userId="3ca4bf71-309b-40f8-91fc-8d2ab8f2c4fc" providerId="ADAL" clId="{D47CEAB4-49AF-4E6D-B730-9C734E08BE99}" dt="2026-04-22T17:18:50.802" v="900" actId="13244"/>
          <ac:spMkLst>
            <pc:docMk/>
            <pc:sldMk cId="0" sldId="275"/>
            <ac:spMk id="9" creationId="{C99C8AFF-120C-97D6-CE29-243A8AE9DFE0}"/>
          </ac:spMkLst>
        </pc:spChg>
        <pc:spChg chg="add mod">
          <ac:chgData name="Laura Lee" userId="3ca4bf71-309b-40f8-91fc-8d2ab8f2c4fc" providerId="ADAL" clId="{D47CEAB4-49AF-4E6D-B730-9C734E08BE99}" dt="2026-04-22T17:19:33.118" v="903" actId="13244"/>
          <ac:spMkLst>
            <pc:docMk/>
            <pc:sldMk cId="0" sldId="275"/>
            <ac:spMk id="10" creationId="{8D5FCFCF-54B3-DE55-50B6-440EBDE26AA5}"/>
          </ac:spMkLst>
        </pc:spChg>
        <pc:picChg chg="del">
          <ac:chgData name="Laura Lee" userId="3ca4bf71-309b-40f8-91fc-8d2ab8f2c4fc" providerId="ADAL" clId="{D47CEAB4-49AF-4E6D-B730-9C734E08BE99}" dt="2026-04-21T23:10:13.294" v="152" actId="478"/>
          <ac:picMkLst>
            <pc:docMk/>
            <pc:sldMk cId="0" sldId="275"/>
            <ac:picMk id="2" creationId="{00000000-0000-0000-0000-000000000000}"/>
          </ac:picMkLst>
        </pc:picChg>
      </pc:sldChg>
      <pc:sldChg chg="addSp delSp modSp mod modClrScheme chgLayout">
        <pc:chgData name="Laura Lee" userId="3ca4bf71-309b-40f8-91fc-8d2ab8f2c4fc" providerId="ADAL" clId="{D47CEAB4-49AF-4E6D-B730-9C734E08BE99}" dt="2026-04-22T17:49:34.606" v="1191" actId="13244"/>
        <pc:sldMkLst>
          <pc:docMk/>
          <pc:sldMk cId="0" sldId="276"/>
        </pc:sldMkLst>
        <pc:spChg chg="del">
          <ac:chgData name="Laura Lee" userId="3ca4bf71-309b-40f8-91fc-8d2ab8f2c4fc" providerId="ADAL" clId="{D47CEAB4-49AF-4E6D-B730-9C734E08BE99}" dt="2026-04-21T23:10:39.128" v="158" actId="478"/>
          <ac:spMkLst>
            <pc:docMk/>
            <pc:sldMk cId="0" sldId="276"/>
            <ac:spMk id="2" creationId="{00000000-0000-0000-0000-000000000000}"/>
          </ac:spMkLst>
        </pc:spChg>
        <pc:spChg chg="add mod ord">
          <ac:chgData name="Laura Lee" userId="3ca4bf71-309b-40f8-91fc-8d2ab8f2c4fc" providerId="ADAL" clId="{D47CEAB4-49AF-4E6D-B730-9C734E08BE99}" dt="2026-04-22T17:49:34.606" v="1191" actId="13244"/>
          <ac:spMkLst>
            <pc:docMk/>
            <pc:sldMk cId="0" sldId="276"/>
            <ac:spMk id="3" creationId="{0B320C80-1ED2-EC6C-503C-1C95378BB971}"/>
          </ac:spMkLst>
        </pc:spChg>
        <pc:spChg chg="del mod ord">
          <ac:chgData name="Laura Lee" userId="3ca4bf71-309b-40f8-91fc-8d2ab8f2c4fc" providerId="ADAL" clId="{D47CEAB4-49AF-4E6D-B730-9C734E08BE99}" dt="2026-04-22T17:49:29.644" v="1189" actId="478"/>
          <ac:spMkLst>
            <pc:docMk/>
            <pc:sldMk cId="0" sldId="276"/>
            <ac:spMk id="7" creationId="{00000000-0000-0000-0000-000000000000}"/>
          </ac:spMkLst>
        </pc:spChg>
        <pc:spChg chg="del">
          <ac:chgData name="Laura Lee" userId="3ca4bf71-309b-40f8-91fc-8d2ab8f2c4fc" providerId="ADAL" clId="{D47CEAB4-49AF-4E6D-B730-9C734E08BE99}" dt="2026-04-21T23:10:48.119" v="160" actId="478"/>
          <ac:spMkLst>
            <pc:docMk/>
            <pc:sldMk cId="0" sldId="276"/>
            <ac:spMk id="8" creationId="{00000000-0000-0000-0000-000000000000}"/>
          </ac:spMkLst>
        </pc:spChg>
        <pc:spChg chg="del mod ord">
          <ac:chgData name="Laura Lee" userId="3ca4bf71-309b-40f8-91fc-8d2ab8f2c4fc" providerId="ADAL" clId="{D47CEAB4-49AF-4E6D-B730-9C734E08BE99}" dt="2026-04-22T17:41:05.687" v="1117" actId="478"/>
          <ac:spMkLst>
            <pc:docMk/>
            <pc:sldMk cId="0" sldId="276"/>
            <ac:spMk id="9" creationId="{00000000-0000-0000-0000-000000000000}"/>
          </ac:spMkLst>
        </pc:spChg>
        <pc:spChg chg="del">
          <ac:chgData name="Laura Lee" userId="3ca4bf71-309b-40f8-91fc-8d2ab8f2c4fc" providerId="ADAL" clId="{D47CEAB4-49AF-4E6D-B730-9C734E08BE99}" dt="2026-04-22T15:39:33.353" v="719" actId="478"/>
          <ac:spMkLst>
            <pc:docMk/>
            <pc:sldMk cId="0" sldId="276"/>
            <ac:spMk id="10" creationId="{00000000-0000-0000-0000-000000000000}"/>
          </ac:spMkLst>
        </pc:spChg>
        <pc:spChg chg="add mod">
          <ac:chgData name="Laura Lee" userId="3ca4bf71-309b-40f8-91fc-8d2ab8f2c4fc" providerId="ADAL" clId="{D47CEAB4-49AF-4E6D-B730-9C734E08BE99}" dt="2026-04-22T15:59:37.676" v="753" actId="962"/>
          <ac:spMkLst>
            <pc:docMk/>
            <pc:sldMk cId="0" sldId="276"/>
            <ac:spMk id="11" creationId="{F29E8FB7-76FB-448C-04F2-3679527A4AA2}"/>
          </ac:spMkLst>
        </pc:spChg>
        <pc:spChg chg="add del mod ord">
          <ac:chgData name="Laura Lee" userId="3ca4bf71-309b-40f8-91fc-8d2ab8f2c4fc" providerId="ADAL" clId="{D47CEAB4-49AF-4E6D-B730-9C734E08BE99}" dt="2026-04-22T17:40:57.389" v="1114" actId="478"/>
          <ac:spMkLst>
            <pc:docMk/>
            <pc:sldMk cId="0" sldId="276"/>
            <ac:spMk id="12" creationId="{D9466E71-A1BB-37B3-CEF2-A27BB2FDEA90}"/>
          </ac:spMkLst>
        </pc:spChg>
        <pc:spChg chg="add del mod ord">
          <ac:chgData name="Laura Lee" userId="3ca4bf71-309b-40f8-91fc-8d2ab8f2c4fc" providerId="ADAL" clId="{D47CEAB4-49AF-4E6D-B730-9C734E08BE99}" dt="2026-04-22T17:40:46.748" v="1111" actId="22"/>
          <ac:spMkLst>
            <pc:docMk/>
            <pc:sldMk cId="0" sldId="276"/>
            <ac:spMk id="13" creationId="{1F3EAD94-9226-CEAE-173E-E330428BA5D1}"/>
          </ac:spMkLst>
        </pc:spChg>
        <pc:spChg chg="mod">
          <ac:chgData name="Laura Lee" userId="3ca4bf71-309b-40f8-91fc-8d2ab8f2c4fc" providerId="ADAL" clId="{D47CEAB4-49AF-4E6D-B730-9C734E08BE99}" dt="2026-04-22T17:40:09.243" v="1101" actId="1076"/>
          <ac:spMkLst>
            <pc:docMk/>
            <pc:sldMk cId="0" sldId="276"/>
            <ac:spMk id="15" creationId="{747A9C58-90C1-901C-ACFC-88D5A630CA60}"/>
          </ac:spMkLst>
        </pc:spChg>
        <pc:spChg chg="del mod">
          <ac:chgData name="Laura Lee" userId="3ca4bf71-309b-40f8-91fc-8d2ab8f2c4fc" providerId="ADAL" clId="{D47CEAB4-49AF-4E6D-B730-9C734E08BE99}" dt="2026-04-22T17:41:23.848" v="1122" actId="478"/>
          <ac:spMkLst>
            <pc:docMk/>
            <pc:sldMk cId="0" sldId="276"/>
            <ac:spMk id="18" creationId="{938A9AD1-971E-BDAF-B887-B20A026177B9}"/>
          </ac:spMkLst>
        </pc:spChg>
        <pc:spChg chg="add mod">
          <ac:chgData name="Laura Lee" userId="3ca4bf71-309b-40f8-91fc-8d2ab8f2c4fc" providerId="ADAL" clId="{D47CEAB4-49AF-4E6D-B730-9C734E08BE99}" dt="2026-04-22T17:41:09.211" v="1118" actId="1076"/>
          <ac:spMkLst>
            <pc:docMk/>
            <pc:sldMk cId="0" sldId="276"/>
            <ac:spMk id="24" creationId="{E5135E6B-F8D0-0C91-2C8D-9727209067B6}"/>
          </ac:spMkLst>
        </pc:spChg>
        <pc:grpChg chg="add del mod">
          <ac:chgData name="Laura Lee" userId="3ca4bf71-309b-40f8-91fc-8d2ab8f2c4fc" providerId="ADAL" clId="{D47CEAB4-49AF-4E6D-B730-9C734E08BE99}" dt="2026-04-22T17:40:43.607" v="1110" actId="478"/>
          <ac:grpSpMkLst>
            <pc:docMk/>
            <pc:sldMk cId="0" sldId="276"/>
            <ac:grpSpMk id="4" creationId="{00000000-0000-0000-0000-000000000000}"/>
          </ac:grpSpMkLst>
        </pc:grpChg>
        <pc:grpChg chg="add del mod">
          <ac:chgData name="Laura Lee" userId="3ca4bf71-309b-40f8-91fc-8d2ab8f2c4fc" providerId="ADAL" clId="{D47CEAB4-49AF-4E6D-B730-9C734E08BE99}" dt="2026-04-22T17:40:42.070" v="1109" actId="21"/>
          <ac:grpSpMkLst>
            <pc:docMk/>
            <pc:sldMk cId="0" sldId="276"/>
            <ac:grpSpMk id="14" creationId="{08906281-5F0E-FE27-3B4B-6870CA8E7494}"/>
          </ac:grpSpMkLst>
        </pc:grpChg>
        <pc:grpChg chg="add del mod">
          <ac:chgData name="Laura Lee" userId="3ca4bf71-309b-40f8-91fc-8d2ab8f2c4fc" providerId="ADAL" clId="{D47CEAB4-49AF-4E6D-B730-9C734E08BE99}" dt="2026-04-22T17:40:05.466" v="1100" actId="478"/>
          <ac:grpSpMkLst>
            <pc:docMk/>
            <pc:sldMk cId="0" sldId="276"/>
            <ac:grpSpMk id="17" creationId="{4E8C94E8-359E-162A-0D30-1C44C8BEC704}"/>
          </ac:grpSpMkLst>
        </pc:grpChg>
        <pc:picChg chg="del">
          <ac:chgData name="Laura Lee" userId="3ca4bf71-309b-40f8-91fc-8d2ab8f2c4fc" providerId="ADAL" clId="{D47CEAB4-49AF-4E6D-B730-9C734E08BE99}" dt="2026-04-21T23:10:42.695" v="159" actId="478"/>
          <ac:picMkLst>
            <pc:docMk/>
            <pc:sldMk cId="0" sldId="276"/>
            <ac:picMk id="3" creationId="{00000000-0000-0000-0000-000000000000}"/>
          </ac:picMkLst>
        </pc:picChg>
        <pc:picChg chg="mod">
          <ac:chgData name="Laura Lee" userId="3ca4bf71-309b-40f8-91fc-8d2ab8f2c4fc" providerId="ADAL" clId="{D47CEAB4-49AF-4E6D-B730-9C734E08BE99}" dt="2026-04-22T17:40:09.243" v="1101" actId="1076"/>
          <ac:picMkLst>
            <pc:docMk/>
            <pc:sldMk cId="0" sldId="276"/>
            <ac:picMk id="16" creationId="{5986E6AA-DE41-018A-8BB2-E10C3E7BF92B}"/>
          </ac:picMkLst>
        </pc:picChg>
        <pc:picChg chg="del mod">
          <ac:chgData name="Laura Lee" userId="3ca4bf71-309b-40f8-91fc-8d2ab8f2c4fc" providerId="ADAL" clId="{D47CEAB4-49AF-4E6D-B730-9C734E08BE99}" dt="2026-04-22T17:40:05.466" v="1100" actId="478"/>
          <ac:picMkLst>
            <pc:docMk/>
            <pc:sldMk cId="0" sldId="276"/>
            <ac:picMk id="19" creationId="{16645394-F2D2-7CDB-2891-97B79D7F3E3A}"/>
          </ac:picMkLst>
        </pc:picChg>
        <pc:picChg chg="add del mod ord">
          <ac:chgData name="Laura Lee" userId="3ca4bf71-309b-40f8-91fc-8d2ab8f2c4fc" providerId="ADAL" clId="{D47CEAB4-49AF-4E6D-B730-9C734E08BE99}" dt="2026-04-22T17:40:22.213" v="1105" actId="22"/>
          <ac:picMkLst>
            <pc:docMk/>
            <pc:sldMk cId="0" sldId="276"/>
            <ac:picMk id="21" creationId="{8FD9159F-6C12-F093-F4A2-C091907F5A0F}"/>
          </ac:picMkLst>
        </pc:picChg>
        <pc:picChg chg="add mod ord">
          <ac:chgData name="Laura Lee" userId="3ca4bf71-309b-40f8-91fc-8d2ab8f2c4fc" providerId="ADAL" clId="{D47CEAB4-49AF-4E6D-B730-9C734E08BE99}" dt="2026-04-22T17:41:14.667" v="1120" actId="14100"/>
          <ac:picMkLst>
            <pc:docMk/>
            <pc:sldMk cId="0" sldId="276"/>
            <ac:picMk id="23" creationId="{3C526C6A-8261-27A0-6B4E-298BAFE7085F}"/>
          </ac:picMkLst>
        </pc:picChg>
      </pc:sldChg>
      <pc:sldChg chg="addSp delSp modSp mod modClrScheme chgLayout">
        <pc:chgData name="Laura Lee" userId="3ca4bf71-309b-40f8-91fc-8d2ab8f2c4fc" providerId="ADAL" clId="{D47CEAB4-49AF-4E6D-B730-9C734E08BE99}" dt="2026-04-22T17:49:22.139" v="1188" actId="13244"/>
        <pc:sldMkLst>
          <pc:docMk/>
          <pc:sldMk cId="0" sldId="277"/>
        </pc:sldMkLst>
        <pc:spChg chg="del">
          <ac:chgData name="Laura Lee" userId="3ca4bf71-309b-40f8-91fc-8d2ab8f2c4fc" providerId="ADAL" clId="{D47CEAB4-49AF-4E6D-B730-9C734E08BE99}" dt="2026-04-21T23:11:16.887" v="162" actId="478"/>
          <ac:spMkLst>
            <pc:docMk/>
            <pc:sldMk cId="0" sldId="277"/>
            <ac:spMk id="2" creationId="{00000000-0000-0000-0000-000000000000}"/>
          </ac:spMkLst>
        </pc:spChg>
        <pc:spChg chg="add mod ord">
          <ac:chgData name="Laura Lee" userId="3ca4bf71-309b-40f8-91fc-8d2ab8f2c4fc" providerId="ADAL" clId="{D47CEAB4-49AF-4E6D-B730-9C734E08BE99}" dt="2026-04-22T17:49:22.139" v="1188" actId="13244"/>
          <ac:spMkLst>
            <pc:docMk/>
            <pc:sldMk cId="0" sldId="277"/>
            <ac:spMk id="3" creationId="{E31D176D-F20A-CBD1-8EC7-7F30DF9C651F}"/>
          </ac:spMkLst>
        </pc:spChg>
        <pc:spChg chg="del mod ord">
          <ac:chgData name="Laura Lee" userId="3ca4bf71-309b-40f8-91fc-8d2ab8f2c4fc" providerId="ADAL" clId="{D47CEAB4-49AF-4E6D-B730-9C734E08BE99}" dt="2026-04-22T17:49:16.650" v="1186" actId="478"/>
          <ac:spMkLst>
            <pc:docMk/>
            <pc:sldMk cId="0" sldId="277"/>
            <ac:spMk id="7" creationId="{00000000-0000-0000-0000-000000000000}"/>
          </ac:spMkLst>
        </pc:spChg>
        <pc:spChg chg="del">
          <ac:chgData name="Laura Lee" userId="3ca4bf71-309b-40f8-91fc-8d2ab8f2c4fc" providerId="ADAL" clId="{D47CEAB4-49AF-4E6D-B730-9C734E08BE99}" dt="2026-04-21T23:11:27.662" v="165" actId="478"/>
          <ac:spMkLst>
            <pc:docMk/>
            <pc:sldMk cId="0" sldId="277"/>
            <ac:spMk id="8" creationId="{00000000-0000-0000-0000-000000000000}"/>
          </ac:spMkLst>
        </pc:spChg>
        <pc:spChg chg="del mod ord">
          <ac:chgData name="Laura Lee" userId="3ca4bf71-309b-40f8-91fc-8d2ab8f2c4fc" providerId="ADAL" clId="{D47CEAB4-49AF-4E6D-B730-9C734E08BE99}" dt="2026-04-22T17:44:04.225" v="1154" actId="478"/>
          <ac:spMkLst>
            <pc:docMk/>
            <pc:sldMk cId="0" sldId="277"/>
            <ac:spMk id="9" creationId="{00000000-0000-0000-0000-000000000000}"/>
          </ac:spMkLst>
        </pc:spChg>
        <pc:spChg chg="del">
          <ac:chgData name="Laura Lee" userId="3ca4bf71-309b-40f8-91fc-8d2ab8f2c4fc" providerId="ADAL" clId="{D47CEAB4-49AF-4E6D-B730-9C734E08BE99}" dt="2026-04-22T15:39:44.504" v="722" actId="478"/>
          <ac:spMkLst>
            <pc:docMk/>
            <pc:sldMk cId="0" sldId="277"/>
            <ac:spMk id="10" creationId="{00000000-0000-0000-0000-000000000000}"/>
          </ac:spMkLst>
        </pc:spChg>
        <pc:spChg chg="add mod">
          <ac:chgData name="Laura Lee" userId="3ca4bf71-309b-40f8-91fc-8d2ab8f2c4fc" providerId="ADAL" clId="{D47CEAB4-49AF-4E6D-B730-9C734E08BE99}" dt="2026-04-22T15:59:41.246" v="754" actId="962"/>
          <ac:spMkLst>
            <pc:docMk/>
            <pc:sldMk cId="0" sldId="277"/>
            <ac:spMk id="11" creationId="{32867E23-3031-EF0B-4ACC-DFE977FC1649}"/>
          </ac:spMkLst>
        </pc:spChg>
        <pc:spChg chg="add mod ord">
          <ac:chgData name="Laura Lee" userId="3ca4bf71-309b-40f8-91fc-8d2ab8f2c4fc" providerId="ADAL" clId="{D47CEAB4-49AF-4E6D-B730-9C734E08BE99}" dt="2026-04-22T17:44:24.509" v="1163" actId="1076"/>
          <ac:spMkLst>
            <pc:docMk/>
            <pc:sldMk cId="0" sldId="277"/>
            <ac:spMk id="12" creationId="{267EFB98-596A-B553-7E11-519683A69023}"/>
          </ac:spMkLst>
        </pc:spChg>
        <pc:spChg chg="add del mod ord">
          <ac:chgData name="Laura Lee" userId="3ca4bf71-309b-40f8-91fc-8d2ab8f2c4fc" providerId="ADAL" clId="{D47CEAB4-49AF-4E6D-B730-9C734E08BE99}" dt="2026-04-22T17:43:48.997" v="1150" actId="22"/>
          <ac:spMkLst>
            <pc:docMk/>
            <pc:sldMk cId="0" sldId="277"/>
            <ac:spMk id="13" creationId="{8EE459B9-2898-FC57-D786-EA19FEE7888F}"/>
          </ac:spMkLst>
        </pc:spChg>
        <pc:grpChg chg="del mod ord">
          <ac:chgData name="Laura Lee" userId="3ca4bf71-309b-40f8-91fc-8d2ab8f2c4fc" providerId="ADAL" clId="{D47CEAB4-49AF-4E6D-B730-9C734E08BE99}" dt="2026-04-22T17:43:53.567" v="1151" actId="478"/>
          <ac:grpSpMkLst>
            <pc:docMk/>
            <pc:sldMk cId="0" sldId="277"/>
            <ac:grpSpMk id="4" creationId="{00000000-0000-0000-0000-000000000000}"/>
          </ac:grpSpMkLst>
        </pc:grpChg>
        <pc:picChg chg="del">
          <ac:chgData name="Laura Lee" userId="3ca4bf71-309b-40f8-91fc-8d2ab8f2c4fc" providerId="ADAL" clId="{D47CEAB4-49AF-4E6D-B730-9C734E08BE99}" dt="2026-04-21T23:11:21.063" v="163" actId="478"/>
          <ac:picMkLst>
            <pc:docMk/>
            <pc:sldMk cId="0" sldId="277"/>
            <ac:picMk id="3" creationId="{00000000-0000-0000-0000-000000000000}"/>
          </ac:picMkLst>
        </pc:picChg>
        <pc:picChg chg="add mod ord">
          <ac:chgData name="Laura Lee" userId="3ca4bf71-309b-40f8-91fc-8d2ab8f2c4fc" providerId="ADAL" clId="{D47CEAB4-49AF-4E6D-B730-9C734E08BE99}" dt="2026-04-22T17:44:37.401" v="1168" actId="1076"/>
          <ac:picMkLst>
            <pc:docMk/>
            <pc:sldMk cId="0" sldId="277"/>
            <ac:picMk id="15" creationId="{E0DA5381-5919-B2B3-8B0E-98020C78377F}"/>
          </ac:picMkLst>
        </pc:picChg>
      </pc:sldChg>
      <pc:sldChg chg="addSp delSp modSp mod chgLayout">
        <pc:chgData name="Laura Lee" userId="3ca4bf71-309b-40f8-91fc-8d2ab8f2c4fc" providerId="ADAL" clId="{D47CEAB4-49AF-4E6D-B730-9C734E08BE99}" dt="2026-04-22T17:49:06.503" v="1185" actId="13244"/>
        <pc:sldMkLst>
          <pc:docMk/>
          <pc:sldMk cId="0" sldId="278"/>
        </pc:sldMkLst>
        <pc:spChg chg="mod">
          <ac:chgData name="Laura Lee" userId="3ca4bf71-309b-40f8-91fc-8d2ab8f2c4fc" providerId="ADAL" clId="{D47CEAB4-49AF-4E6D-B730-9C734E08BE99}" dt="2026-04-21T23:12:04.208" v="169" actId="962"/>
          <ac:spMkLst>
            <pc:docMk/>
            <pc:sldMk cId="0" sldId="278"/>
            <ac:spMk id="3" creationId="{00000000-0000-0000-0000-000000000000}"/>
          </ac:spMkLst>
        </pc:spChg>
        <pc:spChg chg="mod">
          <ac:chgData name="Laura Lee" userId="3ca4bf71-309b-40f8-91fc-8d2ab8f2c4fc" providerId="ADAL" clId="{D47CEAB4-49AF-4E6D-B730-9C734E08BE99}" dt="2026-04-21T23:12:07.205" v="170" actId="962"/>
          <ac:spMkLst>
            <pc:docMk/>
            <pc:sldMk cId="0" sldId="278"/>
            <ac:spMk id="4" creationId="{00000000-0000-0000-0000-000000000000}"/>
          </ac:spMkLst>
        </pc:spChg>
        <pc:spChg chg="del ord">
          <ac:chgData name="Laura Lee" userId="3ca4bf71-309b-40f8-91fc-8d2ab8f2c4fc" providerId="ADAL" clId="{D47CEAB4-49AF-4E6D-B730-9C734E08BE99}" dt="2026-04-22T17:23:01.286" v="929" actId="478"/>
          <ac:spMkLst>
            <pc:docMk/>
            <pc:sldMk cId="0" sldId="278"/>
            <ac:spMk id="5" creationId="{00000000-0000-0000-0000-000000000000}"/>
          </ac:spMkLst>
        </pc:spChg>
        <pc:spChg chg="del ord">
          <ac:chgData name="Laura Lee" userId="3ca4bf71-309b-40f8-91fc-8d2ab8f2c4fc" providerId="ADAL" clId="{D47CEAB4-49AF-4E6D-B730-9C734E08BE99}" dt="2026-04-22T17:42:45.279" v="1140" actId="478"/>
          <ac:spMkLst>
            <pc:docMk/>
            <pc:sldMk cId="0" sldId="278"/>
            <ac:spMk id="6" creationId="{00000000-0000-0000-0000-000000000000}"/>
          </ac:spMkLst>
        </pc:spChg>
        <pc:spChg chg="del mod">
          <ac:chgData name="Laura Lee" userId="3ca4bf71-309b-40f8-91fc-8d2ab8f2c4fc" providerId="ADAL" clId="{D47CEAB4-49AF-4E6D-B730-9C734E08BE99}" dt="2026-04-22T15:40:02.945" v="727" actId="478"/>
          <ac:spMkLst>
            <pc:docMk/>
            <pc:sldMk cId="0" sldId="278"/>
            <ac:spMk id="7" creationId="{00000000-0000-0000-0000-000000000000}"/>
          </ac:spMkLst>
        </pc:spChg>
        <pc:spChg chg="add mod">
          <ac:chgData name="Laura Lee" userId="3ca4bf71-309b-40f8-91fc-8d2ab8f2c4fc" providerId="ADAL" clId="{D47CEAB4-49AF-4E6D-B730-9C734E08BE99}" dt="2026-04-22T17:23:12.803" v="933" actId="962"/>
          <ac:spMkLst>
            <pc:docMk/>
            <pc:sldMk cId="0" sldId="278"/>
            <ac:spMk id="8" creationId="{B2F6B818-7D6B-0D81-2DAE-D698D530E006}"/>
          </ac:spMkLst>
        </pc:spChg>
        <pc:spChg chg="add del mod ord">
          <ac:chgData name="Laura Lee" userId="3ca4bf71-309b-40f8-91fc-8d2ab8f2c4fc" providerId="ADAL" clId="{D47CEAB4-49AF-4E6D-B730-9C734E08BE99}" dt="2026-04-22T17:47:24.988" v="1174" actId="478"/>
          <ac:spMkLst>
            <pc:docMk/>
            <pc:sldMk cId="0" sldId="278"/>
            <ac:spMk id="9" creationId="{D68192BB-ADBF-C356-ECBA-61452F606FD2}"/>
          </ac:spMkLst>
        </pc:spChg>
        <pc:spChg chg="add mod ord">
          <ac:chgData name="Laura Lee" userId="3ca4bf71-309b-40f8-91fc-8d2ab8f2c4fc" providerId="ADAL" clId="{D47CEAB4-49AF-4E6D-B730-9C734E08BE99}" dt="2026-04-22T17:42:58.693" v="1144" actId="2710"/>
          <ac:spMkLst>
            <pc:docMk/>
            <pc:sldMk cId="0" sldId="278"/>
            <ac:spMk id="10" creationId="{E84DB71B-0E2F-25B9-3D70-407A5DA0BDD2}"/>
          </ac:spMkLst>
        </pc:spChg>
        <pc:spChg chg="add mod ord">
          <ac:chgData name="Laura Lee" userId="3ca4bf71-309b-40f8-91fc-8d2ab8f2c4fc" providerId="ADAL" clId="{D47CEAB4-49AF-4E6D-B730-9C734E08BE99}" dt="2026-04-22T17:49:06.503" v="1185" actId="13244"/>
          <ac:spMkLst>
            <pc:docMk/>
            <pc:sldMk cId="0" sldId="278"/>
            <ac:spMk id="11" creationId="{EE6EAB26-318E-6D3B-4D59-9FB868082ECF}"/>
          </ac:spMkLst>
        </pc:spChg>
        <pc:picChg chg="del">
          <ac:chgData name="Laura Lee" userId="3ca4bf71-309b-40f8-91fc-8d2ab8f2c4fc" providerId="ADAL" clId="{D47CEAB4-49AF-4E6D-B730-9C734E08BE99}" dt="2026-04-21T23:11:45.303" v="168" actId="478"/>
          <ac:picMkLst>
            <pc:docMk/>
            <pc:sldMk cId="0" sldId="278"/>
            <ac:picMk id="2" creationId="{00000000-0000-0000-0000-000000000000}"/>
          </ac:picMkLst>
        </pc:picChg>
      </pc:sldChg>
      <pc:sldChg chg="addSp delSp modSp mod chgLayout">
        <pc:chgData name="Laura Lee" userId="3ca4bf71-309b-40f8-91fc-8d2ab8f2c4fc" providerId="ADAL" clId="{D47CEAB4-49AF-4E6D-B730-9C734E08BE99}" dt="2026-04-22T17:49:03.197" v="1184" actId="13244"/>
        <pc:sldMkLst>
          <pc:docMk/>
          <pc:sldMk cId="0" sldId="279"/>
        </pc:sldMkLst>
        <pc:spChg chg="mod">
          <ac:chgData name="Laura Lee" userId="3ca4bf71-309b-40f8-91fc-8d2ab8f2c4fc" providerId="ADAL" clId="{D47CEAB4-49AF-4E6D-B730-9C734E08BE99}" dt="2026-04-21T23:12:41.645" v="176" actId="962"/>
          <ac:spMkLst>
            <pc:docMk/>
            <pc:sldMk cId="0" sldId="279"/>
            <ac:spMk id="3" creationId="{00000000-0000-0000-0000-000000000000}"/>
          </ac:spMkLst>
        </pc:spChg>
        <pc:spChg chg="mod">
          <ac:chgData name="Laura Lee" userId="3ca4bf71-309b-40f8-91fc-8d2ab8f2c4fc" providerId="ADAL" clId="{D47CEAB4-49AF-4E6D-B730-9C734E08BE99}" dt="2026-04-21T23:12:38.350" v="175" actId="962"/>
          <ac:spMkLst>
            <pc:docMk/>
            <pc:sldMk cId="0" sldId="279"/>
            <ac:spMk id="4" creationId="{00000000-0000-0000-0000-000000000000}"/>
          </ac:spMkLst>
        </pc:spChg>
        <pc:spChg chg="del ord">
          <ac:chgData name="Laura Lee" userId="3ca4bf71-309b-40f8-91fc-8d2ab8f2c4fc" providerId="ADAL" clId="{D47CEAB4-49AF-4E6D-B730-9C734E08BE99}" dt="2026-04-22T17:23:27.069" v="934" actId="478"/>
          <ac:spMkLst>
            <pc:docMk/>
            <pc:sldMk cId="0" sldId="279"/>
            <ac:spMk id="5" creationId="{00000000-0000-0000-0000-000000000000}"/>
          </ac:spMkLst>
        </pc:spChg>
        <pc:spChg chg="del mod ord">
          <ac:chgData name="Laura Lee" userId="3ca4bf71-309b-40f8-91fc-8d2ab8f2c4fc" providerId="ADAL" clId="{D47CEAB4-49AF-4E6D-B730-9C734E08BE99}" dt="2026-04-22T17:42:18.229" v="1133" actId="478"/>
          <ac:spMkLst>
            <pc:docMk/>
            <pc:sldMk cId="0" sldId="279"/>
            <ac:spMk id="6" creationId="{00000000-0000-0000-0000-000000000000}"/>
          </ac:spMkLst>
        </pc:spChg>
        <pc:spChg chg="del mod ord">
          <ac:chgData name="Laura Lee" userId="3ca4bf71-309b-40f8-91fc-8d2ab8f2c4fc" providerId="ADAL" clId="{D47CEAB4-49AF-4E6D-B730-9C734E08BE99}" dt="2026-04-22T15:40:13.434" v="730" actId="478"/>
          <ac:spMkLst>
            <pc:docMk/>
            <pc:sldMk cId="0" sldId="279"/>
            <ac:spMk id="7" creationId="{00000000-0000-0000-0000-000000000000}"/>
          </ac:spMkLst>
        </pc:spChg>
        <pc:spChg chg="add mod">
          <ac:chgData name="Laura Lee" userId="3ca4bf71-309b-40f8-91fc-8d2ab8f2c4fc" providerId="ADAL" clId="{D47CEAB4-49AF-4E6D-B730-9C734E08BE99}" dt="2026-04-22T15:59:49.515" v="755" actId="962"/>
          <ac:spMkLst>
            <pc:docMk/>
            <pc:sldMk cId="0" sldId="279"/>
            <ac:spMk id="8" creationId="{8BDAF871-B4BD-2782-17D2-CFB380D763F2}"/>
          </ac:spMkLst>
        </pc:spChg>
        <pc:spChg chg="add del mod ord">
          <ac:chgData name="Laura Lee" userId="3ca4bf71-309b-40f8-91fc-8d2ab8f2c4fc" providerId="ADAL" clId="{D47CEAB4-49AF-4E6D-B730-9C734E08BE99}" dt="2026-04-22T17:47:41.470" v="1177" actId="478"/>
          <ac:spMkLst>
            <pc:docMk/>
            <pc:sldMk cId="0" sldId="279"/>
            <ac:spMk id="9" creationId="{C67CE611-3D35-C938-0289-7ECF3ABECD12}"/>
          </ac:spMkLst>
        </pc:spChg>
        <pc:spChg chg="add mod ord">
          <ac:chgData name="Laura Lee" userId="3ca4bf71-309b-40f8-91fc-8d2ab8f2c4fc" providerId="ADAL" clId="{D47CEAB4-49AF-4E6D-B730-9C734E08BE99}" dt="2026-04-22T17:42:25.091" v="1135" actId="403"/>
          <ac:spMkLst>
            <pc:docMk/>
            <pc:sldMk cId="0" sldId="279"/>
            <ac:spMk id="10" creationId="{76975C37-48F6-A6A2-A78B-5A53551DFF97}"/>
          </ac:spMkLst>
        </pc:spChg>
        <pc:spChg chg="add mod ord">
          <ac:chgData name="Laura Lee" userId="3ca4bf71-309b-40f8-91fc-8d2ab8f2c4fc" providerId="ADAL" clId="{D47CEAB4-49AF-4E6D-B730-9C734E08BE99}" dt="2026-04-22T17:49:03.197" v="1184" actId="13244"/>
          <ac:spMkLst>
            <pc:docMk/>
            <pc:sldMk cId="0" sldId="279"/>
            <ac:spMk id="11" creationId="{404E78E5-AD49-C6F1-87B1-0B7007D0BF87}"/>
          </ac:spMkLst>
        </pc:spChg>
        <pc:picChg chg="del">
          <ac:chgData name="Laura Lee" userId="3ca4bf71-309b-40f8-91fc-8d2ab8f2c4fc" providerId="ADAL" clId="{D47CEAB4-49AF-4E6D-B730-9C734E08BE99}" dt="2026-04-21T23:12:44.598" v="177" actId="478"/>
          <ac:picMkLst>
            <pc:docMk/>
            <pc:sldMk cId="0" sldId="279"/>
            <ac:picMk id="2" creationId="{00000000-0000-0000-0000-000000000000}"/>
          </ac:picMkLst>
        </pc:picChg>
      </pc:sldChg>
      <pc:sldChg chg="addSp delSp modSp mod">
        <pc:chgData name="Laura Lee" userId="3ca4bf71-309b-40f8-91fc-8d2ab8f2c4fc" providerId="ADAL" clId="{D47CEAB4-49AF-4E6D-B730-9C734E08BE99}" dt="2026-04-22T17:48:58.626" v="1183" actId="13244"/>
        <pc:sldMkLst>
          <pc:docMk/>
          <pc:sldMk cId="0" sldId="280"/>
        </pc:sldMkLst>
        <pc:spChg chg="del mod">
          <ac:chgData name="Laura Lee" userId="3ca4bf71-309b-40f8-91fc-8d2ab8f2c4fc" providerId="ADAL" clId="{D47CEAB4-49AF-4E6D-B730-9C734E08BE99}" dt="2026-04-22T17:48:51.895" v="1181" actId="478"/>
          <ac:spMkLst>
            <pc:docMk/>
            <pc:sldMk cId="0" sldId="280"/>
            <ac:spMk id="2" creationId="{00000000-0000-0000-0000-000000000000}"/>
          </ac:spMkLst>
        </pc:spChg>
        <pc:spChg chg="del">
          <ac:chgData name="Laura Lee" userId="3ca4bf71-309b-40f8-91fc-8d2ab8f2c4fc" providerId="ADAL" clId="{D47CEAB4-49AF-4E6D-B730-9C734E08BE99}" dt="2026-04-21T23:13:08.758" v="183" actId="478"/>
          <ac:spMkLst>
            <pc:docMk/>
            <pc:sldMk cId="0" sldId="280"/>
            <ac:spMk id="3" creationId="{00000000-0000-0000-0000-000000000000}"/>
          </ac:spMkLst>
        </pc:spChg>
        <pc:spChg chg="mod">
          <ac:chgData name="Laura Lee" userId="3ca4bf71-309b-40f8-91fc-8d2ab8f2c4fc" providerId="ADAL" clId="{D47CEAB4-49AF-4E6D-B730-9C734E08BE99}" dt="2026-04-21T23:13:04.372" v="182" actId="962"/>
          <ac:spMkLst>
            <pc:docMk/>
            <pc:sldMk cId="0" sldId="280"/>
            <ac:spMk id="4" creationId="{00000000-0000-0000-0000-000000000000}"/>
          </ac:spMkLst>
        </pc:spChg>
        <pc:spChg chg="mod">
          <ac:chgData name="Laura Lee" userId="3ca4bf71-309b-40f8-91fc-8d2ab8f2c4fc" providerId="ADAL" clId="{D47CEAB4-49AF-4E6D-B730-9C734E08BE99}" dt="2026-04-21T23:13:01.925" v="181" actId="962"/>
          <ac:spMkLst>
            <pc:docMk/>
            <pc:sldMk cId="0" sldId="280"/>
            <ac:spMk id="5" creationId="{00000000-0000-0000-0000-000000000000}"/>
          </ac:spMkLst>
        </pc:spChg>
        <pc:spChg chg="mod">
          <ac:chgData name="Laura Lee" userId="3ca4bf71-309b-40f8-91fc-8d2ab8f2c4fc" providerId="ADAL" clId="{D47CEAB4-49AF-4E6D-B730-9C734E08BE99}" dt="2026-04-21T23:12:58.688" v="180" actId="962"/>
          <ac:spMkLst>
            <pc:docMk/>
            <pc:sldMk cId="0" sldId="280"/>
            <ac:spMk id="6" creationId="{00000000-0000-0000-0000-000000000000}"/>
          </ac:spMkLst>
        </pc:spChg>
        <pc:spChg chg="del">
          <ac:chgData name="Laura Lee" userId="3ca4bf71-309b-40f8-91fc-8d2ab8f2c4fc" providerId="ADAL" clId="{D47CEAB4-49AF-4E6D-B730-9C734E08BE99}" dt="2026-04-22T15:40:25.546" v="733" actId="478"/>
          <ac:spMkLst>
            <pc:docMk/>
            <pc:sldMk cId="0" sldId="280"/>
            <ac:spMk id="7" creationId="{00000000-0000-0000-0000-000000000000}"/>
          </ac:spMkLst>
        </pc:spChg>
        <pc:spChg chg="add mod ord">
          <ac:chgData name="Laura Lee" userId="3ca4bf71-309b-40f8-91fc-8d2ab8f2c4fc" providerId="ADAL" clId="{D47CEAB4-49AF-4E6D-B730-9C734E08BE99}" dt="2026-04-22T17:48:58.626" v="1183" actId="13244"/>
          <ac:spMkLst>
            <pc:docMk/>
            <pc:sldMk cId="0" sldId="280"/>
            <ac:spMk id="7" creationId="{4219FB5D-A4FB-2E39-435F-1FE6D45F17B4}"/>
          </ac:spMkLst>
        </pc:spChg>
        <pc:spChg chg="add mod">
          <ac:chgData name="Laura Lee" userId="3ca4bf71-309b-40f8-91fc-8d2ab8f2c4fc" providerId="ADAL" clId="{D47CEAB4-49AF-4E6D-B730-9C734E08BE99}" dt="2026-04-22T15:59:52.907" v="756" actId="962"/>
          <ac:spMkLst>
            <pc:docMk/>
            <pc:sldMk cId="0" sldId="280"/>
            <ac:spMk id="8" creationId="{AF26FDBF-424F-D814-AD3B-D187FBCCD1D3}"/>
          </ac:spMkLst>
        </pc:spChg>
      </pc:sldChg>
      <pc:sldChg chg="addSp delSp modSp mod chgLayout">
        <pc:chgData name="Laura Lee" userId="3ca4bf71-309b-40f8-91fc-8d2ab8f2c4fc" providerId="ADAL" clId="{D47CEAB4-49AF-4E6D-B730-9C734E08BE99}" dt="2026-04-22T17:41:57.039" v="1128" actId="14100"/>
        <pc:sldMkLst>
          <pc:docMk/>
          <pc:sldMk cId="0" sldId="281"/>
        </pc:sldMkLst>
        <pc:spChg chg="del ord">
          <ac:chgData name="Laura Lee" userId="3ca4bf71-309b-40f8-91fc-8d2ab8f2c4fc" providerId="ADAL" clId="{D47CEAB4-49AF-4E6D-B730-9C734E08BE99}" dt="2026-04-22T17:23:53.283" v="938" actId="478"/>
          <ac:spMkLst>
            <pc:docMk/>
            <pc:sldMk cId="0" sldId="281"/>
            <ac:spMk id="3" creationId="{00000000-0000-0000-0000-000000000000}"/>
          </ac:spMkLst>
        </pc:spChg>
        <pc:spChg chg="del ord">
          <ac:chgData name="Laura Lee" userId="3ca4bf71-309b-40f8-91fc-8d2ab8f2c4fc" providerId="ADAL" clId="{D47CEAB4-49AF-4E6D-B730-9C734E08BE99}" dt="2026-04-22T17:41:43.366" v="1125" actId="478"/>
          <ac:spMkLst>
            <pc:docMk/>
            <pc:sldMk cId="0" sldId="281"/>
            <ac:spMk id="4" creationId="{00000000-0000-0000-0000-000000000000}"/>
          </ac:spMkLst>
        </pc:spChg>
        <pc:spChg chg="del">
          <ac:chgData name="Laura Lee" userId="3ca4bf71-309b-40f8-91fc-8d2ab8f2c4fc" providerId="ADAL" clId="{D47CEAB4-49AF-4E6D-B730-9C734E08BE99}" dt="2026-04-21T23:13:26.096" v="187" actId="478"/>
          <ac:spMkLst>
            <pc:docMk/>
            <pc:sldMk cId="0" sldId="281"/>
            <ac:spMk id="5" creationId="{00000000-0000-0000-0000-000000000000}"/>
          </ac:spMkLst>
        </pc:spChg>
        <pc:spChg chg="del">
          <ac:chgData name="Laura Lee" userId="3ca4bf71-309b-40f8-91fc-8d2ab8f2c4fc" providerId="ADAL" clId="{D47CEAB4-49AF-4E6D-B730-9C734E08BE99}" dt="2026-04-22T15:40:32.930" v="736" actId="478"/>
          <ac:spMkLst>
            <pc:docMk/>
            <pc:sldMk cId="0" sldId="281"/>
            <ac:spMk id="6" creationId="{00000000-0000-0000-0000-000000000000}"/>
          </ac:spMkLst>
        </pc:spChg>
        <pc:spChg chg="add mod">
          <ac:chgData name="Laura Lee" userId="3ca4bf71-309b-40f8-91fc-8d2ab8f2c4fc" providerId="ADAL" clId="{D47CEAB4-49AF-4E6D-B730-9C734E08BE99}" dt="2026-04-22T15:59:57.063" v="757" actId="962"/>
          <ac:spMkLst>
            <pc:docMk/>
            <pc:sldMk cId="0" sldId="281"/>
            <ac:spMk id="7" creationId="{8458B93C-6622-098E-F8A1-1BE1976F1941}"/>
          </ac:spMkLst>
        </pc:spChg>
        <pc:spChg chg="add mod ord">
          <ac:chgData name="Laura Lee" userId="3ca4bf71-309b-40f8-91fc-8d2ab8f2c4fc" providerId="ADAL" clId="{D47CEAB4-49AF-4E6D-B730-9C734E08BE99}" dt="2026-04-22T17:41:36.953" v="1123" actId="700"/>
          <ac:spMkLst>
            <pc:docMk/>
            <pc:sldMk cId="0" sldId="281"/>
            <ac:spMk id="8" creationId="{0D434672-A7E5-E2E2-4621-0AFF2542BAB4}"/>
          </ac:spMkLst>
        </pc:spChg>
        <pc:spChg chg="add mod ord">
          <ac:chgData name="Laura Lee" userId="3ca4bf71-309b-40f8-91fc-8d2ab8f2c4fc" providerId="ADAL" clId="{D47CEAB4-49AF-4E6D-B730-9C734E08BE99}" dt="2026-04-22T17:41:57.039" v="1128" actId="14100"/>
          <ac:spMkLst>
            <pc:docMk/>
            <pc:sldMk cId="0" sldId="281"/>
            <ac:spMk id="9" creationId="{62193642-5C57-1FDE-1394-481C879EFF1F}"/>
          </ac:spMkLst>
        </pc:spChg>
        <pc:picChg chg="del">
          <ac:chgData name="Laura Lee" userId="3ca4bf71-309b-40f8-91fc-8d2ab8f2c4fc" providerId="ADAL" clId="{D47CEAB4-49AF-4E6D-B730-9C734E08BE99}" dt="2026-04-21T23:13:21.038" v="186" actId="478"/>
          <ac:picMkLst>
            <pc:docMk/>
            <pc:sldMk cId="0" sldId="281"/>
            <ac:picMk id="2" creationId="{00000000-0000-0000-0000-000000000000}"/>
          </ac:picMkLst>
        </pc:picChg>
      </pc:sldChg>
      <pc:sldChg chg="modSp add del mod">
        <pc:chgData name="Laura Lee" userId="3ca4bf71-309b-40f8-91fc-8d2ab8f2c4fc" providerId="ADAL" clId="{D47CEAB4-49AF-4E6D-B730-9C734E08BE99}" dt="2026-04-22T15:04:34.962" v="206" actId="2696"/>
        <pc:sldMkLst>
          <pc:docMk/>
          <pc:sldMk cId="0" sldId="282"/>
        </pc:sldMkLst>
        <pc:spChg chg="mod">
          <ac:chgData name="Laura Lee" userId="3ca4bf71-309b-40f8-91fc-8d2ab8f2c4fc" providerId="ADAL" clId="{D47CEAB4-49AF-4E6D-B730-9C734E08BE99}" dt="2026-04-22T12:41:09.581" v="190" actId="962"/>
          <ac:spMkLst>
            <pc:docMk/>
            <pc:sldMk cId="0" sldId="282"/>
            <ac:spMk id="2" creationId="{00000000-0000-0000-0000-000000000000}"/>
          </ac:spMkLst>
        </pc:spChg>
      </pc:sldChg>
      <pc:sldChg chg="addSp delSp modSp new mod">
        <pc:chgData name="Laura Lee" userId="3ca4bf71-309b-40f8-91fc-8d2ab8f2c4fc" providerId="ADAL" clId="{D47CEAB4-49AF-4E6D-B730-9C734E08BE99}" dt="2026-04-22T17:46:34.486" v="1172" actId="13244"/>
        <pc:sldMkLst>
          <pc:docMk/>
          <pc:sldMk cId="450850073" sldId="282"/>
        </pc:sldMkLst>
        <pc:spChg chg="del">
          <ac:chgData name="Laura Lee" userId="3ca4bf71-309b-40f8-91fc-8d2ab8f2c4fc" providerId="ADAL" clId="{D47CEAB4-49AF-4E6D-B730-9C734E08BE99}" dt="2026-04-22T17:20:18.138" v="909"/>
          <ac:spMkLst>
            <pc:docMk/>
            <pc:sldMk cId="450850073" sldId="282"/>
            <ac:spMk id="2" creationId="{399E6459-1FDA-771A-F68D-12C96FD4BF9B}"/>
          </ac:spMkLst>
        </pc:spChg>
        <pc:spChg chg="mod">
          <ac:chgData name="Laura Lee" userId="3ca4bf71-309b-40f8-91fc-8d2ab8f2c4fc" providerId="ADAL" clId="{D47CEAB4-49AF-4E6D-B730-9C734E08BE99}" dt="2026-04-22T17:21:12.462" v="917" actId="14100"/>
          <ac:spMkLst>
            <pc:docMk/>
            <pc:sldMk cId="450850073" sldId="282"/>
            <ac:spMk id="3" creationId="{63A10B4E-2976-30C2-BF36-8043ECBEA50A}"/>
          </ac:spMkLst>
        </pc:spChg>
        <pc:spChg chg="del mod">
          <ac:chgData name="Laura Lee" userId="3ca4bf71-309b-40f8-91fc-8d2ab8f2c4fc" providerId="ADAL" clId="{D47CEAB4-49AF-4E6D-B730-9C734E08BE99}" dt="2026-04-22T17:21:27.189" v="919" actId="22"/>
          <ac:spMkLst>
            <pc:docMk/>
            <pc:sldMk cId="450850073" sldId="282"/>
            <ac:spMk id="4" creationId="{8F24EEF1-2411-8170-226F-D7AA105D2CB4}"/>
          </ac:spMkLst>
        </pc:spChg>
        <pc:spChg chg="add mod">
          <ac:chgData name="Laura Lee" userId="3ca4bf71-309b-40f8-91fc-8d2ab8f2c4fc" providerId="ADAL" clId="{D47CEAB4-49AF-4E6D-B730-9C734E08BE99}" dt="2026-04-22T17:46:34.486" v="1172" actId="13244"/>
          <ac:spMkLst>
            <pc:docMk/>
            <pc:sldMk cId="450850073" sldId="282"/>
            <ac:spMk id="5" creationId="{290A0AA9-B067-B7CE-A8A7-89EB58D4D2A3}"/>
          </ac:spMkLst>
        </pc:spChg>
        <pc:spChg chg="add mod">
          <ac:chgData name="Laura Lee" userId="3ca4bf71-309b-40f8-91fc-8d2ab8f2c4fc" providerId="ADAL" clId="{D47CEAB4-49AF-4E6D-B730-9C734E08BE99}" dt="2026-04-22T17:22:19.575" v="927"/>
          <ac:spMkLst>
            <pc:docMk/>
            <pc:sldMk cId="450850073" sldId="282"/>
            <ac:spMk id="8" creationId="{44C271B1-B73B-52F4-8107-1699AE1C5431}"/>
          </ac:spMkLst>
        </pc:spChg>
        <pc:picChg chg="add mod ord">
          <ac:chgData name="Laura Lee" userId="3ca4bf71-309b-40f8-91fc-8d2ab8f2c4fc" providerId="ADAL" clId="{D47CEAB4-49AF-4E6D-B730-9C734E08BE99}" dt="2026-04-22T17:22:00.069" v="924" actId="962"/>
          <ac:picMkLst>
            <pc:docMk/>
            <pc:sldMk cId="450850073" sldId="282"/>
            <ac:picMk id="7" creationId="{C955B63C-4FA3-2594-73C3-A32F1DF82F45}"/>
          </ac:picMkLst>
        </pc:picChg>
      </pc:sldChg>
      <pc:sldMasterChg chg="addSp modSp modSldLayout">
        <pc:chgData name="Laura Lee" userId="3ca4bf71-309b-40f8-91fc-8d2ab8f2c4fc" providerId="ADAL" clId="{D47CEAB4-49AF-4E6D-B730-9C734E08BE99}" dt="2026-04-21T22:54:22.963" v="120"/>
        <pc:sldMasterMkLst>
          <pc:docMk/>
          <pc:sldMasterMk cId="0" sldId="2147483648"/>
        </pc:sldMasterMkLst>
        <pc:spChg chg="add mod">
          <ac:chgData name="Laura Lee" userId="3ca4bf71-309b-40f8-91fc-8d2ab8f2c4fc" providerId="ADAL" clId="{D47CEAB4-49AF-4E6D-B730-9C734E08BE99}" dt="2026-04-21T22:54:22.963" v="120"/>
          <ac:spMkLst>
            <pc:docMk/>
            <pc:sldMasterMk cId="0" sldId="2147483648"/>
            <ac:spMk id="7" creationId="{204C11EB-731A-0345-26F0-627FD5BB6A91}"/>
          </ac:spMkLst>
        </pc:spChg>
        <pc:sldLayoutChg chg="addSp modSp mod">
          <pc:chgData name="Laura Lee" userId="3ca4bf71-309b-40f8-91fc-8d2ab8f2c4fc" providerId="ADAL" clId="{D47CEAB4-49AF-4E6D-B730-9C734E08BE99}" dt="2026-04-21T22:54:07.375" v="118" actId="14100"/>
          <pc:sldLayoutMkLst>
            <pc:docMk/>
            <pc:sldMasterMk cId="0" sldId="2147483648"/>
            <pc:sldLayoutMk cId="0" sldId="2147483661"/>
          </pc:sldLayoutMkLst>
          <pc:spChg chg="add mod">
            <ac:chgData name="Laura Lee" userId="3ca4bf71-309b-40f8-91fc-8d2ab8f2c4fc" providerId="ADAL" clId="{D47CEAB4-49AF-4E6D-B730-9C734E08BE99}" dt="2026-04-21T22:54:07.375" v="118" actId="14100"/>
            <ac:spMkLst>
              <pc:docMk/>
              <pc:sldMasterMk cId="0" sldId="2147483648"/>
              <pc:sldLayoutMk cId="0" sldId="2147483661"/>
              <ac:spMk id="7" creationId="{E040F4FE-B879-7260-69AA-098578CF2041}"/>
            </ac:spMkLst>
          </pc:spChg>
        </pc:sldLayoutChg>
        <pc:sldLayoutChg chg="addSp modSp">
          <pc:chgData name="Laura Lee" userId="3ca4bf71-309b-40f8-91fc-8d2ab8f2c4fc" providerId="ADAL" clId="{D47CEAB4-49AF-4E6D-B730-9C734E08BE99}" dt="2026-04-21T22:54:17.604" v="119"/>
          <pc:sldLayoutMkLst>
            <pc:docMk/>
            <pc:sldMasterMk cId="0" sldId="2147483648"/>
            <pc:sldLayoutMk cId="0" sldId="2147483664"/>
          </pc:sldLayoutMkLst>
          <pc:spChg chg="add mod">
            <ac:chgData name="Laura Lee" userId="3ca4bf71-309b-40f8-91fc-8d2ab8f2c4fc" providerId="ADAL" clId="{D47CEAB4-49AF-4E6D-B730-9C734E08BE99}" dt="2026-04-21T22:54:17.604" v="119"/>
            <ac:spMkLst>
              <pc:docMk/>
              <pc:sldMasterMk cId="0" sldId="2147483648"/>
              <pc:sldLayoutMk cId="0" sldId="2147483664"/>
              <ac:spMk id="6" creationId="{616CC39F-545A-9183-929E-2084DB955EF7}"/>
            </ac:spMkLst>
          </pc:spChg>
        </pc:sldLayoutChg>
      </pc:sldMasterChg>
    </pc:docChg>
  </pc:docChgLst>
  <pc:docChgLst>
    <pc:chgData name="April Durrence" userId="2314a7d0-99d3-4144-8a7f-648170c8b7b7" providerId="ADAL" clId="{EAE80DB9-CB43-4440-9E5C-0B0573E509B3}"/>
    <pc:docChg chg="undo redo custSel modSld modMainMaster">
      <pc:chgData name="April Durrence" userId="2314a7d0-99d3-4144-8a7f-648170c8b7b7" providerId="ADAL" clId="{EAE80DB9-CB43-4440-9E5C-0B0573E509B3}" dt="2026-04-22T17:12:44.623" v="292" actId="962"/>
      <pc:docMkLst>
        <pc:docMk/>
      </pc:docMkLst>
      <pc:sldChg chg="modSp mod modNotesTx">
        <pc:chgData name="April Durrence" userId="2314a7d0-99d3-4144-8a7f-648170c8b7b7" providerId="ADAL" clId="{EAE80DB9-CB43-4440-9E5C-0B0573E509B3}" dt="2026-04-22T16:33:48.088" v="238" actId="1036"/>
        <pc:sldMkLst>
          <pc:docMk/>
          <pc:sldMk cId="0" sldId="256"/>
        </pc:sldMkLst>
        <pc:spChg chg="ord">
          <ac:chgData name="April Durrence" userId="2314a7d0-99d3-4144-8a7f-648170c8b7b7" providerId="ADAL" clId="{EAE80DB9-CB43-4440-9E5C-0B0573E509B3}" dt="2026-04-22T16:18:59.173" v="78" actId="13244"/>
          <ac:spMkLst>
            <pc:docMk/>
            <pc:sldMk cId="0" sldId="256"/>
            <ac:spMk id="7" creationId="{B1050CCA-66E9-9802-C83C-F2E576B22E29}"/>
          </ac:spMkLst>
        </pc:spChg>
        <pc:grpChg chg="mod">
          <ac:chgData name="April Durrence" userId="2314a7d0-99d3-4144-8a7f-648170c8b7b7" providerId="ADAL" clId="{EAE80DB9-CB43-4440-9E5C-0B0573E509B3}" dt="2026-04-22T16:33:48.088" v="238" actId="1036"/>
          <ac:grpSpMkLst>
            <pc:docMk/>
            <pc:sldMk cId="0" sldId="256"/>
            <ac:grpSpMk id="3" creationId="{00000000-0000-0000-0000-000000000000}"/>
          </ac:grpSpMkLst>
        </pc:grpChg>
        <pc:picChg chg="mod">
          <ac:chgData name="April Durrence" userId="2314a7d0-99d3-4144-8a7f-648170c8b7b7" providerId="ADAL" clId="{EAE80DB9-CB43-4440-9E5C-0B0573E509B3}" dt="2026-04-22T16:18:16.571" v="76" actId="962"/>
          <ac:picMkLst>
            <pc:docMk/>
            <pc:sldMk cId="0" sldId="256"/>
            <ac:picMk id="6" creationId="{00000000-0000-0000-0000-000000000000}"/>
          </ac:picMkLst>
        </pc:picChg>
      </pc:sldChg>
      <pc:sldChg chg="modSp mod">
        <pc:chgData name="April Durrence" userId="2314a7d0-99d3-4144-8a7f-648170c8b7b7" providerId="ADAL" clId="{EAE80DB9-CB43-4440-9E5C-0B0573E509B3}" dt="2026-04-22T16:37:35.924" v="240" actId="1036"/>
        <pc:sldMkLst>
          <pc:docMk/>
          <pc:sldMk cId="0" sldId="257"/>
        </pc:sldMkLst>
        <pc:spChg chg="mod">
          <ac:chgData name="April Durrence" userId="2314a7d0-99d3-4144-8a7f-648170c8b7b7" providerId="ADAL" clId="{EAE80DB9-CB43-4440-9E5C-0B0573E509B3}" dt="2026-04-22T15:57:25.988" v="2" actId="962"/>
          <ac:spMkLst>
            <pc:docMk/>
            <pc:sldMk cId="0" sldId="257"/>
            <ac:spMk id="13" creationId="{00000000-0000-0000-0000-000000000000}"/>
          </ac:spMkLst>
        </pc:spChg>
        <pc:grpChg chg="mod">
          <ac:chgData name="April Durrence" userId="2314a7d0-99d3-4144-8a7f-648170c8b7b7" providerId="ADAL" clId="{EAE80DB9-CB43-4440-9E5C-0B0573E509B3}" dt="2026-04-22T16:37:35.924" v="240" actId="1036"/>
          <ac:grpSpMkLst>
            <pc:docMk/>
            <pc:sldMk cId="0" sldId="257"/>
            <ac:grpSpMk id="2" creationId="{00000000-0000-0000-0000-000000000000}"/>
          </ac:grpSpMkLst>
        </pc:grpChg>
      </pc:sldChg>
      <pc:sldChg chg="addSp delSp modSp mod">
        <pc:chgData name="April Durrence" userId="2314a7d0-99d3-4144-8a7f-648170c8b7b7" providerId="ADAL" clId="{EAE80DB9-CB43-4440-9E5C-0B0573E509B3}" dt="2026-04-22T16:40:13.198" v="245" actId="1036"/>
        <pc:sldMkLst>
          <pc:docMk/>
          <pc:sldMk cId="0" sldId="258"/>
        </pc:sldMkLst>
        <pc:spChg chg="add del topLvl">
          <ac:chgData name="April Durrence" userId="2314a7d0-99d3-4144-8a7f-648170c8b7b7" providerId="ADAL" clId="{EAE80DB9-CB43-4440-9E5C-0B0573E509B3}" dt="2026-04-22T16:39:57.321" v="244" actId="478"/>
          <ac:spMkLst>
            <pc:docMk/>
            <pc:sldMk cId="0" sldId="258"/>
            <ac:spMk id="4" creationId="{00000000-0000-0000-0000-000000000000}"/>
          </ac:spMkLst>
        </pc:spChg>
        <pc:spChg chg="mod">
          <ac:chgData name="April Durrence" userId="2314a7d0-99d3-4144-8a7f-648170c8b7b7" providerId="ADAL" clId="{EAE80DB9-CB43-4440-9E5C-0B0573E509B3}" dt="2026-04-22T15:57:36.523" v="3" actId="962"/>
          <ac:spMkLst>
            <pc:docMk/>
            <pc:sldMk cId="0" sldId="258"/>
            <ac:spMk id="10" creationId="{E1ED0190-6BAB-7FEA-6A2A-31CB4F7428D8}"/>
          </ac:spMkLst>
        </pc:spChg>
        <pc:spChg chg="mod">
          <ac:chgData name="April Durrence" userId="2314a7d0-99d3-4144-8a7f-648170c8b7b7" providerId="ADAL" clId="{EAE80DB9-CB43-4440-9E5C-0B0573E509B3}" dt="2026-04-22T16:40:13.198" v="245" actId="1036"/>
          <ac:spMkLst>
            <pc:docMk/>
            <pc:sldMk cId="0" sldId="258"/>
            <ac:spMk id="11" creationId="{022ABBAF-B56F-4913-0C6E-838D84DCCCBD}"/>
          </ac:spMkLst>
        </pc:spChg>
        <pc:grpChg chg="add del">
          <ac:chgData name="April Durrence" userId="2314a7d0-99d3-4144-8a7f-648170c8b7b7" providerId="ADAL" clId="{EAE80DB9-CB43-4440-9E5C-0B0573E509B3}" dt="2026-04-22T16:39:57.321" v="244" actId="478"/>
          <ac:grpSpMkLst>
            <pc:docMk/>
            <pc:sldMk cId="0" sldId="258"/>
            <ac:grpSpMk id="3" creationId="{00000000-0000-0000-0000-000000000000}"/>
          </ac:grpSpMkLst>
        </pc:grpChg>
        <pc:picChg chg="topLvl">
          <ac:chgData name="April Durrence" userId="2314a7d0-99d3-4144-8a7f-648170c8b7b7" providerId="ADAL" clId="{EAE80DB9-CB43-4440-9E5C-0B0573E509B3}" dt="2026-04-22T16:39:53.074" v="243" actId="478"/>
          <ac:picMkLst>
            <pc:docMk/>
            <pc:sldMk cId="0" sldId="258"/>
            <ac:picMk id="5" creationId="{00000000-0000-0000-0000-000000000000}"/>
          </ac:picMkLst>
        </pc:picChg>
      </pc:sldChg>
      <pc:sldChg chg="modSp mod">
        <pc:chgData name="April Durrence" userId="2314a7d0-99d3-4144-8a7f-648170c8b7b7" providerId="ADAL" clId="{EAE80DB9-CB43-4440-9E5C-0B0573E509B3}" dt="2026-04-22T17:05:50.572" v="284" actId="12"/>
        <pc:sldMkLst>
          <pc:docMk/>
          <pc:sldMk cId="0" sldId="263"/>
        </pc:sldMkLst>
        <pc:spChg chg="mod">
          <ac:chgData name="April Durrence" userId="2314a7d0-99d3-4144-8a7f-648170c8b7b7" providerId="ADAL" clId="{EAE80DB9-CB43-4440-9E5C-0B0573E509B3}" dt="2026-04-22T16:55:32.738" v="254" actId="20577"/>
          <ac:spMkLst>
            <pc:docMk/>
            <pc:sldMk cId="0" sldId="263"/>
            <ac:spMk id="3" creationId="{00000000-0000-0000-0000-000000000000}"/>
          </ac:spMkLst>
        </pc:spChg>
        <pc:spChg chg="mod">
          <ac:chgData name="April Durrence" userId="2314a7d0-99d3-4144-8a7f-648170c8b7b7" providerId="ADAL" clId="{EAE80DB9-CB43-4440-9E5C-0B0573E509B3}" dt="2026-04-22T17:05:50.572" v="284" actId="12"/>
          <ac:spMkLst>
            <pc:docMk/>
            <pc:sldMk cId="0" sldId="263"/>
            <ac:spMk id="4" creationId="{00000000-0000-0000-0000-000000000000}"/>
          </ac:spMkLst>
        </pc:spChg>
      </pc:sldChg>
      <pc:sldChg chg="modSp mod">
        <pc:chgData name="April Durrence" userId="2314a7d0-99d3-4144-8a7f-648170c8b7b7" providerId="ADAL" clId="{EAE80DB9-CB43-4440-9E5C-0B0573E509B3}" dt="2026-04-22T17:04:47.778" v="268" actId="12"/>
        <pc:sldMkLst>
          <pc:docMk/>
          <pc:sldMk cId="0" sldId="264"/>
        </pc:sldMkLst>
        <pc:spChg chg="mod">
          <ac:chgData name="April Durrence" userId="2314a7d0-99d3-4144-8a7f-648170c8b7b7" providerId="ADAL" clId="{EAE80DB9-CB43-4440-9E5C-0B0573E509B3}" dt="2026-04-22T17:00:00.024" v="256" actId="20577"/>
          <ac:spMkLst>
            <pc:docMk/>
            <pc:sldMk cId="0" sldId="264"/>
            <ac:spMk id="5" creationId="{00000000-0000-0000-0000-000000000000}"/>
          </ac:spMkLst>
        </pc:spChg>
        <pc:spChg chg="mod">
          <ac:chgData name="April Durrence" userId="2314a7d0-99d3-4144-8a7f-648170c8b7b7" providerId="ADAL" clId="{EAE80DB9-CB43-4440-9E5C-0B0573E509B3}" dt="2026-04-22T17:04:47.778" v="268" actId="12"/>
          <ac:spMkLst>
            <pc:docMk/>
            <pc:sldMk cId="0" sldId="264"/>
            <ac:spMk id="6" creationId="{00000000-0000-0000-0000-000000000000}"/>
          </ac:spMkLst>
        </pc:spChg>
      </pc:sldChg>
      <pc:sldChg chg="modSp mod">
        <pc:chgData name="April Durrence" userId="2314a7d0-99d3-4144-8a7f-648170c8b7b7" providerId="ADAL" clId="{EAE80DB9-CB43-4440-9E5C-0B0573E509B3}" dt="2026-04-22T17:11:51.281" v="288" actId="962"/>
        <pc:sldMkLst>
          <pc:docMk/>
          <pc:sldMk cId="0" sldId="266"/>
        </pc:sldMkLst>
        <pc:picChg chg="mod">
          <ac:chgData name="April Durrence" userId="2314a7d0-99d3-4144-8a7f-648170c8b7b7" providerId="ADAL" clId="{EAE80DB9-CB43-4440-9E5C-0B0573E509B3}" dt="2026-04-22T17:11:51.281" v="288" actId="962"/>
          <ac:picMkLst>
            <pc:docMk/>
            <pc:sldMk cId="0" sldId="266"/>
            <ac:picMk id="5" creationId="{00000000-0000-0000-0000-000000000000}"/>
          </ac:picMkLst>
        </pc:picChg>
      </pc:sldChg>
      <pc:sldChg chg="modSp mod">
        <pc:chgData name="April Durrence" userId="2314a7d0-99d3-4144-8a7f-648170c8b7b7" providerId="ADAL" clId="{EAE80DB9-CB43-4440-9E5C-0B0573E509B3}" dt="2026-04-22T17:11:44.035" v="286" actId="962"/>
        <pc:sldMkLst>
          <pc:docMk/>
          <pc:sldMk cId="0" sldId="268"/>
        </pc:sldMkLst>
        <pc:picChg chg="mod">
          <ac:chgData name="April Durrence" userId="2314a7d0-99d3-4144-8a7f-648170c8b7b7" providerId="ADAL" clId="{EAE80DB9-CB43-4440-9E5C-0B0573E509B3}" dt="2026-04-22T17:11:44.035" v="286" actId="962"/>
          <ac:picMkLst>
            <pc:docMk/>
            <pc:sldMk cId="0" sldId="268"/>
            <ac:picMk id="4" creationId="{00000000-0000-0000-0000-000000000000}"/>
          </ac:picMkLst>
        </pc:picChg>
      </pc:sldChg>
      <pc:sldChg chg="modSp mod">
        <pc:chgData name="April Durrence" userId="2314a7d0-99d3-4144-8a7f-648170c8b7b7" providerId="ADAL" clId="{EAE80DB9-CB43-4440-9E5C-0B0573E509B3}" dt="2026-04-22T15:54:01.722" v="0" actId="962"/>
        <pc:sldMkLst>
          <pc:docMk/>
          <pc:sldMk cId="0" sldId="271"/>
        </pc:sldMkLst>
        <pc:spChg chg="mod">
          <ac:chgData name="April Durrence" userId="2314a7d0-99d3-4144-8a7f-648170c8b7b7" providerId="ADAL" clId="{EAE80DB9-CB43-4440-9E5C-0B0573E509B3}" dt="2026-04-22T15:54:01.722" v="0" actId="962"/>
          <ac:spMkLst>
            <pc:docMk/>
            <pc:sldMk cId="0" sldId="271"/>
            <ac:spMk id="10" creationId="{EF13E61F-2182-5111-9106-CC7DCFC51A5D}"/>
          </ac:spMkLst>
        </pc:spChg>
      </pc:sldChg>
      <pc:sldChg chg="modSp mod">
        <pc:chgData name="April Durrence" userId="2314a7d0-99d3-4144-8a7f-648170c8b7b7" providerId="ADAL" clId="{EAE80DB9-CB43-4440-9E5C-0B0573E509B3}" dt="2026-04-22T15:54:50.226" v="1" actId="962"/>
        <pc:sldMkLst>
          <pc:docMk/>
          <pc:sldMk cId="0" sldId="272"/>
        </pc:sldMkLst>
        <pc:spChg chg="mod">
          <ac:chgData name="April Durrence" userId="2314a7d0-99d3-4144-8a7f-648170c8b7b7" providerId="ADAL" clId="{EAE80DB9-CB43-4440-9E5C-0B0573E509B3}" dt="2026-04-22T15:54:50.226" v="1" actId="962"/>
          <ac:spMkLst>
            <pc:docMk/>
            <pc:sldMk cId="0" sldId="272"/>
            <ac:spMk id="10" creationId="{EB035F9D-F1BC-68F2-B5FE-56966D845E72}"/>
          </ac:spMkLst>
        </pc:spChg>
      </pc:sldChg>
      <pc:sldChg chg="modSp mod">
        <pc:chgData name="April Durrence" userId="2314a7d0-99d3-4144-8a7f-648170c8b7b7" providerId="ADAL" clId="{EAE80DB9-CB43-4440-9E5C-0B0573E509B3}" dt="2026-04-22T17:12:38.833" v="290" actId="962"/>
        <pc:sldMkLst>
          <pc:docMk/>
          <pc:sldMk cId="0" sldId="276"/>
        </pc:sldMkLst>
        <pc:grpChg chg="mod">
          <ac:chgData name="April Durrence" userId="2314a7d0-99d3-4144-8a7f-648170c8b7b7" providerId="ADAL" clId="{EAE80DB9-CB43-4440-9E5C-0B0573E509B3}" dt="2026-04-22T17:12:38.833" v="290" actId="962"/>
          <ac:grpSpMkLst>
            <pc:docMk/>
            <pc:sldMk cId="0" sldId="276"/>
            <ac:grpSpMk id="4" creationId="{00000000-0000-0000-0000-000000000000}"/>
          </ac:grpSpMkLst>
        </pc:grpChg>
      </pc:sldChg>
      <pc:sldChg chg="modSp mod">
        <pc:chgData name="April Durrence" userId="2314a7d0-99d3-4144-8a7f-648170c8b7b7" providerId="ADAL" clId="{EAE80DB9-CB43-4440-9E5C-0B0573E509B3}" dt="2026-04-22T17:12:44.623" v="292" actId="962"/>
        <pc:sldMkLst>
          <pc:docMk/>
          <pc:sldMk cId="0" sldId="277"/>
        </pc:sldMkLst>
        <pc:grpChg chg="mod">
          <ac:chgData name="April Durrence" userId="2314a7d0-99d3-4144-8a7f-648170c8b7b7" providerId="ADAL" clId="{EAE80DB9-CB43-4440-9E5C-0B0573E509B3}" dt="2026-04-22T17:12:44.623" v="292" actId="962"/>
          <ac:grpSpMkLst>
            <pc:docMk/>
            <pc:sldMk cId="0" sldId="277"/>
            <ac:grpSpMk id="4" creationId="{00000000-0000-0000-0000-000000000000}"/>
          </ac:grpSpMkLst>
        </pc:grpChg>
      </pc:sldChg>
      <pc:sldMasterChg chg="modSp mod modSldLayout">
        <pc:chgData name="April Durrence" userId="2314a7d0-99d3-4144-8a7f-648170c8b7b7" providerId="ADAL" clId="{EAE80DB9-CB43-4440-9E5C-0B0573E509B3}" dt="2026-04-22T16:31:25.024" v="230" actId="962"/>
        <pc:sldMasterMkLst>
          <pc:docMk/>
          <pc:sldMasterMk cId="0" sldId="2147483648"/>
        </pc:sldMasterMkLst>
        <pc:spChg chg="mod">
          <ac:chgData name="April Durrence" userId="2314a7d0-99d3-4144-8a7f-648170c8b7b7" providerId="ADAL" clId="{EAE80DB9-CB43-4440-9E5C-0B0573E509B3}" dt="2026-04-22T16:29:30.549" v="203" actId="962"/>
          <ac:spMkLst>
            <pc:docMk/>
            <pc:sldMasterMk cId="0" sldId="2147483648"/>
            <ac:spMk id="4" creationId="{00000000-0000-0000-0000-000000000000}"/>
          </ac:spMkLst>
        </pc:spChg>
        <pc:spChg chg="mod">
          <ac:chgData name="April Durrence" userId="2314a7d0-99d3-4144-8a7f-648170c8b7b7" providerId="ADAL" clId="{EAE80DB9-CB43-4440-9E5C-0B0573E509B3}" dt="2026-04-22T16:09:24.134" v="8" actId="962"/>
          <ac:spMkLst>
            <pc:docMk/>
            <pc:sldMasterMk cId="0" sldId="2147483648"/>
            <ac:spMk id="5" creationId="{00000000-0000-0000-0000-000000000000}"/>
          </ac:spMkLst>
        </pc:spChg>
        <pc:spChg chg="mod">
          <ac:chgData name="April Durrence" userId="2314a7d0-99d3-4144-8a7f-648170c8b7b7" providerId="ADAL" clId="{EAE80DB9-CB43-4440-9E5C-0B0573E509B3}" dt="2026-04-22T16:09:18.963" v="7" actId="962"/>
          <ac:spMkLst>
            <pc:docMk/>
            <pc:sldMasterMk cId="0" sldId="2147483648"/>
            <ac:spMk id="6" creationId="{00000000-0000-0000-0000-000000000000}"/>
          </ac:spMkLst>
        </pc:spChg>
        <pc:spChg chg="mod">
          <ac:chgData name="April Durrence" userId="2314a7d0-99d3-4144-8a7f-648170c8b7b7" providerId="ADAL" clId="{EAE80DB9-CB43-4440-9E5C-0B0573E509B3}" dt="2026-04-22T16:09:16.666" v="6" actId="962"/>
          <ac:spMkLst>
            <pc:docMk/>
            <pc:sldMasterMk cId="0" sldId="2147483648"/>
            <ac:spMk id="7" creationId="{204C11EB-731A-0345-26F0-627FD5BB6A91}"/>
          </ac:spMkLst>
        </pc:spChg>
        <pc:spChg chg="mod">
          <ac:chgData name="April Durrence" userId="2314a7d0-99d3-4144-8a7f-648170c8b7b7" providerId="ADAL" clId="{EAE80DB9-CB43-4440-9E5C-0B0573E509B3}" dt="2026-04-22T16:29:35.613" v="204" actId="962"/>
          <ac:spMkLst>
            <pc:docMk/>
            <pc:sldMasterMk cId="0" sldId="2147483648"/>
            <ac:spMk id="16" creationId="{00000000-0000-0000-0000-000000000000}"/>
          </ac:spMkLst>
        </pc:spChg>
        <pc:spChg chg="mod">
          <ac:chgData name="April Durrence" userId="2314a7d0-99d3-4144-8a7f-648170c8b7b7" providerId="ADAL" clId="{EAE80DB9-CB43-4440-9E5C-0B0573E509B3}" dt="2026-04-22T16:29:39.403" v="205" actId="962"/>
          <ac:spMkLst>
            <pc:docMk/>
            <pc:sldMasterMk cId="0" sldId="2147483648"/>
            <ac:spMk id="17" creationId="{00000000-0000-0000-0000-000000000000}"/>
          </ac:spMkLst>
        </pc:spChg>
        <pc:spChg chg="mod">
          <ac:chgData name="April Durrence" userId="2314a7d0-99d3-4144-8a7f-648170c8b7b7" providerId="ADAL" clId="{EAE80DB9-CB43-4440-9E5C-0B0573E509B3}" dt="2026-04-22T16:29:49.182" v="207" actId="962"/>
          <ac:spMkLst>
            <pc:docMk/>
            <pc:sldMasterMk cId="0" sldId="2147483648"/>
            <ac:spMk id="19" creationId="{00000000-0000-0000-0000-000000000000}"/>
          </ac:spMkLst>
        </pc:spChg>
        <pc:picChg chg="mod">
          <ac:chgData name="April Durrence" userId="2314a7d0-99d3-4144-8a7f-648170c8b7b7" providerId="ADAL" clId="{EAE80DB9-CB43-4440-9E5C-0B0573E509B3}" dt="2026-04-22T16:29:42.494" v="206" actId="962"/>
          <ac:picMkLst>
            <pc:docMk/>
            <pc:sldMasterMk cId="0" sldId="2147483648"/>
            <ac:picMk id="18" creationId="{00000000-0000-0000-0000-000000000000}"/>
          </ac:picMkLst>
        </pc:picChg>
        <pc:picChg chg="mod">
          <ac:chgData name="April Durrence" userId="2314a7d0-99d3-4144-8a7f-648170c8b7b7" providerId="ADAL" clId="{EAE80DB9-CB43-4440-9E5C-0B0573E509B3}" dt="2026-04-22T16:09:46.161" v="10" actId="962"/>
          <ac:picMkLst>
            <pc:docMk/>
            <pc:sldMasterMk cId="0" sldId="2147483648"/>
            <ac:picMk id="20" creationId="{00000000-0000-0000-0000-000000000000}"/>
          </ac:picMkLst>
        </pc:picChg>
        <pc:picChg chg="mod">
          <ac:chgData name="April Durrence" userId="2314a7d0-99d3-4144-8a7f-648170c8b7b7" providerId="ADAL" clId="{EAE80DB9-CB43-4440-9E5C-0B0573E509B3}" dt="2026-04-22T16:09:43.600" v="9" actId="962"/>
          <ac:picMkLst>
            <pc:docMk/>
            <pc:sldMasterMk cId="0" sldId="2147483648"/>
            <ac:picMk id="21" creationId="{00000000-0000-0000-0000-000000000000}"/>
          </ac:picMkLst>
        </pc:picChg>
        <pc:sldLayoutChg chg="modSp mod">
          <pc:chgData name="April Durrence" userId="2314a7d0-99d3-4144-8a7f-648170c8b7b7" providerId="ADAL" clId="{EAE80DB9-CB43-4440-9E5C-0B0573E509B3}" dt="2026-04-22T16:30:13.667" v="209" actId="962"/>
          <pc:sldLayoutMkLst>
            <pc:docMk/>
            <pc:sldMasterMk cId="0" sldId="2147483648"/>
            <pc:sldLayoutMk cId="0" sldId="2147483661"/>
          </pc:sldLayoutMkLst>
          <pc:spChg chg="mod">
            <ac:chgData name="April Durrence" userId="2314a7d0-99d3-4144-8a7f-648170c8b7b7" providerId="ADAL" clId="{EAE80DB9-CB43-4440-9E5C-0B0573E509B3}" dt="2026-04-22T16:30:10.644" v="208" actId="962"/>
            <ac:spMkLst>
              <pc:docMk/>
              <pc:sldMasterMk cId="0" sldId="2147483648"/>
              <pc:sldLayoutMk cId="0" sldId="2147483661"/>
              <ac:spMk id="4" creationId="{00000000-0000-0000-0000-000000000000}"/>
            </ac:spMkLst>
          </pc:spChg>
          <pc:spChg chg="mod">
            <ac:chgData name="April Durrence" userId="2314a7d0-99d3-4144-8a7f-648170c8b7b7" providerId="ADAL" clId="{EAE80DB9-CB43-4440-9E5C-0B0573E509B3}" dt="2026-04-22T16:30:13.667" v="209" actId="962"/>
            <ac:spMkLst>
              <pc:docMk/>
              <pc:sldMasterMk cId="0" sldId="2147483648"/>
              <pc:sldLayoutMk cId="0" sldId="2147483661"/>
              <ac:spMk id="5" creationId="{00000000-0000-0000-0000-000000000000}"/>
            </ac:spMkLst>
          </pc:spChg>
          <pc:spChg chg="mod">
            <ac:chgData name="April Durrence" userId="2314a7d0-99d3-4144-8a7f-648170c8b7b7" providerId="ADAL" clId="{EAE80DB9-CB43-4440-9E5C-0B0573E509B3}" dt="2026-04-22T16:09:10.493" v="5" actId="962"/>
            <ac:spMkLst>
              <pc:docMk/>
              <pc:sldMasterMk cId="0" sldId="2147483648"/>
              <pc:sldLayoutMk cId="0" sldId="2147483661"/>
              <ac:spMk id="6" creationId="{00000000-0000-0000-0000-000000000000}"/>
            </ac:spMkLst>
          </pc:spChg>
          <pc:spChg chg="mod">
            <ac:chgData name="April Durrence" userId="2314a7d0-99d3-4144-8a7f-648170c8b7b7" providerId="ADAL" clId="{EAE80DB9-CB43-4440-9E5C-0B0573E509B3}" dt="2026-04-22T16:09:04.055" v="4" actId="962"/>
            <ac:spMkLst>
              <pc:docMk/>
              <pc:sldMasterMk cId="0" sldId="2147483648"/>
              <pc:sldLayoutMk cId="0" sldId="2147483661"/>
              <ac:spMk id="7" creationId="{E040F4FE-B879-7260-69AA-098578CF2041}"/>
            </ac:spMkLst>
          </pc:spChg>
        </pc:sldLayoutChg>
        <pc:sldLayoutChg chg="modSp mod">
          <pc:chgData name="April Durrence" userId="2314a7d0-99d3-4144-8a7f-648170c8b7b7" providerId="ADAL" clId="{EAE80DB9-CB43-4440-9E5C-0B0573E509B3}" dt="2026-04-22T16:30:40.783" v="217" actId="962"/>
          <pc:sldLayoutMkLst>
            <pc:docMk/>
            <pc:sldMasterMk cId="0" sldId="2147483648"/>
            <pc:sldLayoutMk cId="0" sldId="2147483662"/>
          </pc:sldLayoutMkLst>
          <pc:spChg chg="mod">
            <ac:chgData name="April Durrence" userId="2314a7d0-99d3-4144-8a7f-648170c8b7b7" providerId="ADAL" clId="{EAE80DB9-CB43-4440-9E5C-0B0573E509B3}" dt="2026-04-22T16:30:36.330" v="215" actId="962"/>
            <ac:spMkLst>
              <pc:docMk/>
              <pc:sldMasterMk cId="0" sldId="2147483648"/>
              <pc:sldLayoutMk cId="0" sldId="2147483662"/>
              <ac:spMk id="4" creationId="{00000000-0000-0000-0000-000000000000}"/>
            </ac:spMkLst>
          </pc:spChg>
          <pc:spChg chg="mod">
            <ac:chgData name="April Durrence" userId="2314a7d0-99d3-4144-8a7f-648170c8b7b7" providerId="ADAL" clId="{EAE80DB9-CB43-4440-9E5C-0B0573E509B3}" dt="2026-04-22T16:30:40.056" v="216" actId="962"/>
            <ac:spMkLst>
              <pc:docMk/>
              <pc:sldMasterMk cId="0" sldId="2147483648"/>
              <pc:sldLayoutMk cId="0" sldId="2147483662"/>
              <ac:spMk id="5" creationId="{00000000-0000-0000-0000-000000000000}"/>
            </ac:spMkLst>
          </pc:spChg>
          <pc:spChg chg="mod">
            <ac:chgData name="April Durrence" userId="2314a7d0-99d3-4144-8a7f-648170c8b7b7" providerId="ADAL" clId="{EAE80DB9-CB43-4440-9E5C-0B0573E509B3}" dt="2026-04-22T16:30:40.783" v="217" actId="962"/>
            <ac:spMkLst>
              <pc:docMk/>
              <pc:sldMasterMk cId="0" sldId="2147483648"/>
              <pc:sldLayoutMk cId="0" sldId="2147483662"/>
              <ac:spMk id="6" creationId="{00000000-0000-0000-0000-000000000000}"/>
            </ac:spMkLst>
          </pc:spChg>
          <pc:spChg chg="mod">
            <ac:chgData name="April Durrence" userId="2314a7d0-99d3-4144-8a7f-648170c8b7b7" providerId="ADAL" clId="{EAE80DB9-CB43-4440-9E5C-0B0573E509B3}" dt="2026-04-22T16:30:19.286" v="210" actId="962"/>
            <ac:spMkLst>
              <pc:docMk/>
              <pc:sldMasterMk cId="0" sldId="2147483648"/>
              <pc:sldLayoutMk cId="0" sldId="2147483662"/>
              <ac:spMk id="16" creationId="{00000000-0000-0000-0000-000000000000}"/>
            </ac:spMkLst>
          </pc:spChg>
          <pc:spChg chg="mod">
            <ac:chgData name="April Durrence" userId="2314a7d0-99d3-4144-8a7f-648170c8b7b7" providerId="ADAL" clId="{EAE80DB9-CB43-4440-9E5C-0B0573E509B3}" dt="2026-04-22T16:30:21.719" v="211" actId="962"/>
            <ac:spMkLst>
              <pc:docMk/>
              <pc:sldMasterMk cId="0" sldId="2147483648"/>
              <pc:sldLayoutMk cId="0" sldId="2147483662"/>
              <ac:spMk id="17" creationId="{00000000-0000-0000-0000-000000000000}"/>
            </ac:spMkLst>
          </pc:spChg>
          <pc:spChg chg="mod">
            <ac:chgData name="April Durrence" userId="2314a7d0-99d3-4144-8a7f-648170c8b7b7" providerId="ADAL" clId="{EAE80DB9-CB43-4440-9E5C-0B0573E509B3}" dt="2026-04-22T16:30:27.166" v="213" actId="962"/>
            <ac:spMkLst>
              <pc:docMk/>
              <pc:sldMasterMk cId="0" sldId="2147483648"/>
              <pc:sldLayoutMk cId="0" sldId="2147483662"/>
              <ac:spMk id="19" creationId="{00000000-0000-0000-0000-000000000000}"/>
            </ac:spMkLst>
          </pc:spChg>
          <pc:picChg chg="mod">
            <ac:chgData name="April Durrence" userId="2314a7d0-99d3-4144-8a7f-648170c8b7b7" providerId="ADAL" clId="{EAE80DB9-CB43-4440-9E5C-0B0573E509B3}" dt="2026-04-22T16:30:24.273" v="212" actId="962"/>
            <ac:picMkLst>
              <pc:docMk/>
              <pc:sldMasterMk cId="0" sldId="2147483648"/>
              <pc:sldLayoutMk cId="0" sldId="2147483662"/>
              <ac:picMk id="18" creationId="{00000000-0000-0000-0000-000000000000}"/>
            </ac:picMkLst>
          </pc:picChg>
          <pc:picChg chg="mod">
            <ac:chgData name="April Durrence" userId="2314a7d0-99d3-4144-8a7f-648170c8b7b7" providerId="ADAL" clId="{EAE80DB9-CB43-4440-9E5C-0B0573E509B3}" dt="2026-04-22T16:30:29.938" v="214" actId="962"/>
            <ac:picMkLst>
              <pc:docMk/>
              <pc:sldMasterMk cId="0" sldId="2147483648"/>
              <pc:sldLayoutMk cId="0" sldId="2147483662"/>
              <ac:picMk id="20" creationId="{00000000-0000-0000-0000-000000000000}"/>
            </ac:picMkLst>
          </pc:picChg>
        </pc:sldLayoutChg>
        <pc:sldLayoutChg chg="modSp mod">
          <pc:chgData name="April Durrence" userId="2314a7d0-99d3-4144-8a7f-648170c8b7b7" providerId="ADAL" clId="{EAE80DB9-CB43-4440-9E5C-0B0573E509B3}" dt="2026-04-22T16:30:56.016" v="220" actId="962"/>
          <pc:sldLayoutMkLst>
            <pc:docMk/>
            <pc:sldMasterMk cId="0" sldId="2147483648"/>
            <pc:sldLayoutMk cId="0" sldId="2147483663"/>
          </pc:sldLayoutMkLst>
          <pc:spChg chg="mod">
            <ac:chgData name="April Durrence" userId="2314a7d0-99d3-4144-8a7f-648170c8b7b7" providerId="ADAL" clId="{EAE80DB9-CB43-4440-9E5C-0B0573E509B3}" dt="2026-04-22T16:30:51.859" v="218" actId="962"/>
            <ac:spMkLst>
              <pc:docMk/>
              <pc:sldMasterMk cId="0" sldId="2147483648"/>
              <pc:sldLayoutMk cId="0" sldId="2147483663"/>
              <ac:spMk id="5" creationId="{00000000-0000-0000-0000-000000000000}"/>
            </ac:spMkLst>
          </pc:spChg>
          <pc:spChg chg="mod">
            <ac:chgData name="April Durrence" userId="2314a7d0-99d3-4144-8a7f-648170c8b7b7" providerId="ADAL" clId="{EAE80DB9-CB43-4440-9E5C-0B0573E509B3}" dt="2026-04-22T16:30:53.866" v="219" actId="962"/>
            <ac:spMkLst>
              <pc:docMk/>
              <pc:sldMasterMk cId="0" sldId="2147483648"/>
              <pc:sldLayoutMk cId="0" sldId="2147483663"/>
              <ac:spMk id="6" creationId="{00000000-0000-0000-0000-000000000000}"/>
            </ac:spMkLst>
          </pc:spChg>
          <pc:spChg chg="mod">
            <ac:chgData name="April Durrence" userId="2314a7d0-99d3-4144-8a7f-648170c8b7b7" providerId="ADAL" clId="{EAE80DB9-CB43-4440-9E5C-0B0573E509B3}" dt="2026-04-22T16:30:56.016" v="220" actId="962"/>
            <ac:spMkLst>
              <pc:docMk/>
              <pc:sldMasterMk cId="0" sldId="2147483648"/>
              <pc:sldLayoutMk cId="0" sldId="2147483663"/>
              <ac:spMk id="7" creationId="{00000000-0000-0000-0000-000000000000}"/>
            </ac:spMkLst>
          </pc:spChg>
        </pc:sldLayoutChg>
        <pc:sldLayoutChg chg="modSp mod">
          <pc:chgData name="April Durrence" userId="2314a7d0-99d3-4144-8a7f-648170c8b7b7" providerId="ADAL" clId="{EAE80DB9-CB43-4440-9E5C-0B0573E509B3}" dt="2026-04-22T16:31:08.758" v="224" actId="962"/>
          <pc:sldLayoutMkLst>
            <pc:docMk/>
            <pc:sldMasterMk cId="0" sldId="2147483648"/>
            <pc:sldLayoutMk cId="0" sldId="2147483664"/>
          </pc:sldLayoutMkLst>
          <pc:spChg chg="mod">
            <ac:chgData name="April Durrence" userId="2314a7d0-99d3-4144-8a7f-648170c8b7b7" providerId="ADAL" clId="{EAE80DB9-CB43-4440-9E5C-0B0573E509B3}" dt="2026-04-22T16:31:02.113" v="221" actId="962"/>
            <ac:spMkLst>
              <pc:docMk/>
              <pc:sldMasterMk cId="0" sldId="2147483648"/>
              <pc:sldLayoutMk cId="0" sldId="2147483664"/>
              <ac:spMk id="3" creationId="{00000000-0000-0000-0000-000000000000}"/>
            </ac:spMkLst>
          </pc:spChg>
          <pc:spChg chg="mod">
            <ac:chgData name="April Durrence" userId="2314a7d0-99d3-4144-8a7f-648170c8b7b7" providerId="ADAL" clId="{EAE80DB9-CB43-4440-9E5C-0B0573E509B3}" dt="2026-04-22T16:31:04.057" v="222" actId="962"/>
            <ac:spMkLst>
              <pc:docMk/>
              <pc:sldMasterMk cId="0" sldId="2147483648"/>
              <pc:sldLayoutMk cId="0" sldId="2147483664"/>
              <ac:spMk id="4" creationId="{00000000-0000-0000-0000-000000000000}"/>
            </ac:spMkLst>
          </pc:spChg>
          <pc:spChg chg="mod">
            <ac:chgData name="April Durrence" userId="2314a7d0-99d3-4144-8a7f-648170c8b7b7" providerId="ADAL" clId="{EAE80DB9-CB43-4440-9E5C-0B0573E509B3}" dt="2026-04-22T16:31:06.216" v="223" actId="962"/>
            <ac:spMkLst>
              <pc:docMk/>
              <pc:sldMasterMk cId="0" sldId="2147483648"/>
              <pc:sldLayoutMk cId="0" sldId="2147483664"/>
              <ac:spMk id="5" creationId="{00000000-0000-0000-0000-000000000000}"/>
            </ac:spMkLst>
          </pc:spChg>
          <pc:spChg chg="mod">
            <ac:chgData name="April Durrence" userId="2314a7d0-99d3-4144-8a7f-648170c8b7b7" providerId="ADAL" clId="{EAE80DB9-CB43-4440-9E5C-0B0573E509B3}" dt="2026-04-22T16:31:08.758" v="224" actId="962"/>
            <ac:spMkLst>
              <pc:docMk/>
              <pc:sldMasterMk cId="0" sldId="2147483648"/>
              <pc:sldLayoutMk cId="0" sldId="2147483664"/>
              <ac:spMk id="6" creationId="{616CC39F-545A-9183-929E-2084DB955EF7}"/>
            </ac:spMkLst>
          </pc:spChg>
        </pc:sldLayoutChg>
        <pc:sldLayoutChg chg="modSp mod">
          <pc:chgData name="April Durrence" userId="2314a7d0-99d3-4144-8a7f-648170c8b7b7" providerId="ADAL" clId="{EAE80DB9-CB43-4440-9E5C-0B0573E509B3}" dt="2026-04-22T16:31:25.024" v="230" actId="962"/>
          <pc:sldLayoutMkLst>
            <pc:docMk/>
            <pc:sldMasterMk cId="0" sldId="2147483648"/>
            <pc:sldLayoutMk cId="0" sldId="2147483665"/>
          </pc:sldLayoutMkLst>
          <pc:spChg chg="mod">
            <ac:chgData name="April Durrence" userId="2314a7d0-99d3-4144-8a7f-648170c8b7b7" providerId="ADAL" clId="{EAE80DB9-CB43-4440-9E5C-0B0573E509B3}" dt="2026-04-22T16:31:21.360" v="228" actId="962"/>
            <ac:spMkLst>
              <pc:docMk/>
              <pc:sldMasterMk cId="0" sldId="2147483648"/>
              <pc:sldLayoutMk cId="0" sldId="2147483665"/>
              <ac:spMk id="2" creationId="{00000000-0000-0000-0000-000000000000}"/>
            </ac:spMkLst>
          </pc:spChg>
          <pc:spChg chg="mod">
            <ac:chgData name="April Durrence" userId="2314a7d0-99d3-4144-8a7f-648170c8b7b7" providerId="ADAL" clId="{EAE80DB9-CB43-4440-9E5C-0B0573E509B3}" dt="2026-04-22T16:31:23.602" v="229" actId="962"/>
            <ac:spMkLst>
              <pc:docMk/>
              <pc:sldMasterMk cId="0" sldId="2147483648"/>
              <pc:sldLayoutMk cId="0" sldId="2147483665"/>
              <ac:spMk id="3" creationId="{00000000-0000-0000-0000-000000000000}"/>
            </ac:spMkLst>
          </pc:spChg>
          <pc:spChg chg="mod">
            <ac:chgData name="April Durrence" userId="2314a7d0-99d3-4144-8a7f-648170c8b7b7" providerId="ADAL" clId="{EAE80DB9-CB43-4440-9E5C-0B0573E509B3}" dt="2026-04-22T16:31:25.024" v="230" actId="962"/>
            <ac:spMkLst>
              <pc:docMk/>
              <pc:sldMasterMk cId="0" sldId="2147483648"/>
              <pc:sldLayoutMk cId="0" sldId="2147483665"/>
              <ac:spMk id="4" creationId="{00000000-0000-0000-0000-000000000000}"/>
            </ac:spMkLst>
          </pc:spChg>
          <pc:spChg chg="mod">
            <ac:chgData name="April Durrence" userId="2314a7d0-99d3-4144-8a7f-648170c8b7b7" providerId="ADAL" clId="{EAE80DB9-CB43-4440-9E5C-0B0573E509B3}" dt="2026-04-22T16:31:13.848" v="225" actId="962"/>
            <ac:spMkLst>
              <pc:docMk/>
              <pc:sldMasterMk cId="0" sldId="2147483648"/>
              <pc:sldLayoutMk cId="0" sldId="2147483665"/>
              <ac:spMk id="16" creationId="{00000000-0000-0000-0000-000000000000}"/>
            </ac:spMkLst>
          </pc:spChg>
          <pc:spChg chg="mod">
            <ac:chgData name="April Durrence" userId="2314a7d0-99d3-4144-8a7f-648170c8b7b7" providerId="ADAL" clId="{EAE80DB9-CB43-4440-9E5C-0B0573E509B3}" dt="2026-04-22T16:31:16.177" v="226" actId="962"/>
            <ac:spMkLst>
              <pc:docMk/>
              <pc:sldMasterMk cId="0" sldId="2147483648"/>
              <pc:sldLayoutMk cId="0" sldId="2147483665"/>
              <ac:spMk id="17" creationId="{00000000-0000-0000-0000-000000000000}"/>
            </ac:spMkLst>
          </pc:spChg>
          <pc:picChg chg="mod">
            <ac:chgData name="April Durrence" userId="2314a7d0-99d3-4144-8a7f-648170c8b7b7" providerId="ADAL" clId="{EAE80DB9-CB43-4440-9E5C-0B0573E509B3}" dt="2026-04-22T16:31:18.206" v="227" actId="962"/>
            <ac:picMkLst>
              <pc:docMk/>
              <pc:sldMasterMk cId="0" sldId="2147483648"/>
              <pc:sldLayoutMk cId="0" sldId="2147483665"/>
              <ac:picMk id="18" creationId="{00000000-0000-0000-0000-000000000000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70127-14F0-4A58-AAC1-36747A4FC7B8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6B94C-9B5F-4467-9798-5A96E3E9F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9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6B94C-9B5F-4467-9798-5A96E3E9FC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97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6B94C-9B5F-4467-9798-5A96E3E9FCA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55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176" y="173558"/>
            <a:ext cx="10968228" cy="77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222B7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6" name="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78435">
              <a:lnSpc>
                <a:spcPts val="1360"/>
              </a:lnSpc>
            </a:pPr>
            <a:fld id="{81D60167-4931-47E6-BA6A-407CBD079E47}" type="slidenum">
              <a:rPr spc="-50" dirty="0"/>
              <a:t>‹#›</a:t>
            </a:fld>
            <a:endParaRPr spc="-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40F4FE-B879-7260-69AA-098578CF2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4176" y="5943600"/>
            <a:ext cx="1455624" cy="7408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783839"/>
            <a:ext cx="548640" cy="4074160"/>
          </a:xfrm>
          <a:custGeom>
            <a:avLst/>
            <a:gdLst/>
            <a:ahLst/>
            <a:cxnLst/>
            <a:rect l="l" t="t" r="r" b="b"/>
            <a:pathLst>
              <a:path w="548640" h="4074159">
                <a:moveTo>
                  <a:pt x="0" y="4074159"/>
                </a:moveTo>
                <a:lnTo>
                  <a:pt x="548640" y="4074159"/>
                </a:lnTo>
                <a:lnTo>
                  <a:pt x="548640" y="0"/>
                </a:lnTo>
                <a:lnTo>
                  <a:pt x="0" y="0"/>
                </a:lnTo>
                <a:lnTo>
                  <a:pt x="0" y="4074159"/>
                </a:lnTo>
                <a:close/>
              </a:path>
            </a:pathLst>
          </a:custGeom>
          <a:solidFill>
            <a:srgbClr val="222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48640" cy="6858000"/>
          </a:xfrm>
          <a:custGeom>
            <a:avLst/>
            <a:gdLst/>
            <a:ahLst/>
            <a:cxnLst/>
            <a:rect l="l" t="t" r="r" b="b"/>
            <a:pathLst>
              <a:path w="548640" h="6858000">
                <a:moveTo>
                  <a:pt x="0" y="6858000"/>
                </a:moveTo>
                <a:lnTo>
                  <a:pt x="548640" y="6858000"/>
                </a:lnTo>
                <a:lnTo>
                  <a:pt x="54864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1F21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48640" cy="2783840"/>
          </a:xfrm>
          <a:prstGeom prst="rect">
            <a:avLst/>
          </a:prstGeom>
        </p:spPr>
      </p:pic>
      <p:sp>
        <p:nvSpPr>
          <p:cNvPr id="19" name="bg 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1163" y="1046733"/>
            <a:ext cx="10881360" cy="0"/>
          </a:xfrm>
          <a:custGeom>
            <a:avLst/>
            <a:gdLst/>
            <a:ahLst/>
            <a:cxnLst/>
            <a:rect l="l" t="t" r="r" b="b"/>
            <a:pathLst>
              <a:path w="10881360">
                <a:moveTo>
                  <a:pt x="0" y="0"/>
                </a:moveTo>
                <a:lnTo>
                  <a:pt x="10881360" y="0"/>
                </a:lnTo>
              </a:path>
            </a:pathLst>
          </a:custGeom>
          <a:ln w="19050">
            <a:solidFill>
              <a:srgbClr val="962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37596" y="6069768"/>
            <a:ext cx="1887718" cy="73151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22B7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6" name="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78435">
              <a:lnSpc>
                <a:spcPts val="1360"/>
              </a:lnSpc>
            </a:pPr>
            <a:fld id="{81D60167-4931-47E6-BA6A-407CBD079E47}" type="slidenum">
              <a:rPr spc="-50" dirty="0"/>
              <a:t>‹#›</a:t>
            </a:fld>
            <a:endParaRPr spc="-50"/>
          </a:p>
        </p:txBody>
      </p:sp>
    </p:spTree>
    <p:custDataLst>
      <p:tags r:id="rId1"/>
    </p:custData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22B7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7" name="Holde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78435">
              <a:lnSpc>
                <a:spcPts val="1360"/>
              </a:lnSpc>
            </a:pPr>
            <a:fld id="{81D60167-4931-47E6-BA6A-407CBD079E47}" type="slidenum">
              <a:rPr spc="-50" dirty="0"/>
              <a:t>‹#›</a:t>
            </a:fld>
            <a:endParaRPr spc="-50"/>
          </a:p>
        </p:txBody>
      </p:sp>
    </p:spTree>
    <p:custDataLst>
      <p:tags r:id="rId1"/>
    </p:custData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22B7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5" name="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78435">
              <a:lnSpc>
                <a:spcPts val="1360"/>
              </a:lnSpc>
            </a:pPr>
            <a:fld id="{81D60167-4931-47E6-BA6A-407CBD079E47}" type="slidenum">
              <a:rPr spc="-50" dirty="0"/>
              <a:t>‹#›</a:t>
            </a:fld>
            <a:endParaRPr spc="-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6CC39F-545A-9183-929E-2084DB955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4176" y="5943600"/>
            <a:ext cx="1455624" cy="7408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783839"/>
            <a:ext cx="548640" cy="4074160"/>
          </a:xfrm>
          <a:custGeom>
            <a:avLst/>
            <a:gdLst/>
            <a:ahLst/>
            <a:cxnLst/>
            <a:rect l="l" t="t" r="r" b="b"/>
            <a:pathLst>
              <a:path w="548640" h="4074159">
                <a:moveTo>
                  <a:pt x="0" y="4074159"/>
                </a:moveTo>
                <a:lnTo>
                  <a:pt x="548640" y="4074159"/>
                </a:lnTo>
                <a:lnTo>
                  <a:pt x="548640" y="0"/>
                </a:lnTo>
                <a:lnTo>
                  <a:pt x="0" y="0"/>
                </a:lnTo>
                <a:lnTo>
                  <a:pt x="0" y="4074159"/>
                </a:lnTo>
                <a:close/>
              </a:path>
            </a:pathLst>
          </a:custGeom>
          <a:solidFill>
            <a:srgbClr val="222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48640" cy="6858000"/>
          </a:xfrm>
          <a:custGeom>
            <a:avLst/>
            <a:gdLst/>
            <a:ahLst/>
            <a:cxnLst/>
            <a:rect l="l" t="t" r="r" b="b"/>
            <a:pathLst>
              <a:path w="548640" h="6858000">
                <a:moveTo>
                  <a:pt x="0" y="6858000"/>
                </a:moveTo>
                <a:lnTo>
                  <a:pt x="548640" y="6858000"/>
                </a:lnTo>
                <a:lnTo>
                  <a:pt x="54864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1F21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48640" cy="2783840"/>
          </a:xfrm>
          <a:prstGeom prst="rect">
            <a:avLst/>
          </a:prstGeom>
        </p:spPr>
      </p:pic>
      <p:sp>
        <p:nvSpPr>
          <p:cNvPr id="2" name="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4" name="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78435">
              <a:lnSpc>
                <a:spcPts val="1360"/>
              </a:lnSpc>
            </a:pPr>
            <a:fld id="{81D60167-4931-47E6-BA6A-407CBD079E47}" type="slidenum">
              <a:rPr spc="-50" dirty="0"/>
              <a:t>‹#›</a:t>
            </a:fld>
            <a:endParaRPr spc="-50"/>
          </a:p>
        </p:txBody>
      </p:sp>
    </p:spTree>
    <p:custDataLst>
      <p:tags r:id="rId1"/>
    </p:custData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783839"/>
            <a:ext cx="548640" cy="4074160"/>
          </a:xfrm>
          <a:custGeom>
            <a:avLst/>
            <a:gdLst/>
            <a:ahLst/>
            <a:cxnLst/>
            <a:rect l="l" t="t" r="r" b="b"/>
            <a:pathLst>
              <a:path w="548640" h="4074159">
                <a:moveTo>
                  <a:pt x="0" y="4074159"/>
                </a:moveTo>
                <a:lnTo>
                  <a:pt x="548640" y="4074159"/>
                </a:lnTo>
                <a:lnTo>
                  <a:pt x="548640" y="0"/>
                </a:lnTo>
                <a:lnTo>
                  <a:pt x="0" y="0"/>
                </a:lnTo>
                <a:lnTo>
                  <a:pt x="0" y="4074159"/>
                </a:lnTo>
                <a:close/>
              </a:path>
            </a:pathLst>
          </a:custGeom>
          <a:solidFill>
            <a:srgbClr val="222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48640" cy="6858000"/>
          </a:xfrm>
          <a:custGeom>
            <a:avLst/>
            <a:gdLst/>
            <a:ahLst/>
            <a:cxnLst/>
            <a:rect l="l" t="t" r="r" b="b"/>
            <a:pathLst>
              <a:path w="548640" h="6858000">
                <a:moveTo>
                  <a:pt x="0" y="6858000"/>
                </a:moveTo>
                <a:lnTo>
                  <a:pt x="548640" y="6858000"/>
                </a:lnTo>
                <a:lnTo>
                  <a:pt x="54864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1F21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548640" cy="2783840"/>
          </a:xfrm>
          <a:prstGeom prst="rect">
            <a:avLst/>
          </a:prstGeom>
        </p:spPr>
      </p:pic>
      <p:sp>
        <p:nvSpPr>
          <p:cNvPr id="19" name="bg 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1163" y="1046733"/>
            <a:ext cx="10881360" cy="0"/>
          </a:xfrm>
          <a:custGeom>
            <a:avLst/>
            <a:gdLst/>
            <a:ahLst/>
            <a:cxnLst/>
            <a:rect l="l" t="t" r="r" b="b"/>
            <a:pathLst>
              <a:path w="10881360">
                <a:moveTo>
                  <a:pt x="0" y="0"/>
                </a:moveTo>
                <a:lnTo>
                  <a:pt x="10881360" y="0"/>
                </a:lnTo>
              </a:path>
            </a:pathLst>
          </a:custGeom>
          <a:ln w="19050">
            <a:solidFill>
              <a:srgbClr val="962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37596" y="6069768"/>
            <a:ext cx="1887718" cy="731518"/>
          </a:xfrm>
          <a:prstGeom prst="rect">
            <a:avLst/>
          </a:prstGeom>
        </p:spPr>
      </p:pic>
      <p:pic>
        <p:nvPicPr>
          <p:cNvPr id="21" name="bg 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46702" y="6080961"/>
            <a:ext cx="1310944" cy="51030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339090"/>
            <a:ext cx="906653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222B7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41017" y="3155695"/>
            <a:ext cx="9321800" cy="2378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6" name="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3339" y="6437325"/>
            <a:ext cx="357555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78435">
              <a:lnSpc>
                <a:spcPts val="1360"/>
              </a:lnSpc>
            </a:pPr>
            <a:fld id="{81D60167-4931-47E6-BA6A-407CBD079E47}" type="slidenum">
              <a:rPr spc="-50" dirty="0"/>
              <a:t>‹#›</a:t>
            </a:fld>
            <a:endParaRPr spc="-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4C11EB-731A-0345-26F0-627FD5BB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4176" y="5943600"/>
            <a:ext cx="1455624" cy="7408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NCFS@ncosc.gov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osc.gov/training/ncfs-system-training/ncfs-help-documents/gl-04-reverse-journals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NCFS@ncosc.gov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osc.gov/state-agency-resources/ncfs-resources/ncfs-change-request-intake-for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NCFS@ncosc.gov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hyperlink" Target="http://www.ncosc.gov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osc.gov/sites/default/files/2024-12/Quarter_End_Certification.pdf" TargetMode="External"/><Relationship Id="rId3" Type="http://schemas.openxmlformats.org/officeDocument/2006/relationships/hyperlink" Target="https://www.ncosc.gov/sites/default/files/2024-12/2024-25%20NCFS%20Functional%20Calendar.pdf" TargetMode="External"/><Relationship Id="rId7" Type="http://schemas.openxmlformats.org/officeDocument/2006/relationships/hyperlink" Target="https://forms.office.com/Pages/ResponsePage.aspx?id=SD_0of5UP0OTeJaLRbxmZTdUfA83Eo5HmGYvW2gNs6tUOUJWSVc4OTkzOUU1TUlXUkRJOUdMMU1UQSQlQCN0PWcu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hyperlink" Target="https://www.ncosc.gov/state-agency-resources/ncfs-resources/month-end-certification/reconciliation-templates" TargetMode="External"/><Relationship Id="rId5" Type="http://schemas.openxmlformats.org/officeDocument/2006/relationships/hyperlink" Target="https://www.ncosc.gov/state-agency-resources/ncfs-resources/month-end-certification/ncfs-month-end-certification-checklist" TargetMode="External"/><Relationship Id="rId4" Type="http://schemas.openxmlformats.org/officeDocument/2006/relationships/hyperlink" Target="https://www.osbm.nc.gov/budget/budget-instructions/job-aid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osc.gov/sites/default/files/2024-12/2024-25%20NCFS%20Functional%20Calendar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osc.gov/state-agency-resources/ncfs-resources/month-end-certification/ncfs-month-end-certification-checklist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osc.gov/state-agency-resources/ncfs-resources/ncfs-system-information/ncfs-daily-processing-schedule-job-runs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 descr="NCFS North Carolina Financial System logo on dynamic blue background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-7776" y="49160"/>
            <a:ext cx="12192000" cy="6857949"/>
            <a:chOff x="0" y="50"/>
            <a:chExt cx="12192000" cy="6857949"/>
          </a:xfrm>
        </p:grpSpPr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37596" y="6069768"/>
              <a:ext cx="1887718" cy="73151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0"/>
              <a:ext cx="12192000" cy="6857949"/>
            </a:xfrm>
            <a:prstGeom prst="rect">
              <a:avLst/>
            </a:prstGeom>
          </p:spPr>
        </p:pic>
        <p:pic>
          <p:nvPicPr>
            <p:cNvPr id="6" name="object 6" descr="NCFS logo on decorative blue background.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96690" y="907795"/>
              <a:ext cx="7854696" cy="4663440"/>
            </a:xfrm>
            <a:prstGeom prst="rect">
              <a:avLst/>
            </a:prstGeom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1050CCA-66E9-9802-C83C-F2E576B22E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0310" y="907745"/>
            <a:ext cx="6083300" cy="1107996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Month End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Balancing and Certification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1DD9E68-D56B-3E08-54E8-F6575861A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938" y="339090"/>
            <a:ext cx="10513061" cy="574040"/>
          </a:xfrm>
        </p:spPr>
        <p:txBody>
          <a:bodyPr/>
          <a:lstStyle/>
          <a:p>
            <a:r>
              <a:rPr lang="en-US"/>
              <a:t>Use</a:t>
            </a:r>
            <a:r>
              <a:rPr lang="en-US" spc="-80"/>
              <a:t> </a:t>
            </a:r>
            <a:r>
              <a:rPr lang="en-US"/>
              <a:t>of</a:t>
            </a:r>
            <a:r>
              <a:rPr lang="en-US" spc="-90"/>
              <a:t> </a:t>
            </a:r>
            <a:r>
              <a:rPr lang="en-US" spc="-10"/>
              <a:t>Wrong</a:t>
            </a:r>
            <a:r>
              <a:rPr lang="en-US" spc="-90"/>
              <a:t> </a:t>
            </a:r>
            <a:r>
              <a:rPr lang="en-US"/>
              <a:t>Journal</a:t>
            </a:r>
            <a:r>
              <a:rPr lang="en-US" spc="-85"/>
              <a:t> </a:t>
            </a:r>
            <a:r>
              <a:rPr lang="en-US"/>
              <a:t>Category</a:t>
            </a:r>
            <a:r>
              <a:rPr lang="en-US" spc="-85"/>
              <a:t> </a:t>
            </a:r>
            <a:r>
              <a:rPr lang="en-US" spc="-10"/>
              <a:t>Incorrect Example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32CF4A-229F-70A4-FE90-F818C3925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1135179"/>
            <a:ext cx="5303520" cy="830997"/>
          </a:xfrm>
        </p:spPr>
        <p:txBody>
          <a:bodyPr/>
          <a:lstStyle/>
          <a:p>
            <a:r>
              <a:rPr lang="en-US" sz="3200"/>
              <a:t>Incorrect</a:t>
            </a:r>
            <a:r>
              <a:rPr lang="en-US" sz="3200" spc="-70"/>
              <a:t> </a:t>
            </a:r>
            <a:r>
              <a:rPr lang="en-US" sz="3200"/>
              <a:t>Reclass</a:t>
            </a:r>
            <a:r>
              <a:rPr lang="en-US" sz="3200" spc="-60"/>
              <a:t> </a:t>
            </a:r>
            <a:r>
              <a:rPr lang="en-US" sz="3200"/>
              <a:t>Entry</a:t>
            </a:r>
            <a:r>
              <a:rPr lang="en-US" sz="3200" spc="-55"/>
              <a:t> </a:t>
            </a:r>
            <a:r>
              <a:rPr lang="en-US" sz="3200" spc="-10"/>
              <a:t>Example</a:t>
            </a:r>
            <a:endParaRPr lang="en-US" sz="3200"/>
          </a:p>
          <a:p>
            <a:endParaRPr lang="en-US"/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94AF5570-EC74-916C-D44F-4C74BB31B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200" y="6174424"/>
            <a:ext cx="5486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50">
                <a:solidFill>
                  <a:schemeClr val="bg1"/>
                </a:solidFill>
                <a:latin typeface="Calibri"/>
                <a:cs typeface="Calibri"/>
              </a:rPr>
              <a:t>Slide </a:t>
            </a:r>
            <a:r>
              <a:rPr lang="en-US" spc="-50">
                <a:solidFill>
                  <a:schemeClr val="bg1"/>
                </a:solidFill>
                <a:latin typeface="Calibri"/>
                <a:cs typeface="Calibri"/>
              </a:rPr>
              <a:t>10</a:t>
            </a:r>
            <a:endParaRPr sz="180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1" name="object 5">
            <a:extLst>
              <a:ext uri="{FF2B5EF4-FFF2-40B4-BE49-F238E27FC236}">
                <a16:creationId xmlns:a16="http://schemas.microsoft.com/office/drawing/2014/main" id="{5443352C-CDF1-8A30-71A8-77F55FB15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/>
          </p:cNvPicPr>
          <p:nvPr>
            <p:ph sz="half" idx="3"/>
          </p:nvPr>
        </p:nvPicPr>
        <p:blipFill>
          <a:blip r:embed="rId3" cstate="print"/>
          <a:stretch>
            <a:fillRect/>
          </a:stretch>
        </p:blipFill>
        <p:spPr>
          <a:xfrm>
            <a:off x="1295400" y="1676400"/>
            <a:ext cx="10047964" cy="404642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09AC862-62CE-063E-ABC3-45BE0B0BD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</a:t>
            </a:r>
            <a:r>
              <a:rPr lang="en-US" spc="-80"/>
              <a:t> </a:t>
            </a:r>
            <a:r>
              <a:rPr lang="en-US"/>
              <a:t>of</a:t>
            </a:r>
            <a:r>
              <a:rPr lang="en-US" spc="-90"/>
              <a:t> </a:t>
            </a:r>
            <a:r>
              <a:rPr lang="en-US"/>
              <a:t>Journal</a:t>
            </a:r>
            <a:r>
              <a:rPr lang="en-US" spc="-85"/>
              <a:t> </a:t>
            </a:r>
            <a:r>
              <a:rPr lang="en-US"/>
              <a:t>Category</a:t>
            </a:r>
            <a:r>
              <a:rPr lang="en-US" spc="-85"/>
              <a:t> </a:t>
            </a:r>
            <a:r>
              <a:rPr lang="en-US" spc="-10"/>
              <a:t>Correct Example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CD0D70A-5630-4577-A488-02205123C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6939" y="1303346"/>
            <a:ext cx="5303520" cy="707886"/>
          </a:xfrm>
        </p:spPr>
        <p:txBody>
          <a:bodyPr/>
          <a:lstStyle/>
          <a:p>
            <a:r>
              <a:rPr lang="en-US" sz="2400"/>
              <a:t>Correct</a:t>
            </a:r>
            <a:r>
              <a:rPr lang="en-US" sz="2400" spc="-45"/>
              <a:t> </a:t>
            </a:r>
            <a:r>
              <a:rPr lang="en-US" sz="2400"/>
              <a:t>Reclass</a:t>
            </a:r>
            <a:r>
              <a:rPr lang="en-US" sz="2400" spc="-55"/>
              <a:t> </a:t>
            </a:r>
            <a:r>
              <a:rPr lang="en-US" sz="2400"/>
              <a:t>Entry</a:t>
            </a:r>
            <a:r>
              <a:rPr lang="en-US" sz="2400" spc="-50"/>
              <a:t> </a:t>
            </a:r>
            <a:r>
              <a:rPr lang="en-US" sz="2400" spc="-10"/>
              <a:t>Example</a:t>
            </a:r>
            <a:endParaRPr lang="en-US" sz="2400"/>
          </a:p>
          <a:p>
            <a:endParaRPr lang="en-US"/>
          </a:p>
        </p:txBody>
      </p:sp>
      <p:pic>
        <p:nvPicPr>
          <p:cNvPr id="11" name="object 5" descr="Journal lines section of an NCFS Journal entry.">
            <a:extLst>
              <a:ext uri="{FF2B5EF4-FFF2-40B4-BE49-F238E27FC236}">
                <a16:creationId xmlns:a16="http://schemas.microsoft.com/office/drawing/2014/main" id="{8DF6FFF4-E88F-5F16-55D0-7A8FF4B5E622}"/>
              </a:ext>
            </a:extLst>
          </p:cNvPr>
          <p:cNvPicPr>
            <a:picLocks noGrp="1"/>
          </p:cNvPicPr>
          <p:nvPr>
            <p:ph sz="half" idx="3"/>
          </p:nvPr>
        </p:nvPicPr>
        <p:blipFill>
          <a:blip r:embed="rId3" cstate="print"/>
          <a:stretch>
            <a:fillRect/>
          </a:stretch>
        </p:blipFill>
        <p:spPr>
          <a:xfrm>
            <a:off x="975045" y="2011232"/>
            <a:ext cx="10684422" cy="3779968"/>
          </a:xfrm>
          <a:prstGeom prst="rect">
            <a:avLst/>
          </a:prstGeom>
        </p:spPr>
      </p:pic>
      <p:sp>
        <p:nvSpPr>
          <p:cNvPr id="7" name="object 13">
            <a:extLst>
              <a:ext uri="{FF2B5EF4-FFF2-40B4-BE49-F238E27FC236}">
                <a16:creationId xmlns:a16="http://schemas.microsoft.com/office/drawing/2014/main" id="{35329A60-6D20-DE5E-7638-8810367AE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200" y="6174424"/>
            <a:ext cx="5486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50">
                <a:solidFill>
                  <a:schemeClr val="bg1"/>
                </a:solidFill>
                <a:latin typeface="Calibri"/>
                <a:cs typeface="Calibri"/>
              </a:rPr>
              <a:t>Slide </a:t>
            </a:r>
            <a:r>
              <a:rPr lang="en-US" spc="-50">
                <a:solidFill>
                  <a:schemeClr val="bg1"/>
                </a:solidFill>
                <a:latin typeface="Calibri"/>
                <a:cs typeface="Calibri"/>
              </a:rPr>
              <a:t>11</a:t>
            </a:r>
            <a:endParaRPr sz="180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F4512EE-7853-15A8-DE2F-848ABE81F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</a:t>
            </a:r>
            <a:r>
              <a:rPr lang="en-US" spc="-110"/>
              <a:t> </a:t>
            </a:r>
            <a:r>
              <a:rPr lang="en-US"/>
              <a:t>Canceling</a:t>
            </a:r>
            <a:r>
              <a:rPr lang="en-US" spc="-95"/>
              <a:t> </a:t>
            </a:r>
            <a:r>
              <a:rPr lang="en-US"/>
              <a:t>Invoices</a:t>
            </a:r>
            <a:r>
              <a:rPr lang="en-US" spc="-100"/>
              <a:t> </a:t>
            </a:r>
            <a:r>
              <a:rPr lang="en-US"/>
              <a:t>After</a:t>
            </a:r>
            <a:r>
              <a:rPr lang="en-US" spc="-105"/>
              <a:t> </a:t>
            </a:r>
            <a:r>
              <a:rPr lang="en-US" spc="-10"/>
              <a:t>Rejected</a:t>
            </a:r>
            <a:r>
              <a:rPr lang="en-US" spc="-95"/>
              <a:t> </a:t>
            </a:r>
            <a:r>
              <a:rPr lang="en-US"/>
              <a:t>IC</a:t>
            </a:r>
            <a:r>
              <a:rPr lang="en-US" spc="-110"/>
              <a:t> </a:t>
            </a:r>
            <a:r>
              <a:rPr lang="en-US" spc="-10"/>
              <a:t>Batches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92776C-1B26-00A7-BAA5-A9F25C75A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1143000"/>
            <a:ext cx="10667999" cy="4916731"/>
          </a:xfrm>
        </p:spPr>
        <p:txBody>
          <a:bodyPr/>
          <a:lstStyle/>
          <a:p>
            <a:pPr marL="12700" marR="5080" algn="just">
              <a:spcBef>
                <a:spcPts val="425"/>
              </a:spcBef>
            </a:pPr>
            <a:r>
              <a:rPr lang="en-US" sz="2800"/>
              <a:t>When</a:t>
            </a:r>
            <a:r>
              <a:rPr lang="en-US" sz="2800" spc="-55"/>
              <a:t> </a:t>
            </a:r>
            <a:r>
              <a:rPr lang="en-US" sz="2800"/>
              <a:t>an</a:t>
            </a:r>
            <a:r>
              <a:rPr lang="en-US" sz="2800" spc="-50"/>
              <a:t> </a:t>
            </a:r>
            <a:r>
              <a:rPr lang="en-US" sz="2800"/>
              <a:t>IGO</a:t>
            </a:r>
            <a:r>
              <a:rPr lang="en-US" sz="2800" spc="-55"/>
              <a:t> </a:t>
            </a:r>
            <a:r>
              <a:rPr lang="en-US" sz="2800" spc="-10"/>
              <a:t>payment</a:t>
            </a:r>
            <a:r>
              <a:rPr lang="en-US" sz="2800" spc="-65"/>
              <a:t> </a:t>
            </a:r>
            <a:r>
              <a:rPr lang="en-US" sz="2800"/>
              <a:t>is</a:t>
            </a:r>
            <a:r>
              <a:rPr lang="en-US" sz="2800" spc="-50"/>
              <a:t> </a:t>
            </a:r>
            <a:r>
              <a:rPr lang="en-US" sz="2800" spc="-10"/>
              <a:t>rejected,</a:t>
            </a:r>
            <a:r>
              <a:rPr lang="en-US" sz="2800" spc="-55"/>
              <a:t> </a:t>
            </a:r>
            <a:r>
              <a:rPr lang="en-US" sz="2800"/>
              <a:t>and</a:t>
            </a:r>
            <a:r>
              <a:rPr lang="en-US" sz="2800" spc="-55"/>
              <a:t> </a:t>
            </a:r>
            <a:r>
              <a:rPr lang="en-US" sz="2800"/>
              <a:t>“rejection</a:t>
            </a:r>
            <a:r>
              <a:rPr lang="en-US" sz="2800" spc="-70"/>
              <a:t> </a:t>
            </a:r>
            <a:r>
              <a:rPr lang="en-US" sz="2800" spc="-10"/>
              <a:t>reviewed”</a:t>
            </a:r>
            <a:r>
              <a:rPr lang="en-US" sz="2800" spc="-40"/>
              <a:t> </a:t>
            </a:r>
            <a:r>
              <a:rPr lang="en-US" sz="2800"/>
              <a:t>action</a:t>
            </a:r>
            <a:r>
              <a:rPr lang="en-US" sz="2800" spc="-65"/>
              <a:t> </a:t>
            </a:r>
            <a:r>
              <a:rPr lang="en-US" sz="2800"/>
              <a:t>is</a:t>
            </a:r>
            <a:r>
              <a:rPr lang="en-US" sz="2800" spc="-65"/>
              <a:t> </a:t>
            </a:r>
            <a:r>
              <a:rPr lang="en-US" sz="2800"/>
              <a:t>selected</a:t>
            </a:r>
            <a:r>
              <a:rPr lang="en-US" sz="2800" spc="-60"/>
              <a:t> </a:t>
            </a:r>
            <a:r>
              <a:rPr lang="en-US" sz="2800"/>
              <a:t>on</a:t>
            </a:r>
            <a:r>
              <a:rPr lang="en-US" sz="2800" spc="-60"/>
              <a:t> </a:t>
            </a:r>
            <a:r>
              <a:rPr lang="en-US" sz="2800" spc="-25"/>
              <a:t>the </a:t>
            </a:r>
            <a:r>
              <a:rPr lang="en-US" sz="2800"/>
              <a:t>IC</a:t>
            </a:r>
            <a:r>
              <a:rPr lang="en-US" sz="2800" spc="-70"/>
              <a:t> </a:t>
            </a:r>
            <a:r>
              <a:rPr lang="en-US" sz="2800"/>
              <a:t>transfer,</a:t>
            </a:r>
            <a:r>
              <a:rPr lang="en-US" sz="2800" spc="415"/>
              <a:t> </a:t>
            </a:r>
            <a:r>
              <a:rPr lang="en-US" sz="2800"/>
              <a:t>the</a:t>
            </a:r>
            <a:r>
              <a:rPr lang="en-US" sz="2800" spc="-50"/>
              <a:t> </a:t>
            </a:r>
            <a:r>
              <a:rPr lang="en-US" sz="2800" spc="-10"/>
              <a:t>payment</a:t>
            </a:r>
            <a:r>
              <a:rPr lang="en-US" sz="2800" spc="-65"/>
              <a:t> </a:t>
            </a:r>
            <a:r>
              <a:rPr lang="en-US" sz="2800"/>
              <a:t>in</a:t>
            </a:r>
            <a:r>
              <a:rPr lang="en-US" sz="2800" spc="-55"/>
              <a:t> </a:t>
            </a:r>
            <a:r>
              <a:rPr lang="en-US" sz="2800"/>
              <a:t>the</a:t>
            </a:r>
            <a:r>
              <a:rPr lang="en-US" sz="2800" spc="-50"/>
              <a:t> </a:t>
            </a:r>
            <a:r>
              <a:rPr lang="en-US" sz="2800"/>
              <a:t>AP</a:t>
            </a:r>
            <a:r>
              <a:rPr lang="en-US" sz="2800" spc="-70"/>
              <a:t> </a:t>
            </a:r>
            <a:r>
              <a:rPr lang="en-US" sz="2800"/>
              <a:t>module</a:t>
            </a:r>
            <a:r>
              <a:rPr lang="en-US" sz="2800" spc="-50"/>
              <a:t> </a:t>
            </a:r>
            <a:r>
              <a:rPr lang="en-US" sz="2800"/>
              <a:t>will</a:t>
            </a:r>
            <a:r>
              <a:rPr lang="en-US" sz="2800" spc="-65"/>
              <a:t> </a:t>
            </a:r>
            <a:r>
              <a:rPr lang="en-US" sz="2800"/>
              <a:t>need</a:t>
            </a:r>
            <a:r>
              <a:rPr lang="en-US" sz="2800" spc="-55"/>
              <a:t> </a:t>
            </a:r>
            <a:r>
              <a:rPr lang="en-US" sz="2800"/>
              <a:t>to</a:t>
            </a:r>
            <a:r>
              <a:rPr lang="en-US" sz="2800" spc="-60"/>
              <a:t> </a:t>
            </a:r>
            <a:r>
              <a:rPr lang="en-US" sz="2800"/>
              <a:t>be</a:t>
            </a:r>
            <a:r>
              <a:rPr lang="en-US" sz="2800" spc="-50"/>
              <a:t> </a:t>
            </a:r>
            <a:r>
              <a:rPr lang="en-US" sz="2800"/>
              <a:t>voided</a:t>
            </a:r>
            <a:r>
              <a:rPr lang="en-US" sz="2800" spc="-45"/>
              <a:t> </a:t>
            </a:r>
            <a:r>
              <a:rPr lang="en-US" sz="2800"/>
              <a:t>in</a:t>
            </a:r>
            <a:r>
              <a:rPr lang="en-US" sz="2800" spc="-55"/>
              <a:t> </a:t>
            </a:r>
            <a:r>
              <a:rPr lang="en-US" sz="2800"/>
              <a:t>the</a:t>
            </a:r>
            <a:r>
              <a:rPr lang="en-US" sz="2800" spc="-65"/>
              <a:t> </a:t>
            </a:r>
            <a:r>
              <a:rPr lang="en-US" sz="2800"/>
              <a:t>same</a:t>
            </a:r>
            <a:r>
              <a:rPr lang="en-US" sz="2800" spc="-60"/>
              <a:t> </a:t>
            </a:r>
            <a:r>
              <a:rPr lang="en-US" sz="2800" spc="-10"/>
              <a:t>period </a:t>
            </a:r>
            <a:r>
              <a:rPr lang="en-US" sz="2800"/>
              <a:t>to</a:t>
            </a:r>
            <a:r>
              <a:rPr lang="en-US" sz="2800" spc="-65"/>
              <a:t> </a:t>
            </a:r>
            <a:r>
              <a:rPr lang="en-US" sz="2800"/>
              <a:t>avoid</a:t>
            </a:r>
            <a:r>
              <a:rPr lang="en-US" sz="2800" spc="-65"/>
              <a:t> </a:t>
            </a:r>
            <a:r>
              <a:rPr lang="en-US" sz="2800"/>
              <a:t>balancing</a:t>
            </a:r>
            <a:r>
              <a:rPr lang="en-US" sz="2800" spc="-75"/>
              <a:t> </a:t>
            </a:r>
            <a:r>
              <a:rPr lang="en-US" sz="2800"/>
              <a:t>issues</a:t>
            </a:r>
            <a:r>
              <a:rPr lang="en-US" sz="2800" spc="-60"/>
              <a:t> </a:t>
            </a:r>
            <a:r>
              <a:rPr lang="en-US" sz="2800"/>
              <a:t>on</a:t>
            </a:r>
            <a:r>
              <a:rPr lang="en-US" sz="2800" spc="-60"/>
              <a:t> </a:t>
            </a:r>
            <a:r>
              <a:rPr lang="en-US" sz="2800"/>
              <a:t>your</a:t>
            </a:r>
            <a:r>
              <a:rPr lang="en-US" sz="2800" spc="-55"/>
              <a:t> </a:t>
            </a:r>
            <a:r>
              <a:rPr lang="en-US" sz="2800" spc="-10"/>
              <a:t>BD704.</a:t>
            </a:r>
            <a:endParaRPr lang="en-US" sz="2800"/>
          </a:p>
          <a:p>
            <a:pPr marL="651510" indent="-182245" algn="just">
              <a:spcBef>
                <a:spcPts val="185"/>
              </a:spcBef>
              <a:buClr>
                <a:srgbClr val="962100"/>
              </a:buClr>
              <a:buFont typeface="Wingdings"/>
              <a:buChar char=""/>
              <a:tabLst>
                <a:tab pos="651510" algn="l"/>
              </a:tabLst>
            </a:pPr>
            <a:r>
              <a:rPr lang="en-US" sz="2800"/>
              <a:t>Ex</a:t>
            </a:r>
            <a:r>
              <a:rPr lang="en-US" sz="2800" spc="-60"/>
              <a:t> </a:t>
            </a:r>
            <a:r>
              <a:rPr lang="en-US" sz="2800"/>
              <a:t>BD704</a:t>
            </a:r>
            <a:r>
              <a:rPr lang="en-US" sz="2800" spc="-65"/>
              <a:t> </a:t>
            </a:r>
            <a:r>
              <a:rPr lang="en-US" sz="2800"/>
              <a:t>balance</a:t>
            </a:r>
            <a:r>
              <a:rPr lang="en-US" sz="2800" spc="-55"/>
              <a:t> </a:t>
            </a:r>
            <a:r>
              <a:rPr lang="en-US" sz="2800"/>
              <a:t>and</a:t>
            </a:r>
            <a:r>
              <a:rPr lang="en-US" sz="2800" spc="-50"/>
              <a:t> </a:t>
            </a:r>
            <a:r>
              <a:rPr lang="en-US" sz="2800"/>
              <a:t>Inquire</a:t>
            </a:r>
            <a:r>
              <a:rPr lang="en-US" sz="2800" spc="-40"/>
              <a:t> </a:t>
            </a:r>
            <a:r>
              <a:rPr lang="en-US" sz="2800"/>
              <a:t>on</a:t>
            </a:r>
            <a:r>
              <a:rPr lang="en-US" sz="2800" spc="-55"/>
              <a:t> </a:t>
            </a:r>
            <a:r>
              <a:rPr lang="en-US" sz="2800"/>
              <a:t>details</a:t>
            </a:r>
            <a:r>
              <a:rPr lang="en-US" sz="2800" spc="-60"/>
              <a:t> </a:t>
            </a:r>
            <a:r>
              <a:rPr lang="en-US" sz="2800"/>
              <a:t>balances</a:t>
            </a:r>
            <a:r>
              <a:rPr lang="en-US" sz="2800" spc="-60"/>
              <a:t> </a:t>
            </a:r>
            <a:r>
              <a:rPr lang="en-US" sz="2800"/>
              <a:t>screen</a:t>
            </a:r>
            <a:r>
              <a:rPr lang="en-US" sz="2800" spc="-55"/>
              <a:t> </a:t>
            </a:r>
            <a:r>
              <a:rPr lang="en-US" sz="2800"/>
              <a:t>shown</a:t>
            </a:r>
            <a:r>
              <a:rPr lang="en-US" sz="2800" spc="-50"/>
              <a:t> </a:t>
            </a:r>
            <a:r>
              <a:rPr lang="en-US" sz="2800"/>
              <a:t>next</a:t>
            </a:r>
            <a:r>
              <a:rPr lang="en-US" sz="2800" spc="-60"/>
              <a:t> </a:t>
            </a:r>
            <a:r>
              <a:rPr lang="en-US" sz="2800"/>
              <a:t>two</a:t>
            </a:r>
            <a:r>
              <a:rPr lang="en-US" sz="2800" spc="-70"/>
              <a:t> </a:t>
            </a:r>
            <a:r>
              <a:rPr lang="en-US" sz="2800" spc="-10"/>
              <a:t>slides</a:t>
            </a:r>
            <a:endParaRPr lang="en-US" sz="2800"/>
          </a:p>
          <a:p>
            <a:pPr>
              <a:spcBef>
                <a:spcPts val="1710"/>
              </a:spcBef>
              <a:buClr>
                <a:srgbClr val="962100"/>
              </a:buClr>
              <a:buFont typeface="Wingdings"/>
              <a:buChar char=""/>
            </a:pPr>
            <a:endParaRPr lang="en-US" sz="2800"/>
          </a:p>
          <a:p>
            <a:pPr marL="12700" marR="58419"/>
            <a:r>
              <a:rPr lang="en-US" sz="2800"/>
              <a:t>It</a:t>
            </a:r>
            <a:r>
              <a:rPr lang="en-US" sz="2800" spc="-65"/>
              <a:t> </a:t>
            </a:r>
            <a:r>
              <a:rPr lang="en-US" sz="2800"/>
              <a:t>is</a:t>
            </a:r>
            <a:r>
              <a:rPr lang="en-US" sz="2800" spc="-45"/>
              <a:t> </a:t>
            </a:r>
            <a:r>
              <a:rPr lang="en-US" sz="2800"/>
              <a:t>crucial</a:t>
            </a:r>
            <a:r>
              <a:rPr lang="en-US" sz="2800" spc="-70"/>
              <a:t> </a:t>
            </a:r>
            <a:r>
              <a:rPr lang="en-US" sz="2800"/>
              <a:t>that</a:t>
            </a:r>
            <a:r>
              <a:rPr lang="en-US" sz="2800" spc="-45"/>
              <a:t> </a:t>
            </a:r>
            <a:r>
              <a:rPr lang="en-US" sz="2800"/>
              <a:t>staff</a:t>
            </a:r>
            <a:r>
              <a:rPr lang="en-US" sz="2800" spc="-60"/>
              <a:t> </a:t>
            </a:r>
            <a:r>
              <a:rPr lang="en-US" sz="2800"/>
              <a:t>who</a:t>
            </a:r>
            <a:r>
              <a:rPr lang="en-US" sz="2800" spc="-45"/>
              <a:t> </a:t>
            </a:r>
            <a:r>
              <a:rPr lang="en-US" sz="2800"/>
              <a:t>completes</a:t>
            </a:r>
            <a:r>
              <a:rPr lang="en-US" sz="2800" spc="-55"/>
              <a:t> </a:t>
            </a:r>
            <a:r>
              <a:rPr lang="en-US" sz="2800"/>
              <a:t>the</a:t>
            </a:r>
            <a:r>
              <a:rPr lang="en-US" sz="2800" spc="-55"/>
              <a:t> </a:t>
            </a:r>
            <a:r>
              <a:rPr lang="en-US" sz="2800"/>
              <a:t>IC</a:t>
            </a:r>
            <a:r>
              <a:rPr lang="en-US" sz="2800" spc="-60"/>
              <a:t> </a:t>
            </a:r>
            <a:r>
              <a:rPr lang="en-US" sz="2800"/>
              <a:t>“rejection</a:t>
            </a:r>
            <a:r>
              <a:rPr lang="en-US" sz="2800" spc="-65"/>
              <a:t> </a:t>
            </a:r>
            <a:r>
              <a:rPr lang="en-US" sz="2800" spc="-10"/>
              <a:t>reviewed”</a:t>
            </a:r>
            <a:r>
              <a:rPr lang="en-US" sz="2800" spc="-35"/>
              <a:t> </a:t>
            </a:r>
            <a:r>
              <a:rPr lang="en-US" sz="2800"/>
              <a:t>action</a:t>
            </a:r>
            <a:r>
              <a:rPr lang="en-US" sz="2800" spc="-65"/>
              <a:t> </a:t>
            </a:r>
            <a:r>
              <a:rPr lang="en-US" sz="2800" spc="-25"/>
              <a:t>to </a:t>
            </a:r>
            <a:r>
              <a:rPr lang="en-US" sz="2800" spc="-10"/>
              <a:t>communicate</a:t>
            </a:r>
            <a:r>
              <a:rPr lang="en-US" sz="2800" spc="-70"/>
              <a:t> </a:t>
            </a:r>
            <a:r>
              <a:rPr lang="en-US" sz="2800"/>
              <a:t>with</a:t>
            </a:r>
            <a:r>
              <a:rPr lang="en-US" sz="2800" spc="-60"/>
              <a:t> </a:t>
            </a:r>
            <a:r>
              <a:rPr lang="en-US" sz="2800"/>
              <a:t>AP</a:t>
            </a:r>
            <a:r>
              <a:rPr lang="en-US" sz="2800" spc="-40"/>
              <a:t> </a:t>
            </a:r>
            <a:r>
              <a:rPr lang="en-US" sz="2800" spc="-10"/>
              <a:t>staff</a:t>
            </a:r>
            <a:r>
              <a:rPr lang="en-US" sz="2800" spc="-55"/>
              <a:t> </a:t>
            </a:r>
            <a:r>
              <a:rPr lang="en-US" sz="2800"/>
              <a:t>to</a:t>
            </a:r>
            <a:r>
              <a:rPr lang="en-US" sz="2800" spc="-55"/>
              <a:t> </a:t>
            </a:r>
            <a:r>
              <a:rPr lang="en-US" sz="2800"/>
              <a:t>have</a:t>
            </a:r>
            <a:r>
              <a:rPr lang="en-US" sz="2800" spc="-40"/>
              <a:t> </a:t>
            </a:r>
            <a:r>
              <a:rPr lang="en-US" sz="2800"/>
              <a:t>the</a:t>
            </a:r>
            <a:r>
              <a:rPr lang="en-US" sz="2800" spc="-40"/>
              <a:t> </a:t>
            </a:r>
            <a:r>
              <a:rPr lang="en-US" sz="2800" spc="-10"/>
              <a:t>payment</a:t>
            </a:r>
            <a:r>
              <a:rPr lang="en-US" sz="2800" spc="-55"/>
              <a:t> </a:t>
            </a:r>
            <a:r>
              <a:rPr lang="en-US" sz="2800"/>
              <a:t>voided</a:t>
            </a:r>
            <a:r>
              <a:rPr lang="en-US" sz="2800" spc="-35"/>
              <a:t> </a:t>
            </a:r>
            <a:r>
              <a:rPr lang="en-US" sz="2800"/>
              <a:t>in</a:t>
            </a:r>
            <a:r>
              <a:rPr lang="en-US" sz="2800" spc="-50"/>
              <a:t> </a:t>
            </a:r>
            <a:r>
              <a:rPr lang="en-US" sz="2800"/>
              <a:t>the</a:t>
            </a:r>
            <a:r>
              <a:rPr lang="en-US" sz="2800" spc="-55"/>
              <a:t> </a:t>
            </a:r>
            <a:r>
              <a:rPr lang="en-US" sz="2800"/>
              <a:t>same</a:t>
            </a:r>
            <a:r>
              <a:rPr lang="en-US" sz="2800" spc="-50"/>
              <a:t> </a:t>
            </a:r>
            <a:r>
              <a:rPr lang="en-US" sz="2800"/>
              <a:t>period,</a:t>
            </a:r>
            <a:r>
              <a:rPr lang="en-US" sz="2800" spc="-55"/>
              <a:t> </a:t>
            </a:r>
            <a:r>
              <a:rPr lang="en-US" sz="2800"/>
              <a:t>since</a:t>
            </a:r>
            <a:r>
              <a:rPr lang="en-US" sz="2800" spc="-35"/>
              <a:t> </a:t>
            </a:r>
            <a:r>
              <a:rPr lang="en-US" sz="2800" spc="-25"/>
              <a:t>AP </a:t>
            </a:r>
            <a:r>
              <a:rPr lang="en-US" sz="2800"/>
              <a:t>cannot</a:t>
            </a:r>
            <a:r>
              <a:rPr lang="en-US" sz="2800" spc="-40"/>
              <a:t> </a:t>
            </a:r>
            <a:r>
              <a:rPr lang="en-US" sz="2800"/>
              <a:t>back</a:t>
            </a:r>
            <a:r>
              <a:rPr lang="en-US" sz="2800" spc="-60"/>
              <a:t> </a:t>
            </a:r>
            <a:r>
              <a:rPr lang="en-US" sz="2800"/>
              <a:t>date</a:t>
            </a:r>
            <a:r>
              <a:rPr lang="en-US" sz="2800" spc="-35"/>
              <a:t> </a:t>
            </a:r>
            <a:r>
              <a:rPr lang="en-US" sz="2800"/>
              <a:t>the</a:t>
            </a:r>
            <a:r>
              <a:rPr lang="en-US" sz="2800" spc="-30"/>
              <a:t> </a:t>
            </a:r>
            <a:r>
              <a:rPr lang="en-US" sz="2800" spc="-10"/>
              <a:t>transactions.</a:t>
            </a:r>
            <a:endParaRPr lang="en-US" sz="2800"/>
          </a:p>
          <a:p>
            <a:pPr marL="651510" indent="-182245">
              <a:spcBef>
                <a:spcPts val="170"/>
              </a:spcBef>
              <a:buClr>
                <a:srgbClr val="962100"/>
              </a:buClr>
              <a:buFont typeface="Wingdings"/>
              <a:buChar char=""/>
              <a:tabLst>
                <a:tab pos="651510" algn="l"/>
              </a:tabLst>
            </a:pPr>
            <a:r>
              <a:rPr lang="en-US" sz="2800" spc="-110"/>
              <a:t>To</a:t>
            </a:r>
            <a:r>
              <a:rPr lang="en-US" sz="2800" spc="-25"/>
              <a:t> </a:t>
            </a:r>
            <a:r>
              <a:rPr lang="en-US" sz="2800"/>
              <a:t>void</a:t>
            </a:r>
            <a:r>
              <a:rPr lang="en-US" sz="2800" spc="-50"/>
              <a:t> </a:t>
            </a:r>
            <a:r>
              <a:rPr lang="en-US" sz="2800" spc="-10"/>
              <a:t>payments,</a:t>
            </a:r>
            <a:r>
              <a:rPr lang="en-US" sz="2800" spc="-50"/>
              <a:t> </a:t>
            </a:r>
            <a:r>
              <a:rPr lang="en-US" sz="2800"/>
              <a:t>please</a:t>
            </a:r>
            <a:r>
              <a:rPr lang="en-US" sz="2800" spc="-30"/>
              <a:t> </a:t>
            </a:r>
            <a:r>
              <a:rPr lang="en-US" sz="2800"/>
              <a:t>submit</a:t>
            </a:r>
            <a:r>
              <a:rPr lang="en-US" sz="2800" spc="-45"/>
              <a:t> </a:t>
            </a:r>
            <a:r>
              <a:rPr lang="en-US" sz="2800"/>
              <a:t>a</a:t>
            </a:r>
            <a:r>
              <a:rPr lang="en-US" sz="2800" spc="-35"/>
              <a:t> </a:t>
            </a:r>
            <a:r>
              <a:rPr lang="en-US" sz="2800" spc="-10"/>
              <a:t>ticket</a:t>
            </a:r>
            <a:r>
              <a:rPr lang="en-US" sz="2800" spc="-80"/>
              <a:t> </a:t>
            </a:r>
            <a:r>
              <a:rPr lang="en-US" sz="2800"/>
              <a:t>to</a:t>
            </a:r>
            <a:r>
              <a:rPr lang="en-US" sz="2800" spc="-35"/>
              <a:t> </a:t>
            </a:r>
            <a:r>
              <a:rPr lang="en-US" sz="2800" spc="-1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3"/>
              </a:rPr>
              <a:t>NCFS@ncosc.gov</a:t>
            </a:r>
            <a:endParaRPr lang="en-US" sz="2800"/>
          </a:p>
          <a:p>
            <a:endParaRPr lang="en-US"/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F98F8E55-EF02-A28B-A9E0-BFF8B57D8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200" y="6174424"/>
            <a:ext cx="5486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50">
                <a:solidFill>
                  <a:schemeClr val="bg1"/>
                </a:solidFill>
                <a:latin typeface="Calibri"/>
                <a:cs typeface="Calibri"/>
              </a:rPr>
              <a:t>Slide 1</a:t>
            </a:r>
            <a:r>
              <a:rPr sz="1800" spc="-5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endParaRPr sz="180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EAD15CC-5C50-24E5-48C1-A648B8FC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23928"/>
            <a:ext cx="11275062" cy="574040"/>
          </a:xfrm>
        </p:spPr>
        <p:txBody>
          <a:bodyPr/>
          <a:lstStyle/>
          <a:p>
            <a:r>
              <a:rPr lang="en-US">
                <a:solidFill>
                  <a:srgbClr val="001F5F"/>
                </a:solidFill>
              </a:rPr>
              <a:t>Canceling</a:t>
            </a:r>
            <a:r>
              <a:rPr lang="en-US" spc="-105">
                <a:solidFill>
                  <a:srgbClr val="001F5F"/>
                </a:solidFill>
              </a:rPr>
              <a:t> </a:t>
            </a:r>
            <a:r>
              <a:rPr lang="en-US">
                <a:solidFill>
                  <a:srgbClr val="001F5F"/>
                </a:solidFill>
              </a:rPr>
              <a:t>Invoices</a:t>
            </a:r>
            <a:r>
              <a:rPr lang="en-US" spc="-110">
                <a:solidFill>
                  <a:srgbClr val="001F5F"/>
                </a:solidFill>
              </a:rPr>
              <a:t> </a:t>
            </a:r>
            <a:r>
              <a:rPr lang="en-US">
                <a:solidFill>
                  <a:srgbClr val="001F5F"/>
                </a:solidFill>
              </a:rPr>
              <a:t>After</a:t>
            </a:r>
            <a:r>
              <a:rPr lang="en-US" spc="-120">
                <a:solidFill>
                  <a:srgbClr val="001F5F"/>
                </a:solidFill>
              </a:rPr>
              <a:t> </a:t>
            </a:r>
            <a:r>
              <a:rPr lang="en-US" spc="-10">
                <a:solidFill>
                  <a:srgbClr val="001F5F"/>
                </a:solidFill>
              </a:rPr>
              <a:t>Rejected</a:t>
            </a:r>
            <a:r>
              <a:rPr lang="en-US" spc="-105">
                <a:solidFill>
                  <a:srgbClr val="001F5F"/>
                </a:solidFill>
              </a:rPr>
              <a:t> </a:t>
            </a:r>
            <a:r>
              <a:rPr lang="en-US">
                <a:solidFill>
                  <a:srgbClr val="001F5F"/>
                </a:solidFill>
              </a:rPr>
              <a:t>IC</a:t>
            </a:r>
            <a:r>
              <a:rPr lang="en-US" spc="-120">
                <a:solidFill>
                  <a:srgbClr val="001F5F"/>
                </a:solidFill>
              </a:rPr>
              <a:t> </a:t>
            </a:r>
            <a:r>
              <a:rPr lang="en-US">
                <a:solidFill>
                  <a:srgbClr val="001F5F"/>
                </a:solidFill>
              </a:rPr>
              <a:t>Batches</a:t>
            </a:r>
            <a:r>
              <a:rPr lang="en-US" spc="-105">
                <a:solidFill>
                  <a:srgbClr val="001F5F"/>
                </a:solidFill>
              </a:rPr>
              <a:t> </a:t>
            </a:r>
            <a:r>
              <a:rPr lang="en-US" spc="-10">
                <a:solidFill>
                  <a:srgbClr val="001F5F"/>
                </a:solidFill>
              </a:rPr>
              <a:t>Balance Issue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32935F-DACD-D4F3-2A18-1049D2D70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4615" y="1152857"/>
            <a:ext cx="5303520" cy="707886"/>
          </a:xfrm>
        </p:spPr>
        <p:txBody>
          <a:bodyPr/>
          <a:lstStyle/>
          <a:p>
            <a:r>
              <a:rPr lang="en-US" sz="2400" dirty="0"/>
              <a:t>Example</a:t>
            </a:r>
            <a:r>
              <a:rPr lang="en-US" sz="2400" spc="-35" dirty="0"/>
              <a:t> </a:t>
            </a:r>
            <a:r>
              <a:rPr lang="en-US" sz="2400" dirty="0"/>
              <a:t>of</a:t>
            </a:r>
            <a:r>
              <a:rPr lang="en-US" sz="2400" spc="-25" dirty="0"/>
              <a:t> </a:t>
            </a:r>
            <a:r>
              <a:rPr lang="en-US" sz="2400" dirty="0"/>
              <a:t>balancing</a:t>
            </a:r>
            <a:r>
              <a:rPr lang="en-US" sz="2400" spc="-30" dirty="0"/>
              <a:t> </a:t>
            </a:r>
            <a:r>
              <a:rPr lang="en-US" sz="2400" dirty="0"/>
              <a:t>issue</a:t>
            </a:r>
            <a:r>
              <a:rPr lang="en-US" sz="2400" spc="-45" dirty="0"/>
              <a:t> </a:t>
            </a:r>
            <a:r>
              <a:rPr lang="en-US" sz="2400" dirty="0"/>
              <a:t>on</a:t>
            </a:r>
            <a:r>
              <a:rPr lang="en-US" sz="2400" spc="-20" dirty="0"/>
              <a:t> </a:t>
            </a:r>
            <a:r>
              <a:rPr lang="en-US" sz="2400" spc="-10" dirty="0"/>
              <a:t>BD704</a:t>
            </a:r>
            <a:endParaRPr lang="en-US" sz="2400" dirty="0"/>
          </a:p>
          <a:p>
            <a:endParaRPr lang="en-US" dirty="0"/>
          </a:p>
        </p:txBody>
      </p:sp>
      <p:pic>
        <p:nvPicPr>
          <p:cNvPr id="10" name="object 4" descr="Generated BD704 report with Budget Fund 100055 out of balance by $230.00 displayed in the difference column.">
            <a:extLst>
              <a:ext uri="{FF2B5EF4-FFF2-40B4-BE49-F238E27FC236}">
                <a16:creationId xmlns:a16="http://schemas.microsoft.com/office/drawing/2014/main" id="{B0BBA7DC-0DB0-5D76-52FD-80F02BA86086}"/>
              </a:ext>
            </a:extLst>
          </p:cNvPr>
          <p:cNvPicPr>
            <a:picLocks noGrp="1"/>
          </p:cNvPicPr>
          <p:nvPr>
            <p:ph sz="half" idx="3"/>
          </p:nvPr>
        </p:nvPicPr>
        <p:blipFill>
          <a:blip r:embed="rId3" cstate="print"/>
          <a:stretch>
            <a:fillRect/>
          </a:stretch>
        </p:blipFill>
        <p:spPr>
          <a:xfrm>
            <a:off x="1034615" y="1676400"/>
            <a:ext cx="10072665" cy="4267200"/>
          </a:xfrm>
          <a:prstGeom prst="rect">
            <a:avLst/>
          </a:prstGeom>
        </p:spPr>
      </p:pic>
      <p:sp>
        <p:nvSpPr>
          <p:cNvPr id="6" name="object 13">
            <a:extLst>
              <a:ext uri="{FF2B5EF4-FFF2-40B4-BE49-F238E27FC236}">
                <a16:creationId xmlns:a16="http://schemas.microsoft.com/office/drawing/2014/main" id="{3D30D090-3048-2A30-C8FA-9456D387C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200" y="6174424"/>
            <a:ext cx="5486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50">
                <a:solidFill>
                  <a:schemeClr val="bg1"/>
                </a:solidFill>
                <a:latin typeface="Calibri"/>
                <a:cs typeface="Calibri"/>
              </a:rPr>
              <a:t>Slide </a:t>
            </a:r>
            <a:r>
              <a:rPr lang="en-US" spc="-50">
                <a:solidFill>
                  <a:schemeClr val="bg1"/>
                </a:solidFill>
                <a:latin typeface="Calibri"/>
                <a:cs typeface="Calibri"/>
              </a:rPr>
              <a:t>13</a:t>
            </a:r>
            <a:endParaRPr sz="180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814066D-A584-D721-BB6B-A8990F17A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938" y="339090"/>
            <a:ext cx="10970261" cy="574040"/>
          </a:xfrm>
        </p:spPr>
        <p:txBody>
          <a:bodyPr/>
          <a:lstStyle/>
          <a:p>
            <a:r>
              <a:rPr lang="en-US" sz="3200">
                <a:solidFill>
                  <a:srgbClr val="001F5F"/>
                </a:solidFill>
              </a:rPr>
              <a:t>Canceling</a:t>
            </a:r>
            <a:r>
              <a:rPr lang="en-US" sz="3200" spc="-110">
                <a:solidFill>
                  <a:srgbClr val="001F5F"/>
                </a:solidFill>
              </a:rPr>
              <a:t> </a:t>
            </a:r>
            <a:r>
              <a:rPr lang="en-US" sz="3200">
                <a:solidFill>
                  <a:srgbClr val="001F5F"/>
                </a:solidFill>
              </a:rPr>
              <a:t>Invoices</a:t>
            </a:r>
            <a:r>
              <a:rPr lang="en-US" sz="3200" spc="-114">
                <a:solidFill>
                  <a:srgbClr val="001F5F"/>
                </a:solidFill>
              </a:rPr>
              <a:t> </a:t>
            </a:r>
            <a:r>
              <a:rPr lang="en-US" sz="3200">
                <a:solidFill>
                  <a:srgbClr val="001F5F"/>
                </a:solidFill>
              </a:rPr>
              <a:t>After</a:t>
            </a:r>
            <a:r>
              <a:rPr lang="en-US" sz="3200" spc="-125">
                <a:solidFill>
                  <a:srgbClr val="001F5F"/>
                </a:solidFill>
              </a:rPr>
              <a:t> </a:t>
            </a:r>
            <a:r>
              <a:rPr lang="en-US" sz="3200" spc="-10">
                <a:solidFill>
                  <a:srgbClr val="001F5F"/>
                </a:solidFill>
              </a:rPr>
              <a:t>Rejected</a:t>
            </a:r>
            <a:r>
              <a:rPr lang="en-US" sz="3200" spc="-110">
                <a:solidFill>
                  <a:srgbClr val="001F5F"/>
                </a:solidFill>
              </a:rPr>
              <a:t> </a:t>
            </a:r>
            <a:r>
              <a:rPr lang="en-US" sz="3200">
                <a:solidFill>
                  <a:srgbClr val="001F5F"/>
                </a:solidFill>
              </a:rPr>
              <a:t>IC</a:t>
            </a:r>
            <a:r>
              <a:rPr lang="en-US" sz="3200" spc="-120">
                <a:solidFill>
                  <a:srgbClr val="001F5F"/>
                </a:solidFill>
              </a:rPr>
              <a:t> </a:t>
            </a:r>
            <a:r>
              <a:rPr lang="en-US" sz="3200">
                <a:solidFill>
                  <a:srgbClr val="001F5F"/>
                </a:solidFill>
              </a:rPr>
              <a:t>Batches</a:t>
            </a:r>
            <a:r>
              <a:rPr lang="en-US" sz="3200" spc="-114">
                <a:solidFill>
                  <a:srgbClr val="001F5F"/>
                </a:solidFill>
              </a:rPr>
              <a:t> on </a:t>
            </a:r>
            <a:r>
              <a:rPr lang="en-US" sz="3200" spc="-10">
                <a:solidFill>
                  <a:srgbClr val="001F5F"/>
                </a:solidFill>
              </a:rPr>
              <a:t>Detail Balances</a:t>
            </a:r>
            <a:endParaRPr lang="en-US" sz="32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02F085D-5723-0F07-22A3-76083B8E1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2516" y="1066800"/>
            <a:ext cx="10619883" cy="1077218"/>
          </a:xfrm>
        </p:spPr>
        <p:txBody>
          <a:bodyPr/>
          <a:lstStyle/>
          <a:p>
            <a:r>
              <a:rPr lang="en-US" sz="2400"/>
              <a:t>Example</a:t>
            </a:r>
            <a:r>
              <a:rPr lang="en-US" sz="2400" spc="-45"/>
              <a:t> </a:t>
            </a:r>
            <a:r>
              <a:rPr lang="en-US" sz="2400"/>
              <a:t>of</a:t>
            </a:r>
            <a:r>
              <a:rPr lang="en-US" sz="2400" spc="-35"/>
              <a:t> </a:t>
            </a:r>
            <a:r>
              <a:rPr lang="en-US" sz="2400"/>
              <a:t>balancing</a:t>
            </a:r>
            <a:r>
              <a:rPr lang="en-US" sz="2400" spc="-35"/>
              <a:t> </a:t>
            </a:r>
            <a:r>
              <a:rPr lang="en-US" sz="2400"/>
              <a:t>issue</a:t>
            </a:r>
            <a:r>
              <a:rPr lang="en-US" sz="2400" spc="-50"/>
              <a:t> </a:t>
            </a:r>
            <a:r>
              <a:rPr lang="en-US" sz="2400"/>
              <a:t>on</a:t>
            </a:r>
            <a:r>
              <a:rPr lang="en-US" sz="2400" spc="-35"/>
              <a:t> </a:t>
            </a:r>
            <a:r>
              <a:rPr lang="en-US" sz="2400"/>
              <a:t>“Inquire</a:t>
            </a:r>
            <a:r>
              <a:rPr lang="en-US" sz="2400" spc="-35"/>
              <a:t> </a:t>
            </a:r>
            <a:r>
              <a:rPr lang="en-US" sz="2400"/>
              <a:t>on</a:t>
            </a:r>
            <a:r>
              <a:rPr lang="en-US" sz="2400" spc="-35"/>
              <a:t> </a:t>
            </a:r>
            <a:r>
              <a:rPr lang="en-US" sz="2400"/>
              <a:t>Detail</a:t>
            </a:r>
            <a:r>
              <a:rPr lang="en-US" sz="2400" spc="-30"/>
              <a:t> </a:t>
            </a:r>
            <a:r>
              <a:rPr lang="en-US" sz="2400" spc="-10"/>
              <a:t>Balances”</a:t>
            </a:r>
            <a:endParaRPr lang="en-US" sz="2400"/>
          </a:p>
          <a:p>
            <a:endParaRPr lang="en-US"/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647D0F80-D738-63F6-7DBE-821DF1E17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200" y="6174424"/>
            <a:ext cx="5486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50">
                <a:solidFill>
                  <a:schemeClr val="bg1"/>
                </a:solidFill>
                <a:latin typeface="Calibri"/>
                <a:cs typeface="Calibri"/>
              </a:rPr>
              <a:t>Slide </a:t>
            </a:r>
            <a:r>
              <a:rPr lang="en-US" spc="-50">
                <a:solidFill>
                  <a:schemeClr val="bg1"/>
                </a:solidFill>
                <a:latin typeface="Calibri"/>
                <a:cs typeface="Calibri"/>
              </a:rPr>
              <a:t>14</a:t>
            </a:r>
            <a:endParaRPr sz="180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1" name="object 4">
            <a:extLst>
              <a:ext uri="{FF2B5EF4-FFF2-40B4-BE49-F238E27FC236}">
                <a16:creationId xmlns:a16="http://schemas.microsoft.com/office/drawing/2014/main" id="{FD3CD0EC-424E-95F7-1131-CDCF6AD07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/>
          </p:cNvPicPr>
          <p:nvPr>
            <p:ph sz="half" idx="3"/>
          </p:nvPr>
        </p:nvPicPr>
        <p:blipFill>
          <a:blip r:embed="rId3" cstate="print"/>
          <a:stretch>
            <a:fillRect/>
          </a:stretch>
        </p:blipFill>
        <p:spPr>
          <a:xfrm>
            <a:off x="962516" y="1794149"/>
            <a:ext cx="11138379" cy="326970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F356B10-CBE7-763A-787B-4D0F87F5C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4.</a:t>
            </a:r>
            <a:r>
              <a:rPr lang="en-US" spc="-85"/>
              <a:t> </a:t>
            </a:r>
            <a:r>
              <a:rPr lang="en-US" spc="-10"/>
              <a:t>Reversing</a:t>
            </a:r>
            <a:r>
              <a:rPr lang="en-US" spc="-80"/>
              <a:t> </a:t>
            </a:r>
            <a:r>
              <a:rPr lang="en-US"/>
              <a:t>a</a:t>
            </a:r>
            <a:r>
              <a:rPr lang="en-US" spc="-75"/>
              <a:t> </a:t>
            </a:r>
            <a:r>
              <a:rPr lang="en-US"/>
              <a:t>Journal</a:t>
            </a:r>
            <a:r>
              <a:rPr lang="en-US" spc="-75"/>
              <a:t> </a:t>
            </a:r>
            <a:r>
              <a:rPr lang="en-US" spc="-10"/>
              <a:t>Entry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F34AF4E-50B7-A559-DD75-FD5C099AD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1371600"/>
            <a:ext cx="9719817" cy="4925981"/>
          </a:xfrm>
        </p:spPr>
        <p:txBody>
          <a:bodyPr/>
          <a:lstStyle/>
          <a:p>
            <a:pPr marL="12700" marR="5080">
              <a:spcBef>
                <a:spcPts val="375"/>
              </a:spcBef>
            </a:pPr>
            <a:r>
              <a:rPr lang="en-US" sz="2400"/>
              <a:t>When</a:t>
            </a:r>
            <a:r>
              <a:rPr lang="en-US" sz="2400" spc="-50"/>
              <a:t> </a:t>
            </a:r>
            <a:r>
              <a:rPr lang="en-US" sz="2400" spc="-10"/>
              <a:t>reversing</a:t>
            </a:r>
            <a:r>
              <a:rPr lang="en-US" sz="2400" spc="-5"/>
              <a:t> </a:t>
            </a:r>
            <a:r>
              <a:rPr lang="en-US" sz="2400"/>
              <a:t>a</a:t>
            </a:r>
            <a:r>
              <a:rPr lang="en-US" sz="2400" spc="-25"/>
              <a:t> </a:t>
            </a:r>
            <a:r>
              <a:rPr lang="en-US" sz="2400"/>
              <a:t>journal</a:t>
            </a:r>
            <a:r>
              <a:rPr lang="en-US" sz="2400" spc="-50"/>
              <a:t> </a:t>
            </a:r>
            <a:r>
              <a:rPr lang="en-US" sz="2400" spc="-20"/>
              <a:t>entry,</a:t>
            </a:r>
            <a:r>
              <a:rPr lang="en-US" sz="2400" spc="-30"/>
              <a:t> </a:t>
            </a:r>
            <a:r>
              <a:rPr lang="en-US" sz="2400"/>
              <a:t>you</a:t>
            </a:r>
            <a:r>
              <a:rPr lang="en-US" sz="2400" spc="-45"/>
              <a:t> </a:t>
            </a:r>
            <a:r>
              <a:rPr lang="en-US" sz="2400"/>
              <a:t>should</a:t>
            </a:r>
            <a:r>
              <a:rPr lang="en-US" sz="2400" spc="-30"/>
              <a:t> </a:t>
            </a:r>
            <a:r>
              <a:rPr lang="en-US" sz="2400" b="1">
                <a:uFill>
                  <a:solidFill>
                    <a:srgbClr val="000000"/>
                  </a:solidFill>
                </a:uFill>
              </a:rPr>
              <a:t>never</a:t>
            </a:r>
            <a:r>
              <a:rPr lang="en-US" sz="2400" i="1" spc="-55"/>
              <a:t> </a:t>
            </a:r>
            <a:r>
              <a:rPr lang="en-US" sz="2400"/>
              <a:t>change</a:t>
            </a:r>
            <a:r>
              <a:rPr lang="en-US" sz="2400" spc="-50"/>
              <a:t> </a:t>
            </a:r>
            <a:r>
              <a:rPr lang="en-US" sz="2400"/>
              <a:t>the</a:t>
            </a:r>
            <a:r>
              <a:rPr lang="en-US" sz="2400" spc="-30"/>
              <a:t> </a:t>
            </a:r>
            <a:r>
              <a:rPr lang="en-US" sz="2400"/>
              <a:t>accounting</a:t>
            </a:r>
            <a:r>
              <a:rPr lang="en-US" sz="2400" spc="-45"/>
              <a:t> </a:t>
            </a:r>
            <a:r>
              <a:rPr lang="en-US" sz="2400" spc="-10"/>
              <a:t>distribution.</a:t>
            </a:r>
            <a:r>
              <a:rPr lang="en-US" sz="2400" spc="-40"/>
              <a:t> </a:t>
            </a:r>
            <a:r>
              <a:rPr lang="en-US" sz="2400"/>
              <a:t>How</a:t>
            </a:r>
            <a:r>
              <a:rPr lang="en-US" sz="2400" spc="-30"/>
              <a:t> </a:t>
            </a:r>
            <a:r>
              <a:rPr lang="en-US" sz="2400"/>
              <a:t>it</a:t>
            </a:r>
            <a:r>
              <a:rPr lang="en-US" sz="2400" spc="-25"/>
              <a:t> was </a:t>
            </a:r>
            <a:r>
              <a:rPr lang="en-US" sz="2400" spc="-10"/>
              <a:t>recorded</a:t>
            </a:r>
            <a:r>
              <a:rPr lang="en-US" sz="2400" spc="-55"/>
              <a:t> </a:t>
            </a:r>
            <a:r>
              <a:rPr lang="en-US" sz="2400"/>
              <a:t>originally</a:t>
            </a:r>
            <a:r>
              <a:rPr lang="en-US" sz="2400" spc="-30"/>
              <a:t> </a:t>
            </a:r>
            <a:r>
              <a:rPr lang="en-US" sz="2400"/>
              <a:t>is</a:t>
            </a:r>
            <a:r>
              <a:rPr lang="en-US" sz="2400" spc="-45"/>
              <a:t> </a:t>
            </a:r>
            <a:r>
              <a:rPr lang="en-US" sz="2400"/>
              <a:t>how</a:t>
            </a:r>
            <a:r>
              <a:rPr lang="en-US" sz="2400" spc="-50"/>
              <a:t> </a:t>
            </a:r>
            <a:r>
              <a:rPr lang="en-US" sz="2400"/>
              <a:t>it</a:t>
            </a:r>
            <a:r>
              <a:rPr lang="en-US" sz="2400" spc="-35"/>
              <a:t> </a:t>
            </a:r>
            <a:r>
              <a:rPr lang="en-US" sz="2400"/>
              <a:t>should</a:t>
            </a:r>
            <a:r>
              <a:rPr lang="en-US" sz="2400" spc="-45"/>
              <a:t> </a:t>
            </a:r>
            <a:r>
              <a:rPr lang="en-US" sz="2400"/>
              <a:t>be</a:t>
            </a:r>
            <a:r>
              <a:rPr lang="en-US" sz="2400" spc="-40"/>
              <a:t> </a:t>
            </a:r>
            <a:r>
              <a:rPr lang="en-US" sz="2400" spc="-10"/>
              <a:t>reversed.</a:t>
            </a:r>
            <a:r>
              <a:rPr lang="en-US" sz="2400" spc="-15"/>
              <a:t> </a:t>
            </a:r>
            <a:r>
              <a:rPr lang="en-US" sz="2400"/>
              <a:t>Changes</a:t>
            </a:r>
            <a:r>
              <a:rPr lang="en-US" sz="2400" spc="-60"/>
              <a:t> </a:t>
            </a:r>
            <a:r>
              <a:rPr lang="en-US" sz="2400"/>
              <a:t>to</a:t>
            </a:r>
            <a:r>
              <a:rPr lang="en-US" sz="2400" spc="-45"/>
              <a:t> </a:t>
            </a:r>
            <a:r>
              <a:rPr lang="en-US" sz="2400"/>
              <a:t>the</a:t>
            </a:r>
            <a:r>
              <a:rPr lang="en-US" sz="2400" spc="-35"/>
              <a:t> </a:t>
            </a:r>
            <a:r>
              <a:rPr lang="en-US" sz="2400"/>
              <a:t>accounting</a:t>
            </a:r>
            <a:r>
              <a:rPr lang="en-US" sz="2400" spc="-65"/>
              <a:t> </a:t>
            </a:r>
            <a:r>
              <a:rPr lang="en-US" sz="2400"/>
              <a:t>distribution</a:t>
            </a:r>
            <a:r>
              <a:rPr lang="en-US" sz="2400" spc="-35"/>
              <a:t> </a:t>
            </a:r>
            <a:r>
              <a:rPr lang="en-US" sz="2400"/>
              <a:t>on</a:t>
            </a:r>
            <a:r>
              <a:rPr lang="en-US" sz="2400" spc="-40"/>
              <a:t> </a:t>
            </a:r>
            <a:r>
              <a:rPr lang="en-US" sz="2400"/>
              <a:t>a</a:t>
            </a:r>
            <a:r>
              <a:rPr lang="en-US" sz="2400" spc="-35"/>
              <a:t> </a:t>
            </a:r>
            <a:r>
              <a:rPr lang="en-US" sz="2400" spc="-10"/>
              <a:t>reversal create</a:t>
            </a:r>
            <a:r>
              <a:rPr lang="en-US" sz="2400" spc="-45"/>
              <a:t> </a:t>
            </a:r>
            <a:r>
              <a:rPr lang="en-US" sz="2400"/>
              <a:t>issues</a:t>
            </a:r>
            <a:r>
              <a:rPr lang="en-US" sz="2400" spc="-35"/>
              <a:t> </a:t>
            </a:r>
            <a:r>
              <a:rPr lang="en-US" sz="2400"/>
              <a:t>during</a:t>
            </a:r>
            <a:r>
              <a:rPr lang="en-US" sz="2400" spc="-65"/>
              <a:t> </a:t>
            </a:r>
            <a:r>
              <a:rPr lang="en-US" sz="2400"/>
              <a:t>month</a:t>
            </a:r>
            <a:r>
              <a:rPr lang="en-US" sz="2400" spc="-50"/>
              <a:t> </a:t>
            </a:r>
            <a:r>
              <a:rPr lang="en-US" sz="2400"/>
              <a:t>end</a:t>
            </a:r>
            <a:r>
              <a:rPr lang="en-US" sz="2400" spc="-55"/>
              <a:t> </a:t>
            </a:r>
            <a:r>
              <a:rPr lang="en-US" sz="2400" spc="-10"/>
              <a:t>reconciliation.</a:t>
            </a:r>
            <a:endParaRPr lang="en-US" sz="2400"/>
          </a:p>
          <a:p>
            <a:pPr marL="697865" indent="-228600">
              <a:spcBef>
                <a:spcPts val="235"/>
              </a:spcBef>
              <a:buClr>
                <a:srgbClr val="962100"/>
              </a:buClr>
              <a:buFont typeface="Arial"/>
              <a:buChar char="•"/>
              <a:tabLst>
                <a:tab pos="697865" algn="l"/>
              </a:tabLst>
            </a:pPr>
            <a:r>
              <a:rPr lang="en-US" sz="2400"/>
              <a:t>Example</a:t>
            </a:r>
            <a:r>
              <a:rPr lang="en-US" sz="2400" spc="-45"/>
              <a:t> </a:t>
            </a:r>
            <a:r>
              <a:rPr lang="en-US" sz="2400"/>
              <a:t>of</a:t>
            </a:r>
            <a:r>
              <a:rPr lang="en-US" sz="2400" spc="-55"/>
              <a:t> </a:t>
            </a:r>
            <a:r>
              <a:rPr lang="en-US" sz="2400" spc="-10"/>
              <a:t>reversal</a:t>
            </a:r>
            <a:r>
              <a:rPr lang="en-US" sz="2400" spc="-30"/>
              <a:t> </a:t>
            </a:r>
            <a:r>
              <a:rPr lang="en-US" sz="2400"/>
              <a:t>journal</a:t>
            </a:r>
            <a:r>
              <a:rPr lang="en-US" sz="2400" spc="-55"/>
              <a:t> </a:t>
            </a:r>
            <a:r>
              <a:rPr lang="en-US" sz="2400"/>
              <a:t>next</a:t>
            </a:r>
            <a:r>
              <a:rPr lang="en-US" sz="2400" spc="-45"/>
              <a:t> </a:t>
            </a:r>
            <a:r>
              <a:rPr lang="en-US" sz="2400"/>
              <a:t>two</a:t>
            </a:r>
            <a:r>
              <a:rPr lang="en-US" sz="2400" spc="-45"/>
              <a:t> </a:t>
            </a:r>
            <a:r>
              <a:rPr lang="en-US" sz="2400" spc="-10"/>
              <a:t>slides</a:t>
            </a:r>
            <a:endParaRPr lang="en-US" sz="2400"/>
          </a:p>
          <a:p>
            <a:pPr>
              <a:spcBef>
                <a:spcPts val="1470"/>
              </a:spcBef>
            </a:pPr>
            <a:endParaRPr lang="en-US" sz="2400" u="sng"/>
          </a:p>
          <a:p>
            <a:pPr marL="12700"/>
            <a:r>
              <a:rPr lang="en-US" sz="2400" u="sng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3"/>
              </a:rPr>
              <a:t>QRG:</a:t>
            </a:r>
            <a:r>
              <a:rPr lang="en-US" sz="2400" u="sng" spc="-3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3"/>
              </a:rPr>
              <a:t> </a:t>
            </a:r>
            <a:r>
              <a:rPr lang="en-US" sz="2400" u="sng" spc="-1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3"/>
              </a:rPr>
              <a:t>GL-</a:t>
            </a:r>
            <a:r>
              <a:rPr lang="en-US" sz="2400" u="sng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3"/>
              </a:rPr>
              <a:t>04</a:t>
            </a:r>
            <a:r>
              <a:rPr lang="en-US" sz="2400" u="sng" spc="-4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3"/>
              </a:rPr>
              <a:t> </a:t>
            </a:r>
            <a:r>
              <a:rPr lang="en-US" sz="2400" u="sng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3"/>
              </a:rPr>
              <a:t>REVERSE</a:t>
            </a:r>
            <a:r>
              <a:rPr lang="en-US" sz="2400" u="sng" spc="-5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3"/>
              </a:rPr>
              <a:t> </a:t>
            </a:r>
            <a:r>
              <a:rPr lang="en-US" sz="2400" u="sng" spc="-1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3"/>
              </a:rPr>
              <a:t>JOURNALS</a:t>
            </a:r>
            <a:endParaRPr lang="en-US" sz="2400" u="sng"/>
          </a:p>
          <a:p>
            <a:endParaRPr lang="en-US"/>
          </a:p>
        </p:txBody>
      </p:sp>
      <p:sp>
        <p:nvSpPr>
          <p:cNvPr id="10" name="object 13">
            <a:extLst>
              <a:ext uri="{FF2B5EF4-FFF2-40B4-BE49-F238E27FC236}">
                <a16:creationId xmlns:a16="http://schemas.microsoft.com/office/drawing/2014/main" id="{603A52FA-2CED-AE0F-2E73-18C8046DE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200" y="6174424"/>
            <a:ext cx="5486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50">
                <a:solidFill>
                  <a:schemeClr val="bg1"/>
                </a:solidFill>
                <a:latin typeface="Calibri"/>
                <a:cs typeface="Calibri"/>
              </a:rPr>
              <a:t>Slide </a:t>
            </a:r>
            <a:r>
              <a:rPr lang="en-US" spc="-50">
                <a:solidFill>
                  <a:schemeClr val="bg1"/>
                </a:solidFill>
                <a:latin typeface="Calibri"/>
                <a:cs typeface="Calibri"/>
              </a:rPr>
              <a:t>15</a:t>
            </a:r>
            <a:endParaRPr sz="180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3836222-2FB4-4FC9-6AD5-63F7C9392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Original</a:t>
            </a:r>
            <a:r>
              <a:rPr lang="en-US" spc="-85"/>
              <a:t> </a:t>
            </a:r>
            <a:r>
              <a:rPr lang="en-US"/>
              <a:t>Journal</a:t>
            </a:r>
            <a:r>
              <a:rPr lang="en-US" spc="-70"/>
              <a:t> </a:t>
            </a:r>
            <a:r>
              <a:rPr lang="en-US"/>
              <a:t>Once</a:t>
            </a:r>
            <a:r>
              <a:rPr lang="en-US" spc="-70"/>
              <a:t> </a:t>
            </a:r>
            <a:r>
              <a:rPr lang="en-US" spc="-10"/>
              <a:t>Reversal</a:t>
            </a:r>
            <a:r>
              <a:rPr lang="en-US" spc="-110"/>
              <a:t> </a:t>
            </a:r>
            <a:r>
              <a:rPr lang="en-US"/>
              <a:t>is</a:t>
            </a:r>
            <a:r>
              <a:rPr lang="en-US" spc="-80"/>
              <a:t> </a:t>
            </a:r>
            <a:r>
              <a:rPr lang="en-US" spc="-10"/>
              <a:t>Submitted</a:t>
            </a:r>
            <a:endParaRPr lang="en-US"/>
          </a:p>
        </p:txBody>
      </p:sp>
      <p:grpSp>
        <p:nvGrpSpPr>
          <p:cNvPr id="4" name="object 4" descr="Reversed Journal Status on Edit Journal"/>
          <p:cNvGrpSpPr/>
          <p:nvPr/>
        </p:nvGrpSpPr>
        <p:grpSpPr>
          <a:xfrm>
            <a:off x="838200" y="1297520"/>
            <a:ext cx="10186670" cy="5443726"/>
            <a:chOff x="838200" y="1264691"/>
            <a:chExt cx="10467340" cy="5593715"/>
          </a:xfrm>
        </p:grpSpPr>
        <p:sp>
          <p:nvSpPr>
            <p:cNvPr id="5" name="object 5"/>
            <p:cNvSpPr/>
            <p:nvPr/>
          </p:nvSpPr>
          <p:spPr>
            <a:xfrm>
              <a:off x="838200" y="5916434"/>
              <a:ext cx="1584960" cy="941705"/>
            </a:xfrm>
            <a:custGeom>
              <a:avLst/>
              <a:gdLst/>
              <a:ahLst/>
              <a:cxnLst/>
              <a:rect l="l" t="t" r="r" b="b"/>
              <a:pathLst>
                <a:path w="1584960" h="941704">
                  <a:moveTo>
                    <a:pt x="1584960" y="0"/>
                  </a:moveTo>
                  <a:lnTo>
                    <a:pt x="0" y="0"/>
                  </a:lnTo>
                  <a:lnTo>
                    <a:pt x="0" y="941565"/>
                  </a:lnTo>
                  <a:lnTo>
                    <a:pt x="1584960" y="941565"/>
                  </a:lnTo>
                  <a:lnTo>
                    <a:pt x="15849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4412" y="1264691"/>
              <a:ext cx="10340847" cy="4995164"/>
            </a:xfrm>
            <a:prstGeom prst="rect">
              <a:avLst/>
            </a:prstGeom>
          </p:spPr>
        </p:pic>
      </p:grpSp>
      <p:sp>
        <p:nvSpPr>
          <p:cNvPr id="10" name="object 13">
            <a:extLst>
              <a:ext uri="{FF2B5EF4-FFF2-40B4-BE49-F238E27FC236}">
                <a16:creationId xmlns:a16="http://schemas.microsoft.com/office/drawing/2014/main" id="{EF13E61F-2182-5111-9106-CC7DCFC51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200" y="6174424"/>
            <a:ext cx="5486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50">
                <a:solidFill>
                  <a:schemeClr val="bg1"/>
                </a:solidFill>
                <a:latin typeface="Calibri"/>
                <a:cs typeface="Calibri"/>
              </a:rPr>
              <a:t>Slide 16</a:t>
            </a:r>
            <a:endParaRPr sz="180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7CCABC8-45E6-750E-C27A-36182F4D0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Reversal</a:t>
            </a:r>
            <a:r>
              <a:rPr lang="en-US" spc="-155"/>
              <a:t> </a:t>
            </a:r>
            <a:r>
              <a:rPr lang="en-US"/>
              <a:t>Journal</a:t>
            </a:r>
            <a:r>
              <a:rPr lang="en-US" spc="-145"/>
              <a:t> </a:t>
            </a:r>
            <a:r>
              <a:rPr lang="en-US"/>
              <a:t>Created</a:t>
            </a:r>
            <a:r>
              <a:rPr lang="en-US" spc="-140"/>
              <a:t> </a:t>
            </a:r>
            <a:r>
              <a:rPr lang="en-US"/>
              <a:t>to</a:t>
            </a:r>
            <a:r>
              <a:rPr lang="en-US" spc="-140"/>
              <a:t> </a:t>
            </a:r>
            <a:r>
              <a:rPr lang="en-US"/>
              <a:t>“Request</a:t>
            </a:r>
            <a:r>
              <a:rPr lang="en-US" spc="-160"/>
              <a:t> </a:t>
            </a:r>
            <a:r>
              <a:rPr lang="en-US" spc="-10"/>
              <a:t>Approval”</a:t>
            </a:r>
            <a:endParaRPr lang="en-US"/>
          </a:p>
        </p:txBody>
      </p:sp>
      <p:grpSp>
        <p:nvGrpSpPr>
          <p:cNvPr id="4" name="object 4" descr="NCFS Edit Journal Screen "/>
          <p:cNvGrpSpPr/>
          <p:nvPr/>
        </p:nvGrpSpPr>
        <p:grpSpPr>
          <a:xfrm>
            <a:off x="838200" y="1254201"/>
            <a:ext cx="10716895" cy="5603875"/>
            <a:chOff x="838200" y="1254201"/>
            <a:chExt cx="10716895" cy="5603875"/>
          </a:xfrm>
        </p:grpSpPr>
        <p:sp>
          <p:nvSpPr>
            <p:cNvPr id="5" name="object 5"/>
            <p:cNvSpPr/>
            <p:nvPr/>
          </p:nvSpPr>
          <p:spPr>
            <a:xfrm>
              <a:off x="838200" y="5916434"/>
              <a:ext cx="1584960" cy="941705"/>
            </a:xfrm>
            <a:custGeom>
              <a:avLst/>
              <a:gdLst/>
              <a:ahLst/>
              <a:cxnLst/>
              <a:rect l="l" t="t" r="r" b="b"/>
              <a:pathLst>
                <a:path w="1584960" h="941704">
                  <a:moveTo>
                    <a:pt x="1584960" y="0"/>
                  </a:moveTo>
                  <a:lnTo>
                    <a:pt x="0" y="0"/>
                  </a:lnTo>
                  <a:lnTo>
                    <a:pt x="0" y="941565"/>
                  </a:lnTo>
                  <a:lnTo>
                    <a:pt x="1584960" y="941565"/>
                  </a:lnTo>
                  <a:lnTo>
                    <a:pt x="15849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200" y="1254201"/>
              <a:ext cx="10716514" cy="5160772"/>
            </a:xfrm>
            <a:prstGeom prst="rect">
              <a:avLst/>
            </a:prstGeom>
          </p:spPr>
        </p:pic>
      </p:grpSp>
      <p:sp>
        <p:nvSpPr>
          <p:cNvPr id="10" name="object 13">
            <a:extLst>
              <a:ext uri="{FF2B5EF4-FFF2-40B4-BE49-F238E27FC236}">
                <a16:creationId xmlns:a16="http://schemas.microsoft.com/office/drawing/2014/main" id="{EB035F9D-F1BC-68F2-B5FE-56966D845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200" y="6174424"/>
            <a:ext cx="5486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50">
                <a:solidFill>
                  <a:schemeClr val="bg1"/>
                </a:solidFill>
                <a:latin typeface="Calibri"/>
                <a:cs typeface="Calibri"/>
              </a:rPr>
              <a:t>Slide 17</a:t>
            </a:r>
            <a:endParaRPr sz="180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2633D0F-BEC4-01CD-FA66-31031BED4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520" y="2237781"/>
            <a:ext cx="9066530" cy="574040"/>
          </a:xfrm>
        </p:spPr>
        <p:txBody>
          <a:bodyPr/>
          <a:lstStyle/>
          <a:p>
            <a:r>
              <a:rPr lang="en-US"/>
              <a:t>5.</a:t>
            </a:r>
            <a:r>
              <a:rPr lang="en-US" spc="-20"/>
              <a:t> </a:t>
            </a:r>
            <a:r>
              <a:rPr lang="en-US"/>
              <a:t>IC</a:t>
            </a:r>
            <a:r>
              <a:rPr lang="en-US" spc="-25"/>
              <a:t> Transactions</a:t>
            </a:r>
            <a:endParaRPr lang="en-US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63500" marR="55880">
              <a:lnSpc>
                <a:spcPts val="2160"/>
              </a:lnSpc>
              <a:spcBef>
                <a:spcPts val="375"/>
              </a:spcBef>
            </a:pPr>
            <a:r>
              <a:rPr sz="2000" b="1">
                <a:latin typeface="Calibri"/>
                <a:cs typeface="Calibri"/>
              </a:rPr>
              <a:t>IC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Transactions</a:t>
            </a:r>
            <a:r>
              <a:rPr sz="2000" b="1" spc="-5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for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previous</a:t>
            </a:r>
            <a:r>
              <a:rPr sz="2000" b="1" spc="-2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periods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should</a:t>
            </a:r>
            <a:r>
              <a:rPr sz="2000" b="1" spc="-5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be</a:t>
            </a:r>
            <a:r>
              <a:rPr sz="2000" b="1" spc="-2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submitted</a:t>
            </a:r>
            <a:r>
              <a:rPr sz="2000" b="1" spc="-5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by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the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10</a:t>
            </a:r>
            <a:r>
              <a:rPr sz="1950" b="1" baseline="25641">
                <a:latin typeface="Calibri"/>
                <a:cs typeface="Calibri"/>
              </a:rPr>
              <a:t>th</a:t>
            </a:r>
            <a:r>
              <a:rPr sz="1950" b="1" spc="172" baseline="25641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working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day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of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 spc="-25">
                <a:latin typeface="Calibri"/>
                <a:cs typeface="Calibri"/>
              </a:rPr>
              <a:t>the </a:t>
            </a:r>
            <a:r>
              <a:rPr sz="2000" b="1">
                <a:latin typeface="Calibri"/>
                <a:cs typeface="Calibri"/>
              </a:rPr>
              <a:t>next</a:t>
            </a:r>
            <a:r>
              <a:rPr sz="2000" b="1" spc="-65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period.</a:t>
            </a:r>
            <a:endParaRPr sz="2000">
              <a:latin typeface="Calibri"/>
              <a:cs typeface="Calibri"/>
            </a:endParaRPr>
          </a:p>
          <a:p>
            <a:pPr marL="624205" marR="297180" indent="-287020">
              <a:lnSpc>
                <a:spcPct val="90000"/>
              </a:lnSpc>
              <a:spcBef>
                <a:spcPts val="470"/>
              </a:spcBef>
              <a:buClr>
                <a:srgbClr val="962100"/>
              </a:buClr>
              <a:buFont typeface="Arial"/>
              <a:buChar char="•"/>
              <a:tabLst>
                <a:tab pos="624205" algn="l"/>
              </a:tabLst>
            </a:pPr>
            <a:r>
              <a:rPr sz="2000"/>
              <a:t>If</a:t>
            </a:r>
            <a:r>
              <a:rPr sz="2000" spc="-40"/>
              <a:t> </a:t>
            </a:r>
            <a:r>
              <a:rPr sz="2000"/>
              <a:t>your</a:t>
            </a:r>
            <a:r>
              <a:rPr sz="2000" spc="-50"/>
              <a:t> </a:t>
            </a:r>
            <a:r>
              <a:rPr sz="2000"/>
              <a:t>entity</a:t>
            </a:r>
            <a:r>
              <a:rPr sz="2000" spc="-30"/>
              <a:t> </a:t>
            </a:r>
            <a:r>
              <a:rPr sz="2000"/>
              <a:t>needs</a:t>
            </a:r>
            <a:r>
              <a:rPr sz="2000" spc="-30"/>
              <a:t> </a:t>
            </a:r>
            <a:r>
              <a:rPr sz="2000"/>
              <a:t>to</a:t>
            </a:r>
            <a:r>
              <a:rPr sz="2000" spc="-40"/>
              <a:t> </a:t>
            </a:r>
            <a:r>
              <a:rPr sz="2000"/>
              <a:t>submit</a:t>
            </a:r>
            <a:r>
              <a:rPr sz="2000" spc="-25"/>
              <a:t> </a:t>
            </a:r>
            <a:r>
              <a:rPr sz="2000"/>
              <a:t>an</a:t>
            </a:r>
            <a:r>
              <a:rPr sz="2000" spc="-30"/>
              <a:t> </a:t>
            </a:r>
            <a:r>
              <a:rPr sz="2000"/>
              <a:t>IC</a:t>
            </a:r>
            <a:r>
              <a:rPr sz="2000" spc="-45"/>
              <a:t> </a:t>
            </a:r>
            <a:r>
              <a:rPr sz="2000" spc="-20"/>
              <a:t>transfer</a:t>
            </a:r>
            <a:r>
              <a:rPr sz="2000" spc="-25"/>
              <a:t> </a:t>
            </a:r>
            <a:r>
              <a:rPr sz="2000"/>
              <a:t>for</a:t>
            </a:r>
            <a:r>
              <a:rPr sz="2000" spc="-55"/>
              <a:t> </a:t>
            </a:r>
            <a:r>
              <a:rPr sz="2000"/>
              <a:t>the</a:t>
            </a:r>
            <a:r>
              <a:rPr sz="2000" spc="-30"/>
              <a:t> </a:t>
            </a:r>
            <a:r>
              <a:rPr sz="2000"/>
              <a:t>prior</a:t>
            </a:r>
            <a:r>
              <a:rPr sz="2000" spc="-30"/>
              <a:t> </a:t>
            </a:r>
            <a:r>
              <a:rPr sz="2000"/>
              <a:t>month</a:t>
            </a:r>
            <a:r>
              <a:rPr sz="2000" spc="-30"/>
              <a:t> </a:t>
            </a:r>
            <a:r>
              <a:rPr sz="2000"/>
              <a:t>and</a:t>
            </a:r>
            <a:r>
              <a:rPr sz="2000" spc="-50"/>
              <a:t> </a:t>
            </a:r>
            <a:r>
              <a:rPr sz="2000"/>
              <a:t>it</a:t>
            </a:r>
            <a:r>
              <a:rPr sz="2000" spc="-25"/>
              <a:t> </a:t>
            </a:r>
            <a:r>
              <a:rPr sz="2000"/>
              <a:t>is</a:t>
            </a:r>
            <a:r>
              <a:rPr sz="2000" spc="-40"/>
              <a:t> </a:t>
            </a:r>
            <a:r>
              <a:rPr sz="2000"/>
              <a:t>past</a:t>
            </a:r>
            <a:r>
              <a:rPr sz="2000" spc="-20"/>
              <a:t> </a:t>
            </a:r>
            <a:r>
              <a:rPr sz="2000" spc="-25"/>
              <a:t>the </a:t>
            </a:r>
            <a:r>
              <a:rPr sz="2000" spc="-10"/>
              <a:t>certification</a:t>
            </a:r>
            <a:r>
              <a:rPr sz="2000" spc="-30"/>
              <a:t> </a:t>
            </a:r>
            <a:r>
              <a:rPr sz="2000"/>
              <a:t>deadline</a:t>
            </a:r>
            <a:r>
              <a:rPr sz="2000" spc="-30"/>
              <a:t> </a:t>
            </a:r>
            <a:r>
              <a:rPr sz="2000"/>
              <a:t>(10</a:t>
            </a:r>
            <a:r>
              <a:rPr sz="1950" baseline="25641"/>
              <a:t>th</a:t>
            </a:r>
            <a:r>
              <a:rPr sz="1950" spc="165" baseline="25641"/>
              <a:t> </a:t>
            </a:r>
            <a:r>
              <a:rPr sz="2000" spc="-10"/>
              <a:t>workday),</a:t>
            </a:r>
            <a:r>
              <a:rPr sz="2000" spc="-35"/>
              <a:t> </a:t>
            </a:r>
            <a:r>
              <a:rPr sz="2000"/>
              <a:t>you</a:t>
            </a:r>
            <a:r>
              <a:rPr sz="2000" spc="-70"/>
              <a:t> </a:t>
            </a:r>
            <a:r>
              <a:rPr sz="2000"/>
              <a:t>are</a:t>
            </a:r>
            <a:r>
              <a:rPr sz="2000" spc="-30"/>
              <a:t> </a:t>
            </a:r>
            <a:r>
              <a:rPr sz="2000" spc="-10"/>
              <a:t>required</a:t>
            </a:r>
            <a:r>
              <a:rPr sz="2000" spc="-35"/>
              <a:t> </a:t>
            </a:r>
            <a:r>
              <a:rPr sz="2000"/>
              <a:t>to</a:t>
            </a:r>
            <a:r>
              <a:rPr sz="2000" spc="-35"/>
              <a:t> </a:t>
            </a:r>
            <a:r>
              <a:rPr sz="2000"/>
              <a:t>submit</a:t>
            </a:r>
            <a:r>
              <a:rPr sz="2000" spc="-35"/>
              <a:t> </a:t>
            </a:r>
            <a:r>
              <a:rPr sz="2000"/>
              <a:t>a</a:t>
            </a:r>
            <a:r>
              <a:rPr sz="2000" spc="-35"/>
              <a:t> </a:t>
            </a:r>
            <a:r>
              <a:rPr sz="2000" spc="-10"/>
              <a:t>ticket</a:t>
            </a:r>
            <a:r>
              <a:rPr sz="2000" spc="-35"/>
              <a:t> </a:t>
            </a:r>
            <a:r>
              <a:rPr sz="2000" spc="-25"/>
              <a:t>to </a:t>
            </a:r>
            <a:r>
              <a:rPr sz="2000" u="sng" spc="-10">
                <a:solidFill>
                  <a:srgbClr val="214F22"/>
                </a:solidFill>
                <a:uFill>
                  <a:solidFill>
                    <a:srgbClr val="214F22"/>
                  </a:solidFill>
                </a:uFill>
                <a:hlinkClick r:id="rId3"/>
              </a:rPr>
              <a:t>NCFS@ncosc.gov</a:t>
            </a:r>
            <a:r>
              <a:rPr sz="2000" u="none" spc="-80">
                <a:solidFill>
                  <a:srgbClr val="214F22"/>
                </a:solidFill>
              </a:rPr>
              <a:t> </a:t>
            </a:r>
            <a:r>
              <a:rPr sz="2000" u="none"/>
              <a:t>providing</a:t>
            </a:r>
            <a:r>
              <a:rPr sz="2000" u="none" spc="-30"/>
              <a:t> </a:t>
            </a:r>
            <a:r>
              <a:rPr sz="2000" u="none"/>
              <a:t>written</a:t>
            </a:r>
            <a:r>
              <a:rPr sz="2000" u="none" spc="-30"/>
              <a:t> </a:t>
            </a:r>
            <a:r>
              <a:rPr sz="2000" u="none" spc="-10"/>
              <a:t>confirmation</a:t>
            </a:r>
            <a:r>
              <a:rPr sz="2000" u="none" spc="-25"/>
              <a:t> </a:t>
            </a:r>
            <a:r>
              <a:rPr sz="2000" u="none"/>
              <a:t>and</a:t>
            </a:r>
            <a:r>
              <a:rPr sz="2000" u="none" spc="-40"/>
              <a:t> </a:t>
            </a:r>
            <a:r>
              <a:rPr sz="2000" u="none" spc="-10"/>
              <a:t>approval</a:t>
            </a:r>
            <a:r>
              <a:rPr sz="2000" u="none" spc="-45"/>
              <a:t> </a:t>
            </a:r>
            <a:r>
              <a:rPr sz="2000" u="none"/>
              <a:t>from</a:t>
            </a:r>
            <a:r>
              <a:rPr sz="2000" u="none" spc="-40"/>
              <a:t> </a:t>
            </a:r>
            <a:r>
              <a:rPr sz="2000" u="none"/>
              <a:t>the</a:t>
            </a:r>
            <a:r>
              <a:rPr sz="2000" u="none" spc="-30"/>
              <a:t> </a:t>
            </a:r>
            <a:r>
              <a:rPr sz="2000" u="none" spc="-10"/>
              <a:t>Receiving </a:t>
            </a:r>
            <a:r>
              <a:rPr sz="2000" u="none"/>
              <a:t>agency</a:t>
            </a:r>
            <a:r>
              <a:rPr sz="2000" u="none" spc="-85"/>
              <a:t> </a:t>
            </a:r>
            <a:r>
              <a:rPr sz="2000" u="none"/>
              <a:t>for</a:t>
            </a:r>
            <a:r>
              <a:rPr sz="2000" u="none" spc="-70"/>
              <a:t> </a:t>
            </a:r>
            <a:r>
              <a:rPr sz="2000" u="none"/>
              <a:t>OSC</a:t>
            </a:r>
            <a:r>
              <a:rPr sz="2000" u="none" spc="-65"/>
              <a:t> </a:t>
            </a:r>
            <a:r>
              <a:rPr sz="2000" u="none"/>
              <a:t>Central</a:t>
            </a:r>
            <a:r>
              <a:rPr sz="2000" u="none" spc="-55"/>
              <a:t> </a:t>
            </a:r>
            <a:r>
              <a:rPr sz="2000" u="none"/>
              <a:t>Compliance</a:t>
            </a:r>
            <a:r>
              <a:rPr sz="2000" u="none" spc="-65"/>
              <a:t> </a:t>
            </a:r>
            <a:r>
              <a:rPr sz="2000" u="none"/>
              <a:t>to</a:t>
            </a:r>
            <a:r>
              <a:rPr sz="2000" u="none" spc="-55"/>
              <a:t> </a:t>
            </a:r>
            <a:r>
              <a:rPr sz="2000" u="none"/>
              <a:t>approve</a:t>
            </a:r>
            <a:r>
              <a:rPr sz="2000" u="none" spc="-55"/>
              <a:t> </a:t>
            </a:r>
            <a:r>
              <a:rPr sz="2000" u="none"/>
              <a:t>the</a:t>
            </a:r>
            <a:r>
              <a:rPr sz="2000" u="none" spc="-55"/>
              <a:t> </a:t>
            </a:r>
            <a:r>
              <a:rPr sz="2000" u="none" spc="-10"/>
              <a:t>Batch.</a:t>
            </a:r>
            <a:endParaRPr sz="2000"/>
          </a:p>
          <a:p>
            <a:pPr marL="898525" marR="127635" lvl="1" indent="-287020">
              <a:lnSpc>
                <a:spcPts val="2160"/>
              </a:lnSpc>
              <a:spcBef>
                <a:spcPts val="525"/>
              </a:spcBef>
              <a:buClr>
                <a:srgbClr val="222B7B"/>
              </a:buClr>
              <a:buFont typeface="Arial"/>
              <a:buChar char="•"/>
              <a:tabLst>
                <a:tab pos="898525" algn="l"/>
              </a:tabLst>
            </a:pPr>
            <a:r>
              <a:rPr sz="2000">
                <a:latin typeface="Calibri"/>
                <a:cs typeface="Calibri"/>
              </a:rPr>
              <a:t>OSC</a:t>
            </a:r>
            <a:r>
              <a:rPr sz="2000" spc="-5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Central</a:t>
            </a:r>
            <a:r>
              <a:rPr sz="2000" spc="-4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Compliance</a:t>
            </a:r>
            <a:r>
              <a:rPr sz="2000" spc="-5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will</a:t>
            </a:r>
            <a:r>
              <a:rPr sz="2000" spc="-4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be</a:t>
            </a:r>
            <a:r>
              <a:rPr sz="2000" spc="-4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monitoring</a:t>
            </a:r>
            <a:r>
              <a:rPr sz="2000" spc="-4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these</a:t>
            </a:r>
            <a:r>
              <a:rPr sz="2000" spc="-30">
                <a:latin typeface="Calibri"/>
                <a:cs typeface="Calibri"/>
              </a:rPr>
              <a:t> </a:t>
            </a:r>
            <a:r>
              <a:rPr sz="2000" spc="-20">
                <a:latin typeface="Calibri"/>
                <a:cs typeface="Calibri"/>
              </a:rPr>
              <a:t>transfers </a:t>
            </a:r>
            <a:r>
              <a:rPr sz="2000">
                <a:latin typeface="Calibri"/>
                <a:cs typeface="Calibri"/>
              </a:rPr>
              <a:t>closely</a:t>
            </a:r>
            <a:r>
              <a:rPr sz="2000" spc="-4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and</a:t>
            </a:r>
            <a:r>
              <a:rPr sz="2000" spc="-6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will</a:t>
            </a:r>
            <a:r>
              <a:rPr sz="2000" spc="-35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reject </a:t>
            </a:r>
            <a:r>
              <a:rPr sz="2000">
                <a:latin typeface="Calibri"/>
                <a:cs typeface="Calibri"/>
              </a:rPr>
              <a:t>any</a:t>
            </a:r>
            <a:r>
              <a:rPr sz="2000" spc="-5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that</a:t>
            </a:r>
            <a:r>
              <a:rPr sz="2000" spc="-3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do</a:t>
            </a:r>
            <a:r>
              <a:rPr sz="2000" spc="-4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not</a:t>
            </a:r>
            <a:r>
              <a:rPr sz="2000" spc="-4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have</a:t>
            </a:r>
            <a:r>
              <a:rPr sz="2000" spc="-3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a</a:t>
            </a:r>
            <a:r>
              <a:rPr sz="2000" spc="-4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corresponding</a:t>
            </a:r>
            <a:r>
              <a:rPr sz="2000" spc="-6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NCFS</a:t>
            </a:r>
            <a:r>
              <a:rPr sz="2000" spc="-45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ticket.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12950" y="2966973"/>
            <a:ext cx="9692640" cy="0"/>
          </a:xfrm>
          <a:custGeom>
            <a:avLst/>
            <a:gdLst/>
            <a:ahLst/>
            <a:cxnLst/>
            <a:rect l="l" t="t" r="r" b="b"/>
            <a:pathLst>
              <a:path w="9692640">
                <a:moveTo>
                  <a:pt x="0" y="0"/>
                </a:moveTo>
                <a:lnTo>
                  <a:pt x="9692640" y="0"/>
                </a:lnTo>
              </a:path>
            </a:pathLst>
          </a:custGeom>
          <a:ln w="19050">
            <a:solidFill>
              <a:srgbClr val="962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9375" y="939380"/>
            <a:ext cx="10982960" cy="309880"/>
          </a:xfrm>
          <a:custGeom>
            <a:avLst/>
            <a:gdLst/>
            <a:ahLst/>
            <a:cxnLst/>
            <a:rect l="l" t="t" r="r" b="b"/>
            <a:pathLst>
              <a:path w="10982960" h="309880">
                <a:moveTo>
                  <a:pt x="10982833" y="0"/>
                </a:moveTo>
                <a:lnTo>
                  <a:pt x="0" y="0"/>
                </a:lnTo>
                <a:lnTo>
                  <a:pt x="0" y="309791"/>
                </a:lnTo>
                <a:lnTo>
                  <a:pt x="10982833" y="309791"/>
                </a:lnTo>
                <a:lnTo>
                  <a:pt x="109828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A451B12A-47F8-A081-7915-BFC004CEC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200" y="6174424"/>
            <a:ext cx="5486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50">
                <a:solidFill>
                  <a:schemeClr val="bg1"/>
                </a:solidFill>
                <a:latin typeface="Calibri"/>
                <a:cs typeface="Calibri"/>
              </a:rPr>
              <a:t>Slide </a:t>
            </a:r>
            <a:r>
              <a:rPr lang="en-US" spc="-50">
                <a:solidFill>
                  <a:schemeClr val="bg1"/>
                </a:solidFill>
                <a:latin typeface="Calibri"/>
                <a:cs typeface="Calibri"/>
              </a:rPr>
              <a:t>18</a:t>
            </a:r>
            <a:endParaRPr sz="180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>
            <a:extLst>
              <a:ext uri="{FF2B5EF4-FFF2-40B4-BE49-F238E27FC236}">
                <a16:creationId xmlns:a16="http://schemas.microsoft.com/office/drawing/2014/main" id="{290A0AA9-B067-B7CE-A8A7-89EB58D4D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575" y="339725"/>
            <a:ext cx="9066213" cy="573088"/>
          </a:xfrm>
        </p:spPr>
        <p:txBody>
          <a:bodyPr/>
          <a:lstStyle/>
          <a:p>
            <a:r>
              <a:rPr lang="en-US"/>
              <a:t>IC</a:t>
            </a:r>
            <a:r>
              <a:rPr lang="en-US" spc="-45"/>
              <a:t> </a:t>
            </a:r>
            <a:r>
              <a:rPr lang="en-US" spc="-30"/>
              <a:t>Transactions</a:t>
            </a:r>
            <a:r>
              <a:rPr lang="en-US" spc="-40"/>
              <a:t> Provider and Receiver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10B4E-2976-30C2-BF36-8043ECBEA5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7574" y="1143000"/>
            <a:ext cx="11122026" cy="2619554"/>
          </a:xfrm>
        </p:spPr>
        <p:txBody>
          <a:bodyPr/>
          <a:lstStyle/>
          <a:p>
            <a:r>
              <a:rPr lang="en-US" sz="2400" dirty="0"/>
              <a:t>When</a:t>
            </a:r>
            <a:r>
              <a:rPr lang="en-US" sz="2400" spc="-45" dirty="0"/>
              <a:t> </a:t>
            </a:r>
            <a:r>
              <a:rPr lang="en-US" sz="2400" dirty="0"/>
              <a:t>entering</a:t>
            </a:r>
            <a:r>
              <a:rPr lang="en-US" sz="2400" spc="-25" dirty="0"/>
              <a:t> </a:t>
            </a:r>
            <a:r>
              <a:rPr lang="en-US" sz="2400" dirty="0"/>
              <a:t>a</a:t>
            </a:r>
            <a:r>
              <a:rPr lang="en-US" sz="2400" spc="-45" dirty="0"/>
              <a:t> </a:t>
            </a:r>
            <a:r>
              <a:rPr lang="en-US" sz="2400" dirty="0"/>
              <a:t>manual</a:t>
            </a:r>
            <a:r>
              <a:rPr lang="en-US" sz="2400" spc="-35" dirty="0"/>
              <a:t> </a:t>
            </a:r>
            <a:r>
              <a:rPr lang="en-US" sz="2400" dirty="0"/>
              <a:t>IC</a:t>
            </a:r>
            <a:r>
              <a:rPr lang="en-US" sz="2400" spc="-45" dirty="0"/>
              <a:t> </a:t>
            </a:r>
            <a:r>
              <a:rPr lang="en-US" sz="2400" spc="-10" dirty="0"/>
              <a:t>transfer</a:t>
            </a:r>
            <a:r>
              <a:rPr lang="en-US" sz="2400" spc="-40" dirty="0"/>
              <a:t> </a:t>
            </a:r>
            <a:r>
              <a:rPr lang="en-US" sz="2400" dirty="0"/>
              <a:t>as</a:t>
            </a:r>
            <a:r>
              <a:rPr lang="en-US" sz="2400" spc="-50" dirty="0"/>
              <a:t> </a:t>
            </a:r>
            <a:r>
              <a:rPr lang="en-US" sz="2400" dirty="0"/>
              <a:t>the</a:t>
            </a:r>
            <a:r>
              <a:rPr lang="en-US" sz="2400" spc="-25" dirty="0"/>
              <a:t> </a:t>
            </a:r>
            <a:r>
              <a:rPr lang="en-US" sz="2400" dirty="0"/>
              <a:t>provider</a:t>
            </a:r>
            <a:r>
              <a:rPr lang="en-US" sz="2400" spc="-35" dirty="0"/>
              <a:t> </a:t>
            </a:r>
            <a:r>
              <a:rPr lang="en-US" sz="2400" dirty="0"/>
              <a:t>agency</a:t>
            </a:r>
            <a:r>
              <a:rPr lang="en-US" sz="2400" spc="-40" dirty="0"/>
              <a:t> </a:t>
            </a:r>
            <a:r>
              <a:rPr lang="en-US" sz="2400" dirty="0"/>
              <a:t>only</a:t>
            </a:r>
            <a:r>
              <a:rPr lang="en-US" sz="2400" spc="-30" dirty="0"/>
              <a:t> </a:t>
            </a:r>
            <a:r>
              <a:rPr lang="en-US" sz="2400" dirty="0"/>
              <a:t>one</a:t>
            </a:r>
            <a:r>
              <a:rPr lang="en-US" sz="2400" spc="-40" dirty="0"/>
              <a:t> </a:t>
            </a:r>
            <a:r>
              <a:rPr lang="en-US" sz="2400" dirty="0"/>
              <a:t>line</a:t>
            </a:r>
            <a:r>
              <a:rPr lang="en-US" sz="2400" spc="-15" dirty="0"/>
              <a:t> </a:t>
            </a:r>
            <a:r>
              <a:rPr lang="en-US" sz="2400" dirty="0"/>
              <a:t>should</a:t>
            </a:r>
            <a:r>
              <a:rPr lang="en-US" sz="2400" spc="-35" dirty="0"/>
              <a:t> </a:t>
            </a:r>
            <a:r>
              <a:rPr lang="en-US" sz="2400" dirty="0"/>
              <a:t>be</a:t>
            </a:r>
            <a:r>
              <a:rPr lang="en-US" sz="2400" spc="-35" dirty="0"/>
              <a:t> </a:t>
            </a:r>
            <a:r>
              <a:rPr lang="en-US" sz="2400" spc="-10" dirty="0"/>
              <a:t>entered</a:t>
            </a:r>
            <a:r>
              <a:rPr lang="en-US" sz="2400" spc="-25" dirty="0"/>
              <a:t> </a:t>
            </a:r>
            <a:r>
              <a:rPr lang="en-US" sz="2400" dirty="0"/>
              <a:t>for</a:t>
            </a:r>
            <a:r>
              <a:rPr lang="en-US" sz="2400" spc="-40" dirty="0"/>
              <a:t> </a:t>
            </a:r>
            <a:r>
              <a:rPr lang="en-US" sz="2400" dirty="0"/>
              <a:t>the</a:t>
            </a:r>
            <a:r>
              <a:rPr lang="en-US" sz="2400" spc="-25" dirty="0"/>
              <a:t> </a:t>
            </a:r>
            <a:r>
              <a:rPr lang="en-US" sz="2400" spc="-10" dirty="0"/>
              <a:t>receiving </a:t>
            </a:r>
            <a:r>
              <a:rPr lang="en-US" sz="2400" spc="-20" dirty="0"/>
              <a:t>agency.</a:t>
            </a:r>
            <a:r>
              <a:rPr lang="en-US" sz="2400" spc="-55" dirty="0"/>
              <a:t> </a:t>
            </a:r>
            <a:r>
              <a:rPr lang="en-US" sz="2400" dirty="0"/>
              <a:t>The</a:t>
            </a:r>
            <a:r>
              <a:rPr lang="en-US" sz="2400" spc="-50" dirty="0"/>
              <a:t> </a:t>
            </a:r>
            <a:r>
              <a:rPr lang="en-US" sz="2400" dirty="0"/>
              <a:t>receiving</a:t>
            </a:r>
            <a:r>
              <a:rPr lang="en-US" sz="2400" spc="-25" dirty="0"/>
              <a:t> </a:t>
            </a:r>
            <a:r>
              <a:rPr lang="en-US" sz="2400" dirty="0"/>
              <a:t>agency</a:t>
            </a:r>
            <a:r>
              <a:rPr lang="en-US" sz="2400" spc="-50" dirty="0"/>
              <a:t> </a:t>
            </a:r>
            <a:r>
              <a:rPr lang="en-US" sz="2400" dirty="0"/>
              <a:t>can</a:t>
            </a:r>
            <a:r>
              <a:rPr lang="en-US" sz="2400" spc="-35" dirty="0"/>
              <a:t> </a:t>
            </a:r>
            <a:r>
              <a:rPr lang="en-US" sz="2400" dirty="0"/>
              <a:t>enter</a:t>
            </a:r>
            <a:r>
              <a:rPr lang="en-US" sz="2400" spc="-50" dirty="0"/>
              <a:t> </a:t>
            </a:r>
            <a:r>
              <a:rPr lang="en-US" sz="2400" dirty="0"/>
              <a:t>multiple</a:t>
            </a:r>
            <a:r>
              <a:rPr lang="en-US" sz="2400" spc="-30" dirty="0"/>
              <a:t> </a:t>
            </a:r>
            <a:r>
              <a:rPr lang="en-US" sz="2400" dirty="0"/>
              <a:t>lines,</a:t>
            </a:r>
            <a:r>
              <a:rPr lang="en-US" sz="2400" spc="-45" dirty="0"/>
              <a:t> </a:t>
            </a:r>
            <a:r>
              <a:rPr lang="en-US" sz="2400" dirty="0"/>
              <a:t>as</a:t>
            </a:r>
            <a:r>
              <a:rPr lang="en-US" sz="2400" spc="-50" dirty="0"/>
              <a:t> </a:t>
            </a:r>
            <a:r>
              <a:rPr lang="en-US" sz="2400" dirty="0"/>
              <a:t>needed,</a:t>
            </a:r>
            <a:r>
              <a:rPr lang="en-US" sz="2400" spc="-40" dirty="0"/>
              <a:t> </a:t>
            </a:r>
            <a:r>
              <a:rPr lang="en-US" sz="2400" dirty="0"/>
              <a:t>for</a:t>
            </a:r>
            <a:r>
              <a:rPr lang="en-US" sz="2400" spc="-50" dirty="0"/>
              <a:t> </a:t>
            </a:r>
            <a:r>
              <a:rPr lang="en-US" sz="2400" dirty="0"/>
              <a:t>their</a:t>
            </a:r>
            <a:r>
              <a:rPr lang="en-US" sz="2400" spc="-45" dirty="0"/>
              <a:t> </a:t>
            </a:r>
            <a:r>
              <a:rPr lang="en-US" sz="2400" spc="-10" dirty="0"/>
              <a:t>distributions.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7" name="Content Placeholder 6" descr="Create Intercompany Batch screen">
            <a:extLst>
              <a:ext uri="{FF2B5EF4-FFF2-40B4-BE49-F238E27FC236}">
                <a16:creationId xmlns:a16="http://schemas.microsoft.com/office/drawing/2014/main" id="{C955B63C-4FA3-2594-73C3-A32F1DF82F45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3"/>
          <a:stretch>
            <a:fillRect/>
          </a:stretch>
        </p:blipFill>
        <p:spPr>
          <a:xfrm>
            <a:off x="917574" y="2286000"/>
            <a:ext cx="8954931" cy="4572000"/>
          </a:xfrm>
          <a:prstGeom prst="rect">
            <a:avLst/>
          </a:prstGeom>
        </p:spPr>
      </p:pic>
      <p:sp>
        <p:nvSpPr>
          <p:cNvPr id="8" name="object 13">
            <a:extLst>
              <a:ext uri="{FF2B5EF4-FFF2-40B4-BE49-F238E27FC236}">
                <a16:creationId xmlns:a16="http://schemas.microsoft.com/office/drawing/2014/main" id="{44C271B1-B73B-52F4-8107-1699AE1C5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200" y="6174424"/>
            <a:ext cx="5486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50">
                <a:solidFill>
                  <a:schemeClr val="bg1"/>
                </a:solidFill>
                <a:latin typeface="Calibri"/>
                <a:cs typeface="Calibri"/>
              </a:rPr>
              <a:t>Slide 19</a:t>
            </a:r>
            <a:endParaRPr sz="180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0850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AA057A4E-2EC5-C9C8-4BBA-AE7B90E845B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12950" y="2152105"/>
            <a:ext cx="10968228" cy="77729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</a:rPr>
              <a:t>Month End Balancing &amp; Certification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EBEA340-14CE-C702-1F1A-190F3B97C49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676400" y="3209367"/>
            <a:ext cx="8534400" cy="1631216"/>
          </a:xfrm>
        </p:spPr>
        <p:txBody>
          <a:bodyPr/>
          <a:lstStyle/>
          <a:p>
            <a:r>
              <a:rPr lang="en-US" sz="2800"/>
              <a:t>Darlene</a:t>
            </a:r>
            <a:r>
              <a:rPr lang="en-US" sz="2800" spc="-5"/>
              <a:t> </a:t>
            </a:r>
            <a:r>
              <a:rPr lang="en-US" sz="2800" spc="-20"/>
              <a:t>Langston </a:t>
            </a:r>
          </a:p>
          <a:p>
            <a:r>
              <a:rPr lang="en-US" sz="2800"/>
              <a:t>Shereen</a:t>
            </a:r>
            <a:r>
              <a:rPr lang="en-US" sz="2800" spc="-105"/>
              <a:t> </a:t>
            </a:r>
            <a:r>
              <a:rPr lang="en-US" sz="2800" spc="-10"/>
              <a:t>Tawfik </a:t>
            </a:r>
          </a:p>
          <a:p>
            <a:r>
              <a:rPr lang="en-US" sz="2800"/>
              <a:t>Haley</a:t>
            </a:r>
            <a:r>
              <a:rPr lang="en-US" sz="2800" spc="-25"/>
              <a:t> </a:t>
            </a:r>
            <a:r>
              <a:rPr lang="en-US" sz="2800" spc="-10"/>
              <a:t>Ashley</a:t>
            </a:r>
            <a:endParaRPr lang="en-US" sz="2800"/>
          </a:p>
          <a:p>
            <a:endParaRPr lang="en-US"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12950" y="2966973"/>
            <a:ext cx="9692640" cy="0"/>
          </a:xfrm>
          <a:custGeom>
            <a:avLst/>
            <a:gdLst/>
            <a:ahLst/>
            <a:cxnLst/>
            <a:rect l="l" t="t" r="r" b="b"/>
            <a:pathLst>
              <a:path w="9692640">
                <a:moveTo>
                  <a:pt x="0" y="0"/>
                </a:moveTo>
                <a:lnTo>
                  <a:pt x="9692640" y="0"/>
                </a:lnTo>
              </a:path>
            </a:pathLst>
          </a:custGeom>
          <a:ln w="19050">
            <a:solidFill>
              <a:srgbClr val="962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350" y="13314"/>
            <a:ext cx="561340" cy="6870700"/>
            <a:chOff x="-6350" y="-6350"/>
            <a:chExt cx="561340" cy="6870700"/>
          </a:xfrm>
        </p:grpSpPr>
        <p:sp>
          <p:nvSpPr>
            <p:cNvPr id="3" name="object 3"/>
            <p:cNvSpPr/>
            <p:nvPr/>
          </p:nvSpPr>
          <p:spPr>
            <a:xfrm>
              <a:off x="0" y="2783839"/>
              <a:ext cx="548640" cy="4074160"/>
            </a:xfrm>
            <a:custGeom>
              <a:avLst/>
              <a:gdLst/>
              <a:ahLst/>
              <a:cxnLst/>
              <a:rect l="l" t="t" r="r" b="b"/>
              <a:pathLst>
                <a:path w="548640" h="4074159">
                  <a:moveTo>
                    <a:pt x="0" y="4074159"/>
                  </a:moveTo>
                  <a:lnTo>
                    <a:pt x="548640" y="4074159"/>
                  </a:lnTo>
                  <a:lnTo>
                    <a:pt x="548640" y="0"/>
                  </a:lnTo>
                  <a:lnTo>
                    <a:pt x="0" y="0"/>
                  </a:lnTo>
                  <a:lnTo>
                    <a:pt x="0" y="4074159"/>
                  </a:lnTo>
                  <a:close/>
                </a:path>
              </a:pathLst>
            </a:custGeom>
            <a:solidFill>
              <a:srgbClr val="222B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548640" cy="6858000"/>
            </a:xfrm>
            <a:custGeom>
              <a:avLst/>
              <a:gdLst/>
              <a:ahLst/>
              <a:cxnLst/>
              <a:rect l="l" t="t" r="r" b="b"/>
              <a:pathLst>
                <a:path w="548640" h="6858000">
                  <a:moveTo>
                    <a:pt x="0" y="6858000"/>
                  </a:moveTo>
                  <a:lnTo>
                    <a:pt x="548640" y="6858000"/>
                  </a:lnTo>
                  <a:lnTo>
                    <a:pt x="54864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1F21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48640" cy="2783840"/>
            </a:xfrm>
            <a:prstGeom prst="rect">
              <a:avLst/>
            </a:prstGeom>
          </p:spPr>
        </p:pic>
      </p:grp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200" y="6174424"/>
            <a:ext cx="5486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50">
                <a:solidFill>
                  <a:schemeClr val="bg1"/>
                </a:solidFill>
                <a:latin typeface="Calibri"/>
                <a:cs typeface="Calibri"/>
              </a:rPr>
              <a:t>Slide </a:t>
            </a:r>
            <a:r>
              <a:rPr sz="1800" spc="-5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endParaRPr sz="180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58400" y="5917586"/>
            <a:ext cx="1943100" cy="84772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99C8AFF-120C-97D6-CE29-243A8AE9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735" y="2200275"/>
            <a:ext cx="9066530" cy="574040"/>
          </a:xfrm>
        </p:spPr>
        <p:txBody>
          <a:bodyPr/>
          <a:lstStyle/>
          <a:p>
            <a:r>
              <a:rPr lang="en-US"/>
              <a:t>5.</a:t>
            </a:r>
            <a:r>
              <a:rPr lang="en-US" spc="-45"/>
              <a:t> </a:t>
            </a:r>
            <a:r>
              <a:rPr lang="en-US"/>
              <a:t>IC</a:t>
            </a:r>
            <a:r>
              <a:rPr lang="en-US" spc="-45"/>
              <a:t> </a:t>
            </a:r>
            <a:r>
              <a:rPr lang="en-US" spc="-30"/>
              <a:t>Transactions</a:t>
            </a:r>
            <a:r>
              <a:rPr lang="en-US" spc="-40"/>
              <a:t> </a:t>
            </a:r>
            <a:r>
              <a:rPr lang="en-US" spc="-10"/>
              <a:t>Accounts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D5FCFCF-54B3-DE55-50B6-440EBDE26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1017" y="3155695"/>
            <a:ext cx="9321800" cy="1690206"/>
          </a:xfrm>
        </p:spPr>
        <p:txBody>
          <a:bodyPr/>
          <a:lstStyle/>
          <a:p>
            <a:pPr marL="63500" marR="5080">
              <a:lnSpc>
                <a:spcPts val="2380"/>
              </a:lnSpc>
              <a:spcBef>
                <a:spcPts val="390"/>
              </a:spcBef>
            </a:pPr>
            <a:r>
              <a:rPr lang="en-US"/>
              <a:t>Do</a:t>
            </a:r>
            <a:r>
              <a:rPr lang="en-US" spc="-45"/>
              <a:t> </a:t>
            </a:r>
            <a:r>
              <a:rPr lang="en-US"/>
              <a:t>not</a:t>
            </a:r>
            <a:r>
              <a:rPr lang="en-US" spc="-55"/>
              <a:t> </a:t>
            </a:r>
            <a:r>
              <a:rPr lang="en-US"/>
              <a:t>use</a:t>
            </a:r>
            <a:r>
              <a:rPr lang="en-US" spc="-55"/>
              <a:t> </a:t>
            </a:r>
            <a:r>
              <a:rPr lang="en-US"/>
              <a:t>the</a:t>
            </a:r>
            <a:r>
              <a:rPr lang="en-US" spc="-35"/>
              <a:t> </a:t>
            </a:r>
            <a:r>
              <a:rPr lang="en-US"/>
              <a:t>cash</a:t>
            </a:r>
            <a:r>
              <a:rPr lang="en-US" spc="-55"/>
              <a:t> </a:t>
            </a:r>
            <a:r>
              <a:rPr lang="en-US"/>
              <a:t>account</a:t>
            </a:r>
            <a:r>
              <a:rPr lang="en-US" spc="-55"/>
              <a:t> </a:t>
            </a:r>
            <a:r>
              <a:rPr lang="en-US"/>
              <a:t>when</a:t>
            </a:r>
            <a:r>
              <a:rPr lang="en-US" spc="-45"/>
              <a:t> </a:t>
            </a:r>
            <a:r>
              <a:rPr lang="en-US" spc="-10"/>
              <a:t>entering</a:t>
            </a:r>
            <a:r>
              <a:rPr lang="en-US" spc="-45"/>
              <a:t> </a:t>
            </a:r>
            <a:r>
              <a:rPr lang="en-US"/>
              <a:t>or</a:t>
            </a:r>
            <a:r>
              <a:rPr lang="en-US" spc="-40"/>
              <a:t> </a:t>
            </a:r>
            <a:r>
              <a:rPr lang="en-US"/>
              <a:t>receiving</a:t>
            </a:r>
            <a:r>
              <a:rPr lang="en-US" spc="-55"/>
              <a:t> </a:t>
            </a:r>
            <a:r>
              <a:rPr lang="en-US"/>
              <a:t>IC</a:t>
            </a:r>
            <a:r>
              <a:rPr lang="en-US" spc="-55"/>
              <a:t> </a:t>
            </a:r>
            <a:r>
              <a:rPr lang="en-US"/>
              <a:t>batch.</a:t>
            </a:r>
            <a:r>
              <a:rPr lang="en-US" spc="-60"/>
              <a:t> </a:t>
            </a:r>
            <a:r>
              <a:rPr lang="en-US"/>
              <a:t>The</a:t>
            </a:r>
            <a:r>
              <a:rPr lang="en-US" spc="-35"/>
              <a:t> </a:t>
            </a:r>
            <a:r>
              <a:rPr lang="en-US" spc="-10"/>
              <a:t>system</a:t>
            </a:r>
            <a:r>
              <a:rPr lang="en-US" spc="-25"/>
              <a:t> </a:t>
            </a:r>
            <a:r>
              <a:rPr lang="en-US" spc="-20"/>
              <a:t>adds </a:t>
            </a:r>
            <a:r>
              <a:rPr lang="en-US"/>
              <a:t>the</a:t>
            </a:r>
            <a:r>
              <a:rPr lang="en-US" spc="-55"/>
              <a:t> </a:t>
            </a:r>
            <a:r>
              <a:rPr lang="en-US"/>
              <a:t>cash</a:t>
            </a:r>
            <a:r>
              <a:rPr lang="en-US" spc="-70"/>
              <a:t> </a:t>
            </a:r>
            <a:r>
              <a:rPr lang="en-US"/>
              <a:t>account</a:t>
            </a:r>
            <a:r>
              <a:rPr lang="en-US" spc="-65"/>
              <a:t> </a:t>
            </a:r>
            <a:r>
              <a:rPr lang="en-US"/>
              <a:t>automatically</a:t>
            </a:r>
            <a:r>
              <a:rPr lang="en-US" spc="-60"/>
              <a:t> </a:t>
            </a:r>
            <a:r>
              <a:rPr lang="en-US"/>
              <a:t>for</a:t>
            </a:r>
            <a:r>
              <a:rPr lang="en-US" spc="-60"/>
              <a:t> </a:t>
            </a:r>
            <a:r>
              <a:rPr lang="en-US"/>
              <a:t>both</a:t>
            </a:r>
            <a:r>
              <a:rPr lang="en-US" spc="-65"/>
              <a:t> </a:t>
            </a:r>
            <a:r>
              <a:rPr lang="en-US"/>
              <a:t>the</a:t>
            </a:r>
            <a:r>
              <a:rPr lang="en-US" spc="-50"/>
              <a:t> </a:t>
            </a:r>
            <a:r>
              <a:rPr lang="en-US"/>
              <a:t>provider</a:t>
            </a:r>
            <a:r>
              <a:rPr lang="en-US" spc="-80"/>
              <a:t> </a:t>
            </a:r>
            <a:r>
              <a:rPr lang="en-US"/>
              <a:t>and</a:t>
            </a:r>
            <a:r>
              <a:rPr lang="en-US" spc="-70"/>
              <a:t> </a:t>
            </a:r>
            <a:r>
              <a:rPr lang="en-US"/>
              <a:t>receiver</a:t>
            </a:r>
            <a:r>
              <a:rPr lang="en-US" spc="-55"/>
              <a:t> </a:t>
            </a:r>
            <a:r>
              <a:rPr lang="en-US"/>
              <a:t>agencies</a:t>
            </a:r>
            <a:r>
              <a:rPr lang="en-US" spc="-60"/>
              <a:t> </a:t>
            </a:r>
            <a:r>
              <a:rPr lang="en-US" spc="-20"/>
              <a:t>once </a:t>
            </a:r>
            <a:r>
              <a:rPr lang="en-US"/>
              <a:t>the</a:t>
            </a:r>
            <a:r>
              <a:rPr lang="en-US" spc="-40"/>
              <a:t> </a:t>
            </a:r>
            <a:r>
              <a:rPr lang="en-US" spc="-10"/>
              <a:t>transfer</a:t>
            </a:r>
            <a:r>
              <a:rPr lang="en-US" spc="-40"/>
              <a:t> </a:t>
            </a:r>
            <a:r>
              <a:rPr lang="en-US"/>
              <a:t>has</a:t>
            </a:r>
            <a:r>
              <a:rPr lang="en-US" spc="-40"/>
              <a:t> </a:t>
            </a:r>
            <a:r>
              <a:rPr lang="en-US"/>
              <a:t>been</a:t>
            </a:r>
            <a:r>
              <a:rPr lang="en-US" spc="-55"/>
              <a:t> </a:t>
            </a:r>
            <a:r>
              <a:rPr lang="en-US" spc="-10"/>
              <a:t>completed.</a:t>
            </a:r>
          </a:p>
          <a:p>
            <a:pPr marL="520700" indent="-457200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520700" algn="l"/>
              </a:tabLst>
            </a:pPr>
            <a:r>
              <a:rPr lang="en-US"/>
              <a:t>Incorrect</a:t>
            </a:r>
            <a:r>
              <a:rPr lang="en-US" spc="-65"/>
              <a:t> </a:t>
            </a:r>
            <a:r>
              <a:rPr lang="en-US"/>
              <a:t>and</a:t>
            </a:r>
            <a:r>
              <a:rPr lang="en-US" spc="-75"/>
              <a:t> </a:t>
            </a:r>
            <a:r>
              <a:rPr lang="en-US"/>
              <a:t>Correct</a:t>
            </a:r>
            <a:r>
              <a:rPr lang="en-US" spc="-65"/>
              <a:t> </a:t>
            </a:r>
            <a:r>
              <a:rPr lang="en-US" spc="-30"/>
              <a:t>Transfer</a:t>
            </a:r>
            <a:r>
              <a:rPr lang="en-US" spc="-55"/>
              <a:t> </a:t>
            </a:r>
            <a:r>
              <a:rPr lang="en-US"/>
              <a:t>examples</a:t>
            </a:r>
            <a:r>
              <a:rPr lang="en-US" spc="-45"/>
              <a:t> </a:t>
            </a:r>
            <a:r>
              <a:rPr lang="en-US"/>
              <a:t>shown</a:t>
            </a:r>
            <a:r>
              <a:rPr lang="en-US" spc="-70"/>
              <a:t> </a:t>
            </a:r>
            <a:r>
              <a:rPr lang="en-US"/>
              <a:t>on</a:t>
            </a:r>
            <a:r>
              <a:rPr lang="en-US" spc="-55"/>
              <a:t> </a:t>
            </a:r>
            <a:r>
              <a:rPr lang="en-US"/>
              <a:t>next</a:t>
            </a:r>
            <a:r>
              <a:rPr lang="en-US" spc="-60"/>
              <a:t> </a:t>
            </a:r>
            <a:r>
              <a:rPr lang="en-US"/>
              <a:t>two</a:t>
            </a:r>
            <a:r>
              <a:rPr lang="en-US" spc="-40"/>
              <a:t> </a:t>
            </a:r>
            <a:r>
              <a:rPr lang="en-US" spc="-10"/>
              <a:t>slides.</a:t>
            </a:r>
          </a:p>
          <a:p>
            <a:endParaRPr lang="en-US"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12950" y="2966973"/>
            <a:ext cx="9692640" cy="0"/>
          </a:xfrm>
          <a:custGeom>
            <a:avLst/>
            <a:gdLst/>
            <a:ahLst/>
            <a:cxnLst/>
            <a:rect l="l" t="t" r="r" b="b"/>
            <a:pathLst>
              <a:path w="9692640">
                <a:moveTo>
                  <a:pt x="0" y="0"/>
                </a:moveTo>
                <a:lnTo>
                  <a:pt x="9692640" y="0"/>
                </a:lnTo>
              </a:path>
            </a:pathLst>
          </a:custGeom>
          <a:ln w="19050">
            <a:solidFill>
              <a:srgbClr val="962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6939" y="900532"/>
            <a:ext cx="10982960" cy="309880"/>
          </a:xfrm>
          <a:custGeom>
            <a:avLst/>
            <a:gdLst/>
            <a:ahLst/>
            <a:cxnLst/>
            <a:rect l="l" t="t" r="r" b="b"/>
            <a:pathLst>
              <a:path w="10982960" h="309880">
                <a:moveTo>
                  <a:pt x="10982833" y="0"/>
                </a:moveTo>
                <a:lnTo>
                  <a:pt x="0" y="0"/>
                </a:lnTo>
                <a:lnTo>
                  <a:pt x="0" y="309791"/>
                </a:lnTo>
                <a:lnTo>
                  <a:pt x="10982833" y="309791"/>
                </a:lnTo>
                <a:lnTo>
                  <a:pt x="109828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8248D817-3068-CEAC-59A8-79A4EE1DA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200" y="6174424"/>
            <a:ext cx="5486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50">
                <a:solidFill>
                  <a:schemeClr val="bg1"/>
                </a:solidFill>
                <a:latin typeface="Calibri"/>
                <a:cs typeface="Calibri"/>
              </a:rPr>
              <a:t>Slide </a:t>
            </a:r>
            <a:r>
              <a:rPr sz="1800" spc="-5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r>
              <a:rPr lang="en-US" sz="1800" spc="-50">
                <a:solidFill>
                  <a:schemeClr val="bg1"/>
                </a:solidFill>
                <a:latin typeface="Calibri"/>
                <a:cs typeface="Calibri"/>
              </a:rPr>
              <a:t>0</a:t>
            </a:r>
            <a:endParaRPr sz="180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320C80-1ED2-EC6C-503C-1C95378BB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</a:t>
            </a:r>
            <a:r>
              <a:rPr lang="en-US" spc="-45" dirty="0"/>
              <a:t> </a:t>
            </a:r>
            <a:r>
              <a:rPr lang="en-US" spc="-30" dirty="0"/>
              <a:t>Transactions</a:t>
            </a:r>
            <a:r>
              <a:rPr lang="en-US" spc="-40" dirty="0"/>
              <a:t> </a:t>
            </a:r>
            <a:r>
              <a:rPr lang="en-US" spc="-10" dirty="0"/>
              <a:t>Incorrect Example</a:t>
            </a:r>
            <a:endParaRPr lang="en-US" dirty="0"/>
          </a:p>
        </p:txBody>
      </p:sp>
      <p:pic>
        <p:nvPicPr>
          <p:cNvPr id="23" name="Content Placeholder 22" descr="View Intercompany Batch screen with incorrect account distributions.&#10;">
            <a:extLst>
              <a:ext uri="{FF2B5EF4-FFF2-40B4-BE49-F238E27FC236}">
                <a16:creationId xmlns:a16="http://schemas.microsoft.com/office/drawing/2014/main" id="{3C526C6A-8261-27A0-6B4E-298BAFE7085F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4"/>
          <a:stretch>
            <a:fillRect/>
          </a:stretch>
        </p:blipFill>
        <p:spPr>
          <a:xfrm>
            <a:off x="974726" y="1476350"/>
            <a:ext cx="10658976" cy="5042560"/>
          </a:xfrm>
          <a:prstGeom prst="rect">
            <a:avLst/>
          </a:prstGeom>
        </p:spPr>
      </p:pic>
      <p:sp>
        <p:nvSpPr>
          <p:cNvPr id="11" name="object 13">
            <a:extLst>
              <a:ext uri="{FF2B5EF4-FFF2-40B4-BE49-F238E27FC236}">
                <a16:creationId xmlns:a16="http://schemas.microsoft.com/office/drawing/2014/main" id="{F29E8FB7-76FB-448C-04F2-3679527A4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200" y="6174424"/>
            <a:ext cx="5486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50">
                <a:solidFill>
                  <a:schemeClr val="bg1"/>
                </a:solidFill>
                <a:latin typeface="Calibri"/>
                <a:cs typeface="Calibri"/>
              </a:rPr>
              <a:t>Slide </a:t>
            </a:r>
            <a:r>
              <a:rPr sz="1800" spc="-5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r>
              <a:rPr lang="en-US" sz="1800" spc="-50">
                <a:solidFill>
                  <a:schemeClr val="bg1"/>
                </a:solidFill>
                <a:latin typeface="Calibri"/>
                <a:cs typeface="Calibri"/>
              </a:rPr>
              <a:t>1</a:t>
            </a:r>
            <a:endParaRPr sz="18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E5135E6B-F8D0-0C91-2C8D-972720906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7743" y="1072649"/>
            <a:ext cx="5303520" cy="677108"/>
          </a:xfrm>
        </p:spPr>
        <p:txBody>
          <a:bodyPr/>
          <a:lstStyle/>
          <a:p>
            <a:r>
              <a:rPr lang="en-US"/>
              <a:t>Incorrect</a:t>
            </a:r>
            <a:r>
              <a:rPr lang="en-US" spc="-105"/>
              <a:t> </a:t>
            </a:r>
            <a:r>
              <a:rPr lang="en-US" spc="-10"/>
              <a:t>Example</a:t>
            </a:r>
            <a:endParaRPr lang="en-US"/>
          </a:p>
          <a:p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1D176D-F20A-CBD1-8EC7-7F30DF9C6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</a:t>
            </a:r>
            <a:r>
              <a:rPr lang="en-US" spc="-45" dirty="0"/>
              <a:t> </a:t>
            </a:r>
            <a:r>
              <a:rPr lang="en-US" spc="-30" dirty="0"/>
              <a:t>Transactions</a:t>
            </a:r>
            <a:r>
              <a:rPr lang="en-US" spc="-40" dirty="0"/>
              <a:t> </a:t>
            </a:r>
            <a:r>
              <a:rPr lang="en-US" spc="-10" dirty="0"/>
              <a:t>Correct Example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7EFB98-596A-B553-7E11-519683A69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3319" y="1066800"/>
            <a:ext cx="5720398" cy="430887"/>
          </a:xfrm>
        </p:spPr>
        <p:txBody>
          <a:bodyPr/>
          <a:lstStyle/>
          <a:p>
            <a:r>
              <a:rPr lang="en-US" sz="2800"/>
              <a:t>Correct</a:t>
            </a:r>
            <a:r>
              <a:rPr lang="en-US" sz="2800" spc="-85"/>
              <a:t> </a:t>
            </a:r>
            <a:r>
              <a:rPr lang="en-US" sz="2800" spc="-10"/>
              <a:t>Example</a:t>
            </a:r>
            <a:endParaRPr lang="en-US" sz="2800"/>
          </a:p>
        </p:txBody>
      </p:sp>
      <p:pic>
        <p:nvPicPr>
          <p:cNvPr id="15" name="Content Placeholder 14" descr="View Intercompany Batch screen with correct account distributions.&#10;">
            <a:extLst>
              <a:ext uri="{FF2B5EF4-FFF2-40B4-BE49-F238E27FC236}">
                <a16:creationId xmlns:a16="http://schemas.microsoft.com/office/drawing/2014/main" id="{E0DA5381-5919-B2B3-8B0E-98020C78377F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3"/>
          <a:stretch>
            <a:fillRect/>
          </a:stretch>
        </p:blipFill>
        <p:spPr>
          <a:xfrm>
            <a:off x="878839" y="1651357"/>
            <a:ext cx="9687947" cy="4676737"/>
          </a:xfrm>
          <a:prstGeom prst="rect">
            <a:avLst/>
          </a:prstGeom>
        </p:spPr>
      </p:pic>
      <p:sp>
        <p:nvSpPr>
          <p:cNvPr id="11" name="object 13">
            <a:extLst>
              <a:ext uri="{FF2B5EF4-FFF2-40B4-BE49-F238E27FC236}">
                <a16:creationId xmlns:a16="http://schemas.microsoft.com/office/drawing/2014/main" id="{32867E23-3031-EF0B-4ACC-DFE977FC1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200" y="6174424"/>
            <a:ext cx="5486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50">
                <a:solidFill>
                  <a:schemeClr val="bg1"/>
                </a:solidFill>
                <a:latin typeface="Calibri"/>
                <a:cs typeface="Calibri"/>
              </a:rPr>
              <a:t>Slide </a:t>
            </a:r>
            <a:r>
              <a:rPr sz="1800" spc="-5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r>
              <a:rPr lang="en-US" spc="-5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endParaRPr sz="180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E6EAB26-318E-6D3B-4D59-9FB868082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735" y="2169219"/>
            <a:ext cx="9066530" cy="574040"/>
          </a:xfrm>
        </p:spPr>
        <p:txBody>
          <a:bodyPr/>
          <a:lstStyle/>
          <a:p>
            <a:r>
              <a:rPr lang="en-US" spc="-10"/>
              <a:t>Enhancements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84DB71B-0E2F-25B9-3D70-407A5DA0B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5100" y="3190688"/>
            <a:ext cx="9321800" cy="3534301"/>
          </a:xfrm>
        </p:spPr>
        <p:txBody>
          <a:bodyPr/>
          <a:lstStyle/>
          <a:p>
            <a:pPr marL="527685" marR="525780" indent="-515620">
              <a:spcBef>
                <a:spcPts val="425"/>
              </a:spcBef>
              <a:buAutoNum type="arabicPeriod"/>
              <a:tabLst>
                <a:tab pos="527685" algn="l"/>
              </a:tabLst>
            </a:pPr>
            <a:r>
              <a:rPr lang="en-US" sz="2800"/>
              <a:t>NC</a:t>
            </a:r>
            <a:r>
              <a:rPr lang="en-US" sz="2800" spc="-45"/>
              <a:t> </a:t>
            </a:r>
            <a:r>
              <a:rPr lang="en-US" sz="2800"/>
              <a:t>Daily</a:t>
            </a:r>
            <a:r>
              <a:rPr lang="en-US" sz="2800" spc="-40"/>
              <a:t> </a:t>
            </a:r>
            <a:r>
              <a:rPr lang="en-US" sz="2800"/>
              <a:t>Cash</a:t>
            </a:r>
            <a:r>
              <a:rPr lang="en-US" sz="2800" spc="-50"/>
              <a:t> </a:t>
            </a:r>
            <a:r>
              <a:rPr lang="en-US" sz="2800" spc="-20"/>
              <a:t>Transaction</a:t>
            </a:r>
            <a:r>
              <a:rPr lang="en-US" sz="2800" spc="-40"/>
              <a:t> </a:t>
            </a:r>
            <a:r>
              <a:rPr lang="en-US" sz="2800"/>
              <a:t>Detail</a:t>
            </a:r>
            <a:r>
              <a:rPr lang="en-US" sz="2800" spc="-55"/>
              <a:t> </a:t>
            </a:r>
            <a:r>
              <a:rPr lang="en-US" sz="2800"/>
              <a:t>Report</a:t>
            </a:r>
            <a:r>
              <a:rPr lang="en-US" sz="2800" spc="-55"/>
              <a:t> </a:t>
            </a:r>
            <a:r>
              <a:rPr lang="en-US" sz="2800" spc="-10"/>
              <a:t>(RPT-CM-</a:t>
            </a:r>
            <a:r>
              <a:rPr lang="en-US" sz="2800"/>
              <a:t>049)</a:t>
            </a:r>
            <a:r>
              <a:rPr lang="en-US" sz="2800" spc="-35"/>
              <a:t> </a:t>
            </a:r>
            <a:r>
              <a:rPr lang="en-US" sz="2800"/>
              <a:t>can</a:t>
            </a:r>
            <a:r>
              <a:rPr lang="en-US" sz="2800" spc="-45"/>
              <a:t> </a:t>
            </a:r>
            <a:r>
              <a:rPr lang="en-US" sz="2800"/>
              <a:t>be</a:t>
            </a:r>
            <a:r>
              <a:rPr lang="en-US" sz="2800" spc="-30"/>
              <a:t> </a:t>
            </a:r>
            <a:r>
              <a:rPr lang="en-US" sz="2800"/>
              <a:t>run</a:t>
            </a:r>
            <a:r>
              <a:rPr lang="en-US" sz="2800" spc="-35"/>
              <a:t> </a:t>
            </a:r>
            <a:r>
              <a:rPr lang="en-US" sz="2800" spc="-25"/>
              <a:t>by </a:t>
            </a:r>
            <a:r>
              <a:rPr lang="en-US" sz="2800"/>
              <a:t>monthly</a:t>
            </a:r>
            <a:r>
              <a:rPr lang="en-US" sz="2800" spc="-65"/>
              <a:t> </a:t>
            </a:r>
            <a:r>
              <a:rPr lang="en-US" sz="2800"/>
              <a:t>period</a:t>
            </a:r>
            <a:r>
              <a:rPr lang="en-US" sz="2800" spc="-65"/>
              <a:t> </a:t>
            </a:r>
            <a:r>
              <a:rPr lang="en-US" sz="2800"/>
              <a:t>to</a:t>
            </a:r>
            <a:r>
              <a:rPr lang="en-US" sz="2800" spc="-60"/>
              <a:t> </a:t>
            </a:r>
            <a:r>
              <a:rPr lang="en-US" sz="2800"/>
              <a:t>assist</a:t>
            </a:r>
            <a:r>
              <a:rPr lang="en-US" sz="2800" spc="-65"/>
              <a:t> </a:t>
            </a:r>
            <a:r>
              <a:rPr lang="en-US" sz="2800"/>
              <a:t>in</a:t>
            </a:r>
            <a:r>
              <a:rPr lang="en-US" sz="2800" spc="-60"/>
              <a:t> </a:t>
            </a:r>
            <a:r>
              <a:rPr lang="en-US" sz="2800"/>
              <a:t>identifying</a:t>
            </a:r>
            <a:r>
              <a:rPr lang="en-US" sz="2800" spc="-65"/>
              <a:t> </a:t>
            </a:r>
            <a:r>
              <a:rPr lang="en-US" sz="2800"/>
              <a:t>incorrect</a:t>
            </a:r>
            <a:r>
              <a:rPr lang="en-US" sz="2800" spc="-70"/>
              <a:t> </a:t>
            </a:r>
            <a:r>
              <a:rPr lang="en-US" sz="2800"/>
              <a:t>transactions</a:t>
            </a:r>
            <a:r>
              <a:rPr lang="en-US" sz="2800" spc="-75"/>
              <a:t> </a:t>
            </a:r>
            <a:r>
              <a:rPr lang="en-US" sz="2800" spc="-25"/>
              <a:t>for </a:t>
            </a:r>
            <a:r>
              <a:rPr lang="en-US" sz="2800" spc="-10"/>
              <a:t>reconciliation.</a:t>
            </a:r>
            <a:endParaRPr lang="en-US" sz="2800"/>
          </a:p>
          <a:p>
            <a:pPr marL="527685" indent="-514984">
              <a:spcBef>
                <a:spcPts val="685"/>
              </a:spcBef>
              <a:buAutoNum type="arabicPeriod"/>
              <a:tabLst>
                <a:tab pos="527685" algn="l"/>
              </a:tabLst>
            </a:pPr>
            <a:r>
              <a:rPr lang="en-US" sz="2800"/>
              <a:t>Any</a:t>
            </a:r>
            <a:r>
              <a:rPr lang="en-US" sz="2800" spc="-60"/>
              <a:t> </a:t>
            </a:r>
            <a:r>
              <a:rPr lang="en-US" sz="2800"/>
              <a:t>thoughts</a:t>
            </a:r>
            <a:r>
              <a:rPr lang="en-US" sz="2800" spc="-50"/>
              <a:t> </a:t>
            </a:r>
            <a:r>
              <a:rPr lang="en-US" sz="2800"/>
              <a:t>or</a:t>
            </a:r>
            <a:r>
              <a:rPr lang="en-US" sz="2800" spc="-65"/>
              <a:t> </a:t>
            </a:r>
            <a:r>
              <a:rPr lang="en-US" sz="2800"/>
              <a:t>additional</a:t>
            </a:r>
            <a:r>
              <a:rPr lang="en-US" sz="2800" spc="-50"/>
              <a:t> </a:t>
            </a:r>
            <a:r>
              <a:rPr lang="en-US" sz="2800" spc="-10"/>
              <a:t>enhancements</a:t>
            </a:r>
            <a:r>
              <a:rPr lang="en-US" sz="2800" spc="-65"/>
              <a:t> </a:t>
            </a:r>
            <a:r>
              <a:rPr lang="en-US" sz="2800"/>
              <a:t>can</a:t>
            </a:r>
            <a:r>
              <a:rPr lang="en-US" sz="2800" spc="-65"/>
              <a:t> </a:t>
            </a:r>
            <a:r>
              <a:rPr lang="en-US" sz="2800"/>
              <a:t>be</a:t>
            </a:r>
            <a:r>
              <a:rPr lang="en-US" sz="2800" spc="-50"/>
              <a:t> </a:t>
            </a:r>
            <a:r>
              <a:rPr lang="en-US" sz="2800"/>
              <a:t>submitted</a:t>
            </a:r>
            <a:r>
              <a:rPr lang="en-US" sz="2800" spc="-55"/>
              <a:t> </a:t>
            </a:r>
            <a:r>
              <a:rPr lang="en-US" sz="2800"/>
              <a:t>through</a:t>
            </a:r>
            <a:r>
              <a:rPr lang="en-US" sz="2800" spc="-65"/>
              <a:t> </a:t>
            </a:r>
            <a:r>
              <a:rPr lang="en-US" sz="2800" spc="-25"/>
              <a:t>the</a:t>
            </a:r>
            <a:endParaRPr lang="en-US" sz="2800"/>
          </a:p>
          <a:p>
            <a:pPr marL="527685"/>
            <a:r>
              <a:rPr lang="en-US" sz="2800"/>
              <a:t>Change</a:t>
            </a:r>
            <a:r>
              <a:rPr lang="en-US" sz="2800" spc="-80"/>
              <a:t> </a:t>
            </a:r>
            <a:r>
              <a:rPr lang="en-US" sz="2800"/>
              <a:t>Control</a:t>
            </a:r>
            <a:r>
              <a:rPr lang="en-US" sz="2800" spc="-85"/>
              <a:t> </a:t>
            </a:r>
            <a:r>
              <a:rPr lang="en-US" sz="2800"/>
              <a:t>Board</a:t>
            </a:r>
            <a:r>
              <a:rPr lang="en-US" sz="2800" spc="-70"/>
              <a:t> </a:t>
            </a:r>
            <a:r>
              <a:rPr lang="en-US" sz="2800"/>
              <a:t>linked</a:t>
            </a:r>
            <a:r>
              <a:rPr lang="en-US" sz="2800" spc="-80"/>
              <a:t> </a:t>
            </a:r>
            <a:r>
              <a:rPr lang="en-US" sz="2800" spc="-10"/>
              <a:t>below.</a:t>
            </a:r>
            <a:endParaRPr lang="en-US" sz="2800"/>
          </a:p>
          <a:p>
            <a:pPr marL="43180" algn="ctr">
              <a:spcBef>
                <a:spcPts val="710"/>
              </a:spcBef>
            </a:pPr>
            <a:r>
              <a:rPr lang="en-US" sz="2800" u="sng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3"/>
              </a:rPr>
              <a:t>NCFS</a:t>
            </a:r>
            <a:r>
              <a:rPr lang="en-US" sz="2800" u="sng" spc="-7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3"/>
              </a:rPr>
              <a:t> </a:t>
            </a:r>
            <a:r>
              <a:rPr lang="en-US" sz="2800" u="sng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3"/>
              </a:rPr>
              <a:t>Change</a:t>
            </a:r>
            <a:r>
              <a:rPr lang="en-US" sz="2800" u="sng" spc="-6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3"/>
              </a:rPr>
              <a:t> </a:t>
            </a:r>
            <a:r>
              <a:rPr lang="en-US" sz="2800" u="sng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3"/>
              </a:rPr>
              <a:t>Control</a:t>
            </a:r>
            <a:r>
              <a:rPr lang="en-US" sz="2800" u="sng" spc="-7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3"/>
              </a:rPr>
              <a:t> </a:t>
            </a:r>
            <a:r>
              <a:rPr lang="en-US" sz="2800" u="sng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3"/>
              </a:rPr>
              <a:t>Board</a:t>
            </a:r>
            <a:r>
              <a:rPr lang="en-US" sz="2800" u="sng" spc="-7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3"/>
              </a:rPr>
              <a:t> </a:t>
            </a:r>
            <a:r>
              <a:rPr lang="en-US" sz="2800" u="sng" spc="-2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3"/>
              </a:rPr>
              <a:t>Link</a:t>
            </a:r>
            <a:endParaRPr lang="en-US" sz="2800"/>
          </a:p>
          <a:p>
            <a:endParaRPr lang="en-US"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12950" y="2966973"/>
            <a:ext cx="9692640" cy="0"/>
          </a:xfrm>
          <a:custGeom>
            <a:avLst/>
            <a:gdLst/>
            <a:ahLst/>
            <a:cxnLst/>
            <a:rect l="l" t="t" r="r" b="b"/>
            <a:pathLst>
              <a:path w="9692640">
                <a:moveTo>
                  <a:pt x="0" y="0"/>
                </a:moveTo>
                <a:lnTo>
                  <a:pt x="9692640" y="0"/>
                </a:lnTo>
              </a:path>
            </a:pathLst>
          </a:custGeom>
          <a:ln w="19050">
            <a:solidFill>
              <a:srgbClr val="962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9375" y="939380"/>
            <a:ext cx="10982960" cy="309880"/>
          </a:xfrm>
          <a:custGeom>
            <a:avLst/>
            <a:gdLst/>
            <a:ahLst/>
            <a:cxnLst/>
            <a:rect l="l" t="t" r="r" b="b"/>
            <a:pathLst>
              <a:path w="10982960" h="309880">
                <a:moveTo>
                  <a:pt x="10982833" y="0"/>
                </a:moveTo>
                <a:lnTo>
                  <a:pt x="0" y="0"/>
                </a:lnTo>
                <a:lnTo>
                  <a:pt x="0" y="309791"/>
                </a:lnTo>
                <a:lnTo>
                  <a:pt x="10982833" y="309791"/>
                </a:lnTo>
                <a:lnTo>
                  <a:pt x="109828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B2F6B818-7D6B-0D81-2DAE-D698D530E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200" y="6174424"/>
            <a:ext cx="5486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50">
                <a:solidFill>
                  <a:schemeClr val="bg1"/>
                </a:solidFill>
                <a:latin typeface="Calibri"/>
                <a:cs typeface="Calibri"/>
              </a:rPr>
              <a:t>Slide </a:t>
            </a:r>
            <a:r>
              <a:rPr sz="1800" spc="-5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r>
              <a:rPr lang="en-US" sz="1800" spc="-50">
                <a:solidFill>
                  <a:schemeClr val="bg1"/>
                </a:solidFill>
                <a:latin typeface="Calibri"/>
                <a:cs typeface="Calibri"/>
              </a:rPr>
              <a:t>3</a:t>
            </a:r>
            <a:endParaRPr sz="180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04E78E5-AD49-C6F1-87B1-0B7007D0B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585" y="2222627"/>
            <a:ext cx="9066530" cy="574040"/>
          </a:xfrm>
        </p:spPr>
        <p:txBody>
          <a:bodyPr/>
          <a:lstStyle/>
          <a:p>
            <a:r>
              <a:rPr lang="en-US"/>
              <a:t>NCFS</a:t>
            </a:r>
            <a:r>
              <a:rPr lang="en-US" spc="-65"/>
              <a:t> </a:t>
            </a:r>
            <a:r>
              <a:rPr lang="en-US" spc="-10"/>
              <a:t>Contact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6975C37-48F6-A6A2-A78B-5A53551DF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2950" y="3200400"/>
            <a:ext cx="9321800" cy="2448363"/>
          </a:xfrm>
        </p:spPr>
        <p:txBody>
          <a:bodyPr/>
          <a:lstStyle/>
          <a:p>
            <a:pPr marL="12700" marR="5080">
              <a:lnSpc>
                <a:spcPts val="2690"/>
              </a:lnSpc>
              <a:spcBef>
                <a:spcPts val="740"/>
              </a:spcBef>
            </a:pPr>
            <a:r>
              <a:rPr lang="en-US" sz="2800"/>
              <a:t>Please</a:t>
            </a:r>
            <a:r>
              <a:rPr lang="en-US" sz="2800" spc="-80"/>
              <a:t> </a:t>
            </a:r>
            <a:r>
              <a:rPr lang="en-US" sz="2800"/>
              <a:t>direct</a:t>
            </a:r>
            <a:r>
              <a:rPr lang="en-US" sz="2800" spc="-55"/>
              <a:t> </a:t>
            </a:r>
            <a:r>
              <a:rPr lang="en-US" sz="2800"/>
              <a:t>all</a:t>
            </a:r>
            <a:r>
              <a:rPr lang="en-US" sz="2800" spc="-85"/>
              <a:t> </a:t>
            </a:r>
            <a:r>
              <a:rPr lang="en-US" sz="2800"/>
              <a:t>questions</a:t>
            </a:r>
            <a:r>
              <a:rPr lang="en-US" sz="2800" spc="-30"/>
              <a:t> </a:t>
            </a:r>
            <a:r>
              <a:rPr lang="en-US" sz="2800"/>
              <a:t>to</a:t>
            </a:r>
            <a:r>
              <a:rPr lang="en-US" sz="2800" spc="-85"/>
              <a:t> </a:t>
            </a:r>
            <a:r>
              <a:rPr lang="en-US" sz="2800"/>
              <a:t>the</a:t>
            </a:r>
            <a:r>
              <a:rPr lang="en-US" sz="2800" spc="-75"/>
              <a:t> </a:t>
            </a:r>
            <a:r>
              <a:rPr lang="en-US" sz="2800"/>
              <a:t>NCFS</a:t>
            </a:r>
            <a:r>
              <a:rPr lang="en-US" sz="2800" spc="-60"/>
              <a:t> </a:t>
            </a:r>
            <a:r>
              <a:rPr lang="en-US" sz="2800" spc="-10"/>
              <a:t>contact</a:t>
            </a:r>
            <a:r>
              <a:rPr lang="en-US" sz="2800" spc="-80"/>
              <a:t> </a:t>
            </a:r>
            <a:r>
              <a:rPr lang="en-US" sz="2800"/>
              <a:t>center</a:t>
            </a:r>
            <a:r>
              <a:rPr lang="en-US" sz="2800" spc="-85"/>
              <a:t> </a:t>
            </a:r>
            <a:r>
              <a:rPr lang="en-US" sz="2800"/>
              <a:t>and</a:t>
            </a:r>
            <a:r>
              <a:rPr lang="en-US" sz="2800" spc="-60"/>
              <a:t> </a:t>
            </a:r>
            <a:r>
              <a:rPr lang="en-US" sz="2800"/>
              <a:t>not</a:t>
            </a:r>
            <a:r>
              <a:rPr lang="en-US" sz="2800" spc="-70"/>
              <a:t> </a:t>
            </a:r>
            <a:r>
              <a:rPr lang="en-US" sz="2800" spc="-50"/>
              <a:t>a </a:t>
            </a:r>
            <a:r>
              <a:rPr lang="en-US" sz="2800"/>
              <a:t>direct</a:t>
            </a:r>
            <a:r>
              <a:rPr lang="en-US" sz="2800" spc="-105"/>
              <a:t> </a:t>
            </a:r>
            <a:r>
              <a:rPr lang="en-US" sz="2800" spc="-10"/>
              <a:t>employee.</a:t>
            </a:r>
            <a:endParaRPr lang="en-US" sz="2800"/>
          </a:p>
          <a:p>
            <a:pPr marL="927100" marR="4771390">
              <a:lnSpc>
                <a:spcPct val="110100"/>
              </a:lnSpc>
              <a:spcBef>
                <a:spcPts val="5"/>
              </a:spcBef>
            </a:pPr>
            <a:r>
              <a:rPr lang="en-US" sz="2800"/>
              <a:t>Email:</a:t>
            </a:r>
            <a:r>
              <a:rPr lang="en-US" sz="2800" spc="-35"/>
              <a:t> </a:t>
            </a:r>
            <a:r>
              <a:rPr lang="en-US" sz="2800" u="sng" spc="-1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3"/>
              </a:rPr>
              <a:t>NCFS@ncosc.gov</a:t>
            </a:r>
            <a:r>
              <a:rPr lang="en-US" sz="2800" spc="-10">
                <a:solidFill>
                  <a:srgbClr val="001F5F"/>
                </a:solidFill>
              </a:rPr>
              <a:t> </a:t>
            </a:r>
            <a:r>
              <a:rPr lang="en-US" sz="2800"/>
              <a:t>Phone:</a:t>
            </a:r>
            <a:r>
              <a:rPr lang="en-US" sz="2800" spc="-5"/>
              <a:t> </a:t>
            </a:r>
            <a:r>
              <a:rPr lang="en-US" sz="2800" spc="-25">
                <a:solidFill>
                  <a:srgbClr val="001F5F"/>
                </a:solidFill>
              </a:rPr>
              <a:t>919-</a:t>
            </a:r>
            <a:r>
              <a:rPr lang="en-US" sz="2800" spc="-20">
                <a:solidFill>
                  <a:srgbClr val="001F5F"/>
                </a:solidFill>
              </a:rPr>
              <a:t>707-0795</a:t>
            </a:r>
            <a:endParaRPr lang="en-US" sz="2800"/>
          </a:p>
          <a:p>
            <a:pPr marL="927100">
              <a:lnSpc>
                <a:spcPct val="100000"/>
              </a:lnSpc>
              <a:spcBef>
                <a:spcPts val="325"/>
              </a:spcBef>
            </a:pPr>
            <a:r>
              <a:rPr lang="en-US" sz="2800" spc="-10"/>
              <a:t>Website:</a:t>
            </a:r>
            <a:r>
              <a:rPr lang="en-US" sz="2800" spc="-140"/>
              <a:t> </a:t>
            </a:r>
            <a:r>
              <a:rPr lang="en-US" sz="2800" u="sng" spc="-1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4"/>
              </a:rPr>
              <a:t>www.ncosc.gov</a:t>
            </a:r>
            <a:endParaRPr lang="en-US" sz="2800"/>
          </a:p>
          <a:p>
            <a:endParaRPr lang="en-US"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12950" y="2966973"/>
            <a:ext cx="9692640" cy="0"/>
          </a:xfrm>
          <a:custGeom>
            <a:avLst/>
            <a:gdLst/>
            <a:ahLst/>
            <a:cxnLst/>
            <a:rect l="l" t="t" r="r" b="b"/>
            <a:pathLst>
              <a:path w="9692640">
                <a:moveTo>
                  <a:pt x="0" y="0"/>
                </a:moveTo>
                <a:lnTo>
                  <a:pt x="9692640" y="0"/>
                </a:lnTo>
              </a:path>
            </a:pathLst>
          </a:custGeom>
          <a:ln w="19050">
            <a:solidFill>
              <a:srgbClr val="962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9375" y="939380"/>
            <a:ext cx="10982960" cy="309880"/>
          </a:xfrm>
          <a:custGeom>
            <a:avLst/>
            <a:gdLst/>
            <a:ahLst/>
            <a:cxnLst/>
            <a:rect l="l" t="t" r="r" b="b"/>
            <a:pathLst>
              <a:path w="10982960" h="309880">
                <a:moveTo>
                  <a:pt x="10982833" y="0"/>
                </a:moveTo>
                <a:lnTo>
                  <a:pt x="0" y="0"/>
                </a:lnTo>
                <a:lnTo>
                  <a:pt x="0" y="309791"/>
                </a:lnTo>
                <a:lnTo>
                  <a:pt x="10982833" y="309791"/>
                </a:lnTo>
                <a:lnTo>
                  <a:pt x="109828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8BDAF871-B4BD-2782-17D2-CFB380D76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200" y="6174424"/>
            <a:ext cx="5486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50">
                <a:solidFill>
                  <a:schemeClr val="bg1"/>
                </a:solidFill>
                <a:latin typeface="Calibri"/>
                <a:cs typeface="Calibri"/>
              </a:rPr>
              <a:t>Slide </a:t>
            </a:r>
            <a:r>
              <a:rPr sz="1800" spc="-5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r>
              <a:rPr lang="en-US" sz="1800" spc="-50">
                <a:solidFill>
                  <a:schemeClr val="bg1"/>
                </a:solidFill>
                <a:latin typeface="Calibri"/>
                <a:cs typeface="Calibri"/>
              </a:rPr>
              <a:t>4</a:t>
            </a:r>
            <a:endParaRPr sz="180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219FB5D-A4FB-2E39-435F-1FE6D45F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  <a:r>
              <a:rPr lang="en-US" spc="-95" dirty="0"/>
              <a:t> </a:t>
            </a:r>
            <a:r>
              <a:rPr lang="en-US" dirty="0"/>
              <a:t>&amp;</a:t>
            </a:r>
            <a:r>
              <a:rPr lang="en-US" spc="-100" dirty="0"/>
              <a:t> </a:t>
            </a:r>
            <a:r>
              <a:rPr lang="en-US" spc="-10" dirty="0"/>
              <a:t>Answers</a:t>
            </a:r>
            <a:endParaRPr lang="en-US" dirty="0"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79231" y="3092274"/>
            <a:ext cx="772160" cy="772795"/>
          </a:xfrm>
          <a:custGeom>
            <a:avLst/>
            <a:gdLst/>
            <a:ahLst/>
            <a:cxnLst/>
            <a:rect l="l" t="t" r="r" b="b"/>
            <a:pathLst>
              <a:path w="772160" h="772795">
                <a:moveTo>
                  <a:pt x="385939" y="0"/>
                </a:moveTo>
                <a:lnTo>
                  <a:pt x="337525" y="3008"/>
                </a:lnTo>
                <a:lnTo>
                  <a:pt x="290907" y="11792"/>
                </a:lnTo>
                <a:lnTo>
                  <a:pt x="246445" y="25990"/>
                </a:lnTo>
                <a:lnTo>
                  <a:pt x="204502" y="45241"/>
                </a:lnTo>
                <a:lnTo>
                  <a:pt x="165438" y="69182"/>
                </a:lnTo>
                <a:lnTo>
                  <a:pt x="129617" y="97451"/>
                </a:lnTo>
                <a:lnTo>
                  <a:pt x="97398" y="129688"/>
                </a:lnTo>
                <a:lnTo>
                  <a:pt x="69144" y="165529"/>
                </a:lnTo>
                <a:lnTo>
                  <a:pt x="45216" y="204614"/>
                </a:lnTo>
                <a:lnTo>
                  <a:pt x="25976" y="246581"/>
                </a:lnTo>
                <a:lnTo>
                  <a:pt x="11786" y="291067"/>
                </a:lnTo>
                <a:lnTo>
                  <a:pt x="3006" y="337711"/>
                </a:lnTo>
                <a:lnTo>
                  <a:pt x="0" y="386151"/>
                </a:lnTo>
                <a:lnTo>
                  <a:pt x="3006" y="434592"/>
                </a:lnTo>
                <a:lnTo>
                  <a:pt x="11786" y="481236"/>
                </a:lnTo>
                <a:lnTo>
                  <a:pt x="25976" y="525722"/>
                </a:lnTo>
                <a:lnTo>
                  <a:pt x="45216" y="567688"/>
                </a:lnTo>
                <a:lnTo>
                  <a:pt x="69144" y="606773"/>
                </a:lnTo>
                <a:lnTo>
                  <a:pt x="97398" y="642615"/>
                </a:lnTo>
                <a:lnTo>
                  <a:pt x="129617" y="674851"/>
                </a:lnTo>
                <a:lnTo>
                  <a:pt x="165438" y="703121"/>
                </a:lnTo>
                <a:lnTo>
                  <a:pt x="204502" y="727062"/>
                </a:lnTo>
                <a:lnTo>
                  <a:pt x="246445" y="746312"/>
                </a:lnTo>
                <a:lnTo>
                  <a:pt x="290907" y="760510"/>
                </a:lnTo>
                <a:lnTo>
                  <a:pt x="337525" y="769295"/>
                </a:lnTo>
                <a:lnTo>
                  <a:pt x="385939" y="772303"/>
                </a:lnTo>
                <a:lnTo>
                  <a:pt x="434353" y="769295"/>
                </a:lnTo>
                <a:lnTo>
                  <a:pt x="480971" y="760510"/>
                </a:lnTo>
                <a:lnTo>
                  <a:pt x="525433" y="746312"/>
                </a:lnTo>
                <a:lnTo>
                  <a:pt x="567376" y="727062"/>
                </a:lnTo>
                <a:lnTo>
                  <a:pt x="606439" y="703121"/>
                </a:lnTo>
                <a:lnTo>
                  <a:pt x="642261" y="674851"/>
                </a:lnTo>
                <a:lnTo>
                  <a:pt x="674480" y="642615"/>
                </a:lnTo>
                <a:lnTo>
                  <a:pt x="702734" y="606773"/>
                </a:lnTo>
                <a:lnTo>
                  <a:pt x="726662" y="567688"/>
                </a:lnTo>
                <a:lnTo>
                  <a:pt x="745902" y="525722"/>
                </a:lnTo>
                <a:lnTo>
                  <a:pt x="760092" y="481236"/>
                </a:lnTo>
                <a:lnTo>
                  <a:pt x="768871" y="434592"/>
                </a:lnTo>
                <a:lnTo>
                  <a:pt x="771878" y="386151"/>
                </a:lnTo>
                <a:lnTo>
                  <a:pt x="768871" y="337711"/>
                </a:lnTo>
                <a:lnTo>
                  <a:pt x="760092" y="291067"/>
                </a:lnTo>
                <a:lnTo>
                  <a:pt x="745902" y="246581"/>
                </a:lnTo>
                <a:lnTo>
                  <a:pt x="726662" y="204614"/>
                </a:lnTo>
                <a:lnTo>
                  <a:pt x="702734" y="165529"/>
                </a:lnTo>
                <a:lnTo>
                  <a:pt x="674480" y="129688"/>
                </a:lnTo>
                <a:lnTo>
                  <a:pt x="642261" y="97451"/>
                </a:lnTo>
                <a:lnTo>
                  <a:pt x="606439" y="69182"/>
                </a:lnTo>
                <a:lnTo>
                  <a:pt x="567376" y="45241"/>
                </a:lnTo>
                <a:lnTo>
                  <a:pt x="525433" y="25990"/>
                </a:lnTo>
                <a:lnTo>
                  <a:pt x="480971" y="11792"/>
                </a:lnTo>
                <a:lnTo>
                  <a:pt x="434353" y="3008"/>
                </a:lnTo>
                <a:lnTo>
                  <a:pt x="385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93285" y="3692956"/>
            <a:ext cx="2573020" cy="1647825"/>
          </a:xfrm>
          <a:custGeom>
            <a:avLst/>
            <a:gdLst/>
            <a:ahLst/>
            <a:cxnLst/>
            <a:rect l="l" t="t" r="r" b="b"/>
            <a:pathLst>
              <a:path w="2573020" h="1647825">
                <a:moveTo>
                  <a:pt x="1397965" y="772312"/>
                </a:moveTo>
                <a:lnTo>
                  <a:pt x="1363395" y="732663"/>
                </a:lnTo>
                <a:lnTo>
                  <a:pt x="1332928" y="690232"/>
                </a:lnTo>
                <a:lnTo>
                  <a:pt x="1306703" y="645312"/>
                </a:lnTo>
                <a:lnTo>
                  <a:pt x="1284833" y="598233"/>
                </a:lnTo>
                <a:lnTo>
                  <a:pt x="1267447" y="549313"/>
                </a:lnTo>
                <a:lnTo>
                  <a:pt x="1254696" y="498881"/>
                </a:lnTo>
                <a:lnTo>
                  <a:pt x="1246695" y="447243"/>
                </a:lnTo>
                <a:lnTo>
                  <a:pt x="1243584" y="377571"/>
                </a:lnTo>
                <a:lnTo>
                  <a:pt x="1167358" y="348932"/>
                </a:lnTo>
                <a:lnTo>
                  <a:pt x="1037386" y="311734"/>
                </a:lnTo>
                <a:lnTo>
                  <a:pt x="932230" y="289915"/>
                </a:lnTo>
                <a:lnTo>
                  <a:pt x="825576" y="277368"/>
                </a:lnTo>
                <a:lnTo>
                  <a:pt x="771880" y="274599"/>
                </a:lnTo>
                <a:lnTo>
                  <a:pt x="718045" y="276174"/>
                </a:lnTo>
                <a:lnTo>
                  <a:pt x="664451" y="280581"/>
                </a:lnTo>
                <a:lnTo>
                  <a:pt x="611187" y="287794"/>
                </a:lnTo>
                <a:lnTo>
                  <a:pt x="558380" y="297789"/>
                </a:lnTo>
                <a:lnTo>
                  <a:pt x="506133" y="310565"/>
                </a:lnTo>
                <a:lnTo>
                  <a:pt x="404583" y="342290"/>
                </a:lnTo>
                <a:lnTo>
                  <a:pt x="306793" y="380250"/>
                </a:lnTo>
                <a:lnTo>
                  <a:pt x="212204" y="425424"/>
                </a:lnTo>
                <a:lnTo>
                  <a:pt x="121208" y="477621"/>
                </a:lnTo>
                <a:lnTo>
                  <a:pt x="77190" y="506298"/>
                </a:lnTo>
                <a:lnTo>
                  <a:pt x="43891" y="536778"/>
                </a:lnTo>
                <a:lnTo>
                  <a:pt x="19329" y="573887"/>
                </a:lnTo>
                <a:lnTo>
                  <a:pt x="4394" y="615810"/>
                </a:lnTo>
                <a:lnTo>
                  <a:pt x="0" y="660755"/>
                </a:lnTo>
                <a:lnTo>
                  <a:pt x="0" y="1046899"/>
                </a:lnTo>
                <a:lnTo>
                  <a:pt x="926249" y="1046899"/>
                </a:lnTo>
                <a:lnTo>
                  <a:pt x="961631" y="1005065"/>
                </a:lnTo>
                <a:lnTo>
                  <a:pt x="1003439" y="969670"/>
                </a:lnTo>
                <a:lnTo>
                  <a:pt x="1085545" y="915250"/>
                </a:lnTo>
                <a:lnTo>
                  <a:pt x="1171092" y="866736"/>
                </a:lnTo>
                <a:lnTo>
                  <a:pt x="1259776" y="824280"/>
                </a:lnTo>
                <a:lnTo>
                  <a:pt x="1351267" y="788047"/>
                </a:lnTo>
                <a:lnTo>
                  <a:pt x="1397965" y="772312"/>
                </a:lnTo>
                <a:close/>
              </a:path>
              <a:path w="2573020" h="1647825">
                <a:moveTo>
                  <a:pt x="2186990" y="386156"/>
                </a:moveTo>
                <a:lnTo>
                  <a:pt x="2183981" y="337718"/>
                </a:lnTo>
                <a:lnTo>
                  <a:pt x="2175205" y="291071"/>
                </a:lnTo>
                <a:lnTo>
                  <a:pt x="2161019" y="246583"/>
                </a:lnTo>
                <a:lnTo>
                  <a:pt x="2141778" y="204622"/>
                </a:lnTo>
                <a:lnTo>
                  <a:pt x="2117852" y="165531"/>
                </a:lnTo>
                <a:lnTo>
                  <a:pt x="2089594" y="129692"/>
                </a:lnTo>
                <a:lnTo>
                  <a:pt x="2057374" y="97459"/>
                </a:lnTo>
                <a:lnTo>
                  <a:pt x="2021547" y="69189"/>
                </a:lnTo>
                <a:lnTo>
                  <a:pt x="1982482" y="45250"/>
                </a:lnTo>
                <a:lnTo>
                  <a:pt x="1940547" y="25996"/>
                </a:lnTo>
                <a:lnTo>
                  <a:pt x="1896084" y="11798"/>
                </a:lnTo>
                <a:lnTo>
                  <a:pt x="1849462" y="3009"/>
                </a:lnTo>
                <a:lnTo>
                  <a:pt x="1801050" y="0"/>
                </a:lnTo>
                <a:lnTo>
                  <a:pt x="1752638" y="3009"/>
                </a:lnTo>
                <a:lnTo>
                  <a:pt x="1706016" y="11798"/>
                </a:lnTo>
                <a:lnTo>
                  <a:pt x="1661553" y="25996"/>
                </a:lnTo>
                <a:lnTo>
                  <a:pt x="1619618" y="45250"/>
                </a:lnTo>
                <a:lnTo>
                  <a:pt x="1580553" y="69189"/>
                </a:lnTo>
                <a:lnTo>
                  <a:pt x="1544726" y="97459"/>
                </a:lnTo>
                <a:lnTo>
                  <a:pt x="1512506" y="129692"/>
                </a:lnTo>
                <a:lnTo>
                  <a:pt x="1484261" y="165531"/>
                </a:lnTo>
                <a:lnTo>
                  <a:pt x="1460322" y="204622"/>
                </a:lnTo>
                <a:lnTo>
                  <a:pt x="1441094" y="246583"/>
                </a:lnTo>
                <a:lnTo>
                  <a:pt x="1426895" y="291071"/>
                </a:lnTo>
                <a:lnTo>
                  <a:pt x="1418120" y="337718"/>
                </a:lnTo>
                <a:lnTo>
                  <a:pt x="1415110" y="386156"/>
                </a:lnTo>
                <a:lnTo>
                  <a:pt x="1418120" y="434594"/>
                </a:lnTo>
                <a:lnTo>
                  <a:pt x="1426895" y="481241"/>
                </a:lnTo>
                <a:lnTo>
                  <a:pt x="1441094" y="525729"/>
                </a:lnTo>
                <a:lnTo>
                  <a:pt x="1460322" y="567690"/>
                </a:lnTo>
                <a:lnTo>
                  <a:pt x="1484261" y="606780"/>
                </a:lnTo>
                <a:lnTo>
                  <a:pt x="1512506" y="642620"/>
                </a:lnTo>
                <a:lnTo>
                  <a:pt x="1544726" y="674852"/>
                </a:lnTo>
                <a:lnTo>
                  <a:pt x="1580553" y="703122"/>
                </a:lnTo>
                <a:lnTo>
                  <a:pt x="1619618" y="727062"/>
                </a:lnTo>
                <a:lnTo>
                  <a:pt x="1661553" y="746315"/>
                </a:lnTo>
                <a:lnTo>
                  <a:pt x="1706016" y="760514"/>
                </a:lnTo>
                <a:lnTo>
                  <a:pt x="1752638" y="769302"/>
                </a:lnTo>
                <a:lnTo>
                  <a:pt x="1801050" y="772312"/>
                </a:lnTo>
                <a:lnTo>
                  <a:pt x="1849462" y="769302"/>
                </a:lnTo>
                <a:lnTo>
                  <a:pt x="1896084" y="760514"/>
                </a:lnTo>
                <a:lnTo>
                  <a:pt x="1940547" y="746315"/>
                </a:lnTo>
                <a:lnTo>
                  <a:pt x="1982482" y="727062"/>
                </a:lnTo>
                <a:lnTo>
                  <a:pt x="2021547" y="703122"/>
                </a:lnTo>
                <a:lnTo>
                  <a:pt x="2057374" y="674852"/>
                </a:lnTo>
                <a:lnTo>
                  <a:pt x="2089594" y="642620"/>
                </a:lnTo>
                <a:lnTo>
                  <a:pt x="2117852" y="606780"/>
                </a:lnTo>
                <a:lnTo>
                  <a:pt x="2141778" y="567690"/>
                </a:lnTo>
                <a:lnTo>
                  <a:pt x="2161019" y="525729"/>
                </a:lnTo>
                <a:lnTo>
                  <a:pt x="2175205" y="481241"/>
                </a:lnTo>
                <a:lnTo>
                  <a:pt x="2183981" y="434594"/>
                </a:lnTo>
                <a:lnTo>
                  <a:pt x="2186990" y="386156"/>
                </a:lnTo>
                <a:close/>
              </a:path>
              <a:path w="2573020" h="1647825">
                <a:moveTo>
                  <a:pt x="2572931" y="1261427"/>
                </a:moveTo>
                <a:lnTo>
                  <a:pt x="2568537" y="1216482"/>
                </a:lnTo>
                <a:lnTo>
                  <a:pt x="2553601" y="1174559"/>
                </a:lnTo>
                <a:lnTo>
                  <a:pt x="2529040" y="1137462"/>
                </a:lnTo>
                <a:lnTo>
                  <a:pt x="2495740" y="1106970"/>
                </a:lnTo>
                <a:lnTo>
                  <a:pt x="2409253" y="1046568"/>
                </a:lnTo>
                <a:lnTo>
                  <a:pt x="2316962" y="996124"/>
                </a:lnTo>
                <a:lnTo>
                  <a:pt x="2219718" y="956056"/>
                </a:lnTo>
                <a:lnTo>
                  <a:pt x="2066556" y="912406"/>
                </a:lnTo>
                <a:lnTo>
                  <a:pt x="1961400" y="890587"/>
                </a:lnTo>
                <a:lnTo>
                  <a:pt x="1854746" y="878052"/>
                </a:lnTo>
                <a:lnTo>
                  <a:pt x="1801050" y="875284"/>
                </a:lnTo>
                <a:lnTo>
                  <a:pt x="1693621" y="881265"/>
                </a:lnTo>
                <a:lnTo>
                  <a:pt x="1587550" y="898474"/>
                </a:lnTo>
                <a:lnTo>
                  <a:pt x="1433283" y="941806"/>
                </a:lnTo>
                <a:lnTo>
                  <a:pt x="1334846" y="978458"/>
                </a:lnTo>
                <a:lnTo>
                  <a:pt x="1240155" y="1023683"/>
                </a:lnTo>
                <a:lnTo>
                  <a:pt x="1149769" y="1077188"/>
                </a:lnTo>
                <a:lnTo>
                  <a:pt x="1106360" y="1106970"/>
                </a:lnTo>
                <a:lnTo>
                  <a:pt x="1073924" y="1138034"/>
                </a:lnTo>
                <a:lnTo>
                  <a:pt x="1049718" y="1175181"/>
                </a:lnTo>
                <a:lnTo>
                  <a:pt x="1034529" y="1216837"/>
                </a:lnTo>
                <a:lnTo>
                  <a:pt x="1029169" y="1261427"/>
                </a:lnTo>
                <a:lnTo>
                  <a:pt x="1029169" y="1647583"/>
                </a:lnTo>
                <a:lnTo>
                  <a:pt x="2572931" y="1647583"/>
                </a:lnTo>
                <a:lnTo>
                  <a:pt x="2572931" y="12614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36874" y="1908075"/>
            <a:ext cx="1798955" cy="1649730"/>
          </a:xfrm>
          <a:custGeom>
            <a:avLst/>
            <a:gdLst/>
            <a:ahLst/>
            <a:cxnLst/>
            <a:rect l="l" t="t" r="r" b="b"/>
            <a:pathLst>
              <a:path w="1798954" h="1649729">
                <a:moveTo>
                  <a:pt x="701980" y="1287172"/>
                </a:moveTo>
                <a:lnTo>
                  <a:pt x="346487" y="1287172"/>
                </a:lnTo>
                <a:lnTo>
                  <a:pt x="346487" y="1649297"/>
                </a:lnTo>
                <a:lnTo>
                  <a:pt x="701980" y="1287172"/>
                </a:lnTo>
                <a:close/>
              </a:path>
              <a:path w="1798954" h="1649729">
                <a:moveTo>
                  <a:pt x="1708853" y="0"/>
                </a:moveTo>
                <a:lnTo>
                  <a:pt x="89194" y="0"/>
                </a:lnTo>
                <a:lnTo>
                  <a:pt x="54312" y="7296"/>
                </a:lnTo>
                <a:lnTo>
                  <a:pt x="25916" y="26726"/>
                </a:lnTo>
                <a:lnTo>
                  <a:pt x="6861" y="55408"/>
                </a:lnTo>
                <a:lnTo>
                  <a:pt x="0" y="90459"/>
                </a:lnTo>
                <a:lnTo>
                  <a:pt x="0" y="1195354"/>
                </a:lnTo>
                <a:lnTo>
                  <a:pt x="6400" y="1230562"/>
                </a:lnTo>
                <a:lnTo>
                  <a:pt x="25148" y="1259565"/>
                </a:lnTo>
                <a:lnTo>
                  <a:pt x="53398" y="1279417"/>
                </a:lnTo>
                <a:lnTo>
                  <a:pt x="88301" y="1287172"/>
                </a:lnTo>
                <a:lnTo>
                  <a:pt x="1708854" y="1287172"/>
                </a:lnTo>
                <a:lnTo>
                  <a:pt x="1743809" y="1279814"/>
                </a:lnTo>
                <a:lnTo>
                  <a:pt x="1772315" y="1260356"/>
                </a:lnTo>
                <a:lnTo>
                  <a:pt x="1791514" y="1231673"/>
                </a:lnTo>
                <a:lnTo>
                  <a:pt x="1798549" y="1196641"/>
                </a:lnTo>
                <a:lnTo>
                  <a:pt x="1798549" y="1126275"/>
                </a:lnTo>
                <a:lnTo>
                  <a:pt x="891520" y="1126275"/>
                </a:lnTo>
                <a:lnTo>
                  <a:pt x="854468" y="1118789"/>
                </a:lnTo>
                <a:lnTo>
                  <a:pt x="824208" y="1098373"/>
                </a:lnTo>
                <a:lnTo>
                  <a:pt x="803804" y="1068096"/>
                </a:lnTo>
                <a:lnTo>
                  <a:pt x="796321" y="1031025"/>
                </a:lnTo>
                <a:lnTo>
                  <a:pt x="803804" y="993938"/>
                </a:lnTo>
                <a:lnTo>
                  <a:pt x="824208" y="963663"/>
                </a:lnTo>
                <a:lnTo>
                  <a:pt x="854468" y="943256"/>
                </a:lnTo>
                <a:lnTo>
                  <a:pt x="891520" y="935774"/>
                </a:lnTo>
                <a:lnTo>
                  <a:pt x="1798549" y="935774"/>
                </a:lnTo>
                <a:lnTo>
                  <a:pt x="1798549" y="868841"/>
                </a:lnTo>
                <a:lnTo>
                  <a:pt x="830627" y="868841"/>
                </a:lnTo>
                <a:lnTo>
                  <a:pt x="830627" y="616126"/>
                </a:lnTo>
                <a:lnTo>
                  <a:pt x="891520" y="616126"/>
                </a:lnTo>
                <a:lnTo>
                  <a:pt x="941406" y="611075"/>
                </a:lnTo>
                <a:lnTo>
                  <a:pt x="984145" y="596453"/>
                </a:lnTo>
                <a:lnTo>
                  <a:pt x="1018880" y="573059"/>
                </a:lnTo>
                <a:lnTo>
                  <a:pt x="1044752" y="541693"/>
                </a:lnTo>
                <a:lnTo>
                  <a:pt x="1060904" y="503151"/>
                </a:lnTo>
                <a:lnTo>
                  <a:pt x="1065148" y="468959"/>
                </a:lnTo>
                <a:lnTo>
                  <a:pt x="594775" y="468959"/>
                </a:lnTo>
                <a:lnTo>
                  <a:pt x="594775" y="458233"/>
                </a:lnTo>
                <a:lnTo>
                  <a:pt x="595726" y="412512"/>
                </a:lnTo>
                <a:lnTo>
                  <a:pt x="603769" y="368711"/>
                </a:lnTo>
                <a:lnTo>
                  <a:pt x="618363" y="327443"/>
                </a:lnTo>
                <a:lnTo>
                  <a:pt x="638966" y="289320"/>
                </a:lnTo>
                <a:lnTo>
                  <a:pt x="665035" y="254954"/>
                </a:lnTo>
                <a:lnTo>
                  <a:pt x="696028" y="224956"/>
                </a:lnTo>
                <a:lnTo>
                  <a:pt x="731402" y="199940"/>
                </a:lnTo>
                <a:lnTo>
                  <a:pt x="770616" y="180516"/>
                </a:lnTo>
                <a:lnTo>
                  <a:pt x="813127" y="167297"/>
                </a:lnTo>
                <a:lnTo>
                  <a:pt x="858393" y="160896"/>
                </a:lnTo>
                <a:lnTo>
                  <a:pt x="874956" y="160360"/>
                </a:lnTo>
                <a:lnTo>
                  <a:pt x="1798549" y="160360"/>
                </a:lnTo>
                <a:lnTo>
                  <a:pt x="1798549" y="90459"/>
                </a:lnTo>
                <a:lnTo>
                  <a:pt x="1791514" y="55408"/>
                </a:lnTo>
                <a:lnTo>
                  <a:pt x="1772315" y="26726"/>
                </a:lnTo>
                <a:lnTo>
                  <a:pt x="1743809" y="7296"/>
                </a:lnTo>
                <a:lnTo>
                  <a:pt x="1708853" y="0"/>
                </a:lnTo>
                <a:close/>
              </a:path>
              <a:path w="1798954" h="1649729">
                <a:moveTo>
                  <a:pt x="1798549" y="935774"/>
                </a:moveTo>
                <a:lnTo>
                  <a:pt x="891520" y="935774"/>
                </a:lnTo>
                <a:lnTo>
                  <a:pt x="928902" y="943256"/>
                </a:lnTo>
                <a:lnTo>
                  <a:pt x="928463" y="943256"/>
                </a:lnTo>
                <a:lnTo>
                  <a:pt x="958389" y="963220"/>
                </a:lnTo>
                <a:lnTo>
                  <a:pt x="978869" y="993078"/>
                </a:lnTo>
                <a:lnTo>
                  <a:pt x="986718" y="1029738"/>
                </a:lnTo>
                <a:lnTo>
                  <a:pt x="979947" y="1066769"/>
                </a:lnTo>
                <a:lnTo>
                  <a:pt x="960185" y="1097274"/>
                </a:lnTo>
                <a:lnTo>
                  <a:pt x="930425" y="1118145"/>
                </a:lnTo>
                <a:lnTo>
                  <a:pt x="893664" y="1126275"/>
                </a:lnTo>
                <a:lnTo>
                  <a:pt x="1798549" y="1126275"/>
                </a:lnTo>
                <a:lnTo>
                  <a:pt x="1798549" y="935774"/>
                </a:lnTo>
                <a:close/>
              </a:path>
              <a:path w="1798954" h="1649729">
                <a:moveTo>
                  <a:pt x="1798549" y="160360"/>
                </a:moveTo>
                <a:lnTo>
                  <a:pt x="874956" y="160360"/>
                </a:lnTo>
                <a:lnTo>
                  <a:pt x="883238" y="160494"/>
                </a:lnTo>
                <a:lnTo>
                  <a:pt x="891520" y="160896"/>
                </a:lnTo>
                <a:lnTo>
                  <a:pt x="939204" y="164211"/>
                </a:lnTo>
                <a:lnTo>
                  <a:pt x="984529" y="174832"/>
                </a:lnTo>
                <a:lnTo>
                  <a:pt x="1026882" y="192162"/>
                </a:lnTo>
                <a:lnTo>
                  <a:pt x="1065650" y="215607"/>
                </a:lnTo>
                <a:lnTo>
                  <a:pt x="1100222" y="244571"/>
                </a:lnTo>
                <a:lnTo>
                  <a:pt x="1129984" y="278459"/>
                </a:lnTo>
                <a:lnTo>
                  <a:pt x="1154324" y="316674"/>
                </a:lnTo>
                <a:lnTo>
                  <a:pt x="1172631" y="358622"/>
                </a:lnTo>
                <a:lnTo>
                  <a:pt x="1184291" y="403706"/>
                </a:lnTo>
                <a:lnTo>
                  <a:pt x="1188646" y="450821"/>
                </a:lnTo>
                <a:lnTo>
                  <a:pt x="1188693" y="458233"/>
                </a:lnTo>
                <a:lnTo>
                  <a:pt x="1186275" y="503151"/>
                </a:lnTo>
                <a:lnTo>
                  <a:pt x="1186245" y="503707"/>
                </a:lnTo>
                <a:lnTo>
                  <a:pt x="1176500" y="547048"/>
                </a:lnTo>
                <a:lnTo>
                  <a:pt x="1160041" y="587578"/>
                </a:lnTo>
                <a:lnTo>
                  <a:pt x="1137449" y="624617"/>
                </a:lnTo>
                <a:lnTo>
                  <a:pt x="1109305" y="657486"/>
                </a:lnTo>
                <a:lnTo>
                  <a:pt x="1076191" y="685506"/>
                </a:lnTo>
                <a:lnTo>
                  <a:pt x="1038688" y="707999"/>
                </a:lnTo>
                <a:lnTo>
                  <a:pt x="997377" y="724286"/>
                </a:lnTo>
                <a:lnTo>
                  <a:pt x="952841" y="733688"/>
                </a:lnTo>
                <a:lnTo>
                  <a:pt x="952841" y="868841"/>
                </a:lnTo>
                <a:lnTo>
                  <a:pt x="1798549" y="868841"/>
                </a:lnTo>
                <a:lnTo>
                  <a:pt x="1798549" y="160360"/>
                </a:lnTo>
                <a:close/>
              </a:path>
              <a:path w="1798954" h="1649729">
                <a:moveTo>
                  <a:pt x="898023" y="283607"/>
                </a:moveTo>
                <a:lnTo>
                  <a:pt x="891520" y="283607"/>
                </a:lnTo>
                <a:lnTo>
                  <a:pt x="840287" y="287062"/>
                </a:lnTo>
                <a:lnTo>
                  <a:pt x="794342" y="305668"/>
                </a:lnTo>
                <a:lnTo>
                  <a:pt x="756559" y="337040"/>
                </a:lnTo>
                <a:lnTo>
                  <a:pt x="729816" y="378797"/>
                </a:lnTo>
                <a:lnTo>
                  <a:pt x="716989" y="428556"/>
                </a:lnTo>
                <a:lnTo>
                  <a:pt x="716292" y="443395"/>
                </a:lnTo>
                <a:lnTo>
                  <a:pt x="716467" y="450821"/>
                </a:lnTo>
                <a:lnTo>
                  <a:pt x="716989" y="458233"/>
                </a:lnTo>
                <a:lnTo>
                  <a:pt x="716989" y="468959"/>
                </a:lnTo>
                <a:lnTo>
                  <a:pt x="1065148" y="468959"/>
                </a:lnTo>
                <a:lnTo>
                  <a:pt x="1066479" y="458233"/>
                </a:lnTo>
                <a:lnTo>
                  <a:pt x="1061161" y="412512"/>
                </a:lnTo>
                <a:lnTo>
                  <a:pt x="1044596" y="371206"/>
                </a:lnTo>
                <a:lnTo>
                  <a:pt x="1018393" y="336005"/>
                </a:lnTo>
                <a:lnTo>
                  <a:pt x="984158" y="308563"/>
                </a:lnTo>
                <a:lnTo>
                  <a:pt x="943499" y="290543"/>
                </a:lnTo>
                <a:lnTo>
                  <a:pt x="898023" y="2836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AF26FDBF-424F-D814-AD3B-D187FBCCD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200" y="6174424"/>
            <a:ext cx="5486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50">
                <a:solidFill>
                  <a:schemeClr val="bg1"/>
                </a:solidFill>
                <a:latin typeface="Calibri"/>
                <a:cs typeface="Calibri"/>
              </a:rPr>
              <a:t>Slide </a:t>
            </a:r>
            <a:r>
              <a:rPr sz="1800" spc="-5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r>
              <a:rPr lang="en-US" sz="1800" spc="-50">
                <a:solidFill>
                  <a:schemeClr val="bg1"/>
                </a:solidFill>
                <a:latin typeface="Calibri"/>
                <a:cs typeface="Calibri"/>
              </a:rPr>
              <a:t>5</a:t>
            </a:r>
            <a:endParaRPr sz="180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D434672-A7E5-E2E2-4621-0AFF2542B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0"/>
              <a:t>Resources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193642-5C57-1FDE-1394-481C879EF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938" y="1143000"/>
            <a:ext cx="11046461" cy="6024726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lang="en-US" sz="2400"/>
              <a:t>NCFS</a:t>
            </a:r>
            <a:r>
              <a:rPr lang="en-US" sz="2400" spc="-50"/>
              <a:t> </a:t>
            </a:r>
            <a:r>
              <a:rPr lang="en-US" sz="2400"/>
              <a:t>Functional</a:t>
            </a:r>
            <a:r>
              <a:rPr lang="en-US" sz="2400" spc="-45"/>
              <a:t> </a:t>
            </a:r>
            <a:r>
              <a:rPr lang="en-US" sz="2400" spc="-10"/>
              <a:t>Calendar</a:t>
            </a:r>
            <a:endParaRPr lang="en-US" sz="2400"/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lang="en-US" sz="2400" u="sng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3"/>
              </a:rPr>
              <a:t>NCFS</a:t>
            </a:r>
            <a:r>
              <a:rPr lang="en-US" sz="2400" u="sng" spc="-4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3"/>
              </a:rPr>
              <a:t> </a:t>
            </a:r>
            <a:r>
              <a:rPr lang="en-US" sz="2400" u="sng" spc="-1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3"/>
              </a:rPr>
              <a:t>System</a:t>
            </a:r>
            <a:r>
              <a:rPr lang="en-US" sz="2400" u="sng" spc="-15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3"/>
              </a:rPr>
              <a:t> </a:t>
            </a:r>
            <a:r>
              <a:rPr lang="en-US" sz="2400" u="sng" spc="-1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3"/>
              </a:rPr>
              <a:t>Information</a:t>
            </a:r>
            <a:r>
              <a:rPr lang="en-US" sz="2400" u="sng" spc="-3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3"/>
              </a:rPr>
              <a:t> </a:t>
            </a:r>
            <a:r>
              <a:rPr lang="en-US" sz="2400" u="sng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3"/>
              </a:rPr>
              <a:t>|</a:t>
            </a:r>
            <a:r>
              <a:rPr lang="en-US" sz="2400" u="sng" spc="-4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3"/>
              </a:rPr>
              <a:t> </a:t>
            </a:r>
            <a:r>
              <a:rPr lang="en-US" sz="2400" u="sng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3"/>
              </a:rPr>
              <a:t>NC</a:t>
            </a:r>
            <a:r>
              <a:rPr lang="en-US" sz="2400" u="sng" spc="-15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3"/>
              </a:rPr>
              <a:t> </a:t>
            </a:r>
            <a:r>
              <a:rPr lang="en-US" sz="2400" u="sng" spc="-25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3"/>
              </a:rPr>
              <a:t>OSC</a:t>
            </a:r>
            <a:endParaRPr lang="en-US" sz="2400"/>
          </a:p>
          <a:p>
            <a:pPr marL="12700" marR="2733675">
              <a:lnSpc>
                <a:spcPts val="2430"/>
              </a:lnSpc>
              <a:spcBef>
                <a:spcPts val="140"/>
              </a:spcBef>
            </a:pPr>
            <a:r>
              <a:rPr lang="en-US" sz="2400"/>
              <a:t>OSBM</a:t>
            </a:r>
            <a:r>
              <a:rPr lang="en-US" sz="2400" spc="-25"/>
              <a:t> </a:t>
            </a:r>
            <a:r>
              <a:rPr lang="en-US" sz="2400"/>
              <a:t>Checklists</a:t>
            </a:r>
            <a:r>
              <a:rPr lang="en-US" sz="2400" spc="-50"/>
              <a:t> </a:t>
            </a:r>
            <a:r>
              <a:rPr lang="en-US" sz="2400"/>
              <a:t>&amp;</a:t>
            </a:r>
            <a:r>
              <a:rPr lang="en-US" sz="2400" spc="-15"/>
              <a:t> </a:t>
            </a:r>
            <a:r>
              <a:rPr lang="en-US" sz="2400"/>
              <a:t>Guidance</a:t>
            </a:r>
            <a:r>
              <a:rPr lang="en-US" sz="2400" spc="-50"/>
              <a:t> </a:t>
            </a:r>
            <a:r>
              <a:rPr lang="en-US" sz="2400" spc="-10"/>
              <a:t>available</a:t>
            </a:r>
            <a:r>
              <a:rPr lang="en-US" sz="2400" spc="-50"/>
              <a:t> </a:t>
            </a:r>
            <a:r>
              <a:rPr lang="en-US" sz="2400"/>
              <a:t>on</a:t>
            </a:r>
            <a:r>
              <a:rPr lang="en-US" sz="2400" spc="-10"/>
              <a:t> </a:t>
            </a:r>
            <a:r>
              <a:rPr lang="en-US" sz="2400"/>
              <a:t>OSC</a:t>
            </a:r>
            <a:r>
              <a:rPr lang="en-US" sz="2400" spc="-30"/>
              <a:t> </a:t>
            </a:r>
            <a:r>
              <a:rPr lang="en-US" sz="2400" spc="-10"/>
              <a:t>webpage </a:t>
            </a:r>
            <a:r>
              <a:rPr lang="en-US" sz="2400" u="sng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4"/>
              </a:rPr>
              <a:t>Job</a:t>
            </a:r>
            <a:r>
              <a:rPr lang="en-US" sz="2400" u="sng" spc="-25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4"/>
              </a:rPr>
              <a:t> </a:t>
            </a:r>
            <a:r>
              <a:rPr lang="en-US" sz="2400" u="sng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4"/>
              </a:rPr>
              <a:t>Aids</a:t>
            </a:r>
            <a:r>
              <a:rPr lang="en-US" sz="2400" u="sng" spc="-35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4"/>
              </a:rPr>
              <a:t> </a:t>
            </a:r>
            <a:r>
              <a:rPr lang="en-US" sz="2400" u="sng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4"/>
              </a:rPr>
              <a:t>|</a:t>
            </a:r>
            <a:r>
              <a:rPr lang="en-US" sz="2400" u="sng" spc="-5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4"/>
              </a:rPr>
              <a:t> </a:t>
            </a:r>
            <a:r>
              <a:rPr lang="en-US" sz="2400" u="sng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4"/>
              </a:rPr>
              <a:t>NC</a:t>
            </a:r>
            <a:r>
              <a:rPr lang="en-US" sz="2400" u="sng" spc="-5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4"/>
              </a:rPr>
              <a:t> </a:t>
            </a:r>
            <a:r>
              <a:rPr lang="en-US" sz="2400" u="sng" spc="-2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4"/>
              </a:rPr>
              <a:t>OSBM</a:t>
            </a:r>
            <a:endParaRPr lang="en-US" sz="2400"/>
          </a:p>
          <a:p>
            <a:pPr marL="12700" marR="471170">
              <a:lnSpc>
                <a:spcPts val="2420"/>
              </a:lnSpc>
              <a:spcBef>
                <a:spcPts val="10"/>
              </a:spcBef>
            </a:pPr>
            <a:r>
              <a:rPr lang="en-US" sz="2400"/>
              <a:t>OSC</a:t>
            </a:r>
            <a:r>
              <a:rPr lang="en-US" sz="2400" spc="-15"/>
              <a:t> </a:t>
            </a:r>
            <a:r>
              <a:rPr lang="en-US" sz="2400"/>
              <a:t>Month</a:t>
            </a:r>
            <a:r>
              <a:rPr lang="en-US" sz="2400" spc="-50"/>
              <a:t> </a:t>
            </a:r>
            <a:r>
              <a:rPr lang="en-US" sz="2400"/>
              <a:t>End</a:t>
            </a:r>
            <a:r>
              <a:rPr lang="en-US" sz="2400" spc="-40"/>
              <a:t> </a:t>
            </a:r>
            <a:r>
              <a:rPr lang="en-US" sz="2400" spc="-10"/>
              <a:t>Certification</a:t>
            </a:r>
            <a:r>
              <a:rPr lang="en-US" sz="2400" spc="-55"/>
              <a:t> </a:t>
            </a:r>
            <a:r>
              <a:rPr lang="en-US" sz="2400"/>
              <a:t>(which</a:t>
            </a:r>
            <a:r>
              <a:rPr lang="en-US" sz="2400" spc="-20"/>
              <a:t> </a:t>
            </a:r>
            <a:r>
              <a:rPr lang="en-US" sz="2400"/>
              <a:t>Includes</a:t>
            </a:r>
            <a:r>
              <a:rPr lang="en-US" sz="2400" spc="-45"/>
              <a:t> </a:t>
            </a:r>
            <a:r>
              <a:rPr lang="en-US" sz="2400"/>
              <a:t>checklist</a:t>
            </a:r>
            <a:r>
              <a:rPr lang="en-US" sz="2400" spc="-40"/>
              <a:t> </a:t>
            </a:r>
            <a:r>
              <a:rPr lang="en-US" sz="2400"/>
              <a:t>and</a:t>
            </a:r>
            <a:r>
              <a:rPr lang="en-US" sz="2400" spc="-40"/>
              <a:t> </a:t>
            </a:r>
            <a:r>
              <a:rPr lang="en-US" sz="2400"/>
              <a:t>all</a:t>
            </a:r>
            <a:r>
              <a:rPr lang="en-US" sz="2400" spc="-20"/>
              <a:t> </a:t>
            </a:r>
            <a:r>
              <a:rPr lang="en-US" sz="2400"/>
              <a:t>guidance</a:t>
            </a:r>
            <a:r>
              <a:rPr lang="en-US" sz="2400" spc="-40"/>
              <a:t> </a:t>
            </a:r>
            <a:r>
              <a:rPr lang="en-US" sz="2400"/>
              <a:t>from</a:t>
            </a:r>
            <a:r>
              <a:rPr lang="en-US" sz="2400" spc="-15"/>
              <a:t> </a:t>
            </a:r>
            <a:r>
              <a:rPr lang="en-US" sz="2400" spc="-20"/>
              <a:t>OSC) </a:t>
            </a:r>
            <a:r>
              <a:rPr lang="en-US" sz="2400" u="sng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5"/>
              </a:rPr>
              <a:t>Month</a:t>
            </a:r>
            <a:r>
              <a:rPr lang="en-US" sz="2400" u="sng" spc="-55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5"/>
              </a:rPr>
              <a:t> </a:t>
            </a:r>
            <a:r>
              <a:rPr lang="en-US" sz="2400" u="sng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5"/>
              </a:rPr>
              <a:t>End</a:t>
            </a:r>
            <a:r>
              <a:rPr lang="en-US" sz="2400" u="sng" spc="-5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5"/>
              </a:rPr>
              <a:t> </a:t>
            </a:r>
            <a:r>
              <a:rPr lang="en-US" sz="2400" u="sng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5"/>
              </a:rPr>
              <a:t>Certification</a:t>
            </a:r>
            <a:r>
              <a:rPr lang="en-US" sz="2400" u="sng" spc="-4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5"/>
              </a:rPr>
              <a:t> </a:t>
            </a:r>
            <a:r>
              <a:rPr lang="en-US" sz="2400" u="sng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5"/>
              </a:rPr>
              <a:t>|</a:t>
            </a:r>
            <a:r>
              <a:rPr lang="en-US" sz="2400" u="sng" spc="-5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5"/>
              </a:rPr>
              <a:t> </a:t>
            </a:r>
            <a:r>
              <a:rPr lang="en-US" sz="2400" u="sng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5"/>
              </a:rPr>
              <a:t>NC</a:t>
            </a:r>
            <a:r>
              <a:rPr lang="en-US" sz="2400" u="sng" spc="-25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5"/>
              </a:rPr>
              <a:t> OSC</a:t>
            </a:r>
            <a:endParaRPr lang="en-US" sz="2400"/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lang="en-US" sz="2400" spc="-10"/>
              <a:t>Reconciliation</a:t>
            </a:r>
            <a:r>
              <a:rPr lang="en-US" sz="2400" spc="-20"/>
              <a:t> Templates</a:t>
            </a:r>
            <a:r>
              <a:rPr lang="en-US" sz="2400" spc="-10"/>
              <a:t> </a:t>
            </a:r>
            <a:r>
              <a:rPr lang="en-US" sz="2400"/>
              <a:t>(which</a:t>
            </a:r>
            <a:r>
              <a:rPr lang="en-US" sz="2400" spc="-55"/>
              <a:t> </a:t>
            </a:r>
            <a:r>
              <a:rPr lang="en-US" sz="2400" spc="-10"/>
              <a:t>include)</a:t>
            </a:r>
            <a:endParaRPr lang="en-US" sz="2400"/>
          </a:p>
          <a:p>
            <a:pPr marL="169545" indent="-156845">
              <a:lnSpc>
                <a:spcPct val="100000"/>
              </a:lnSpc>
              <a:spcBef>
                <a:spcPts val="395"/>
              </a:spcBef>
              <a:buChar char="•"/>
              <a:tabLst>
                <a:tab pos="169545" algn="l"/>
              </a:tabLst>
            </a:pPr>
            <a:r>
              <a:rPr lang="en-US" sz="2400" err="1"/>
              <a:t>Precert</a:t>
            </a:r>
            <a:r>
              <a:rPr lang="en-US" sz="2400" spc="-40"/>
              <a:t> </a:t>
            </a:r>
            <a:r>
              <a:rPr lang="en-US" sz="2400"/>
              <a:t>Diff</a:t>
            </a:r>
            <a:r>
              <a:rPr lang="en-US" sz="2400" spc="5"/>
              <a:t> </a:t>
            </a:r>
            <a:r>
              <a:rPr lang="en-US" sz="2400" spc="-10"/>
              <a:t>Report-</a:t>
            </a:r>
            <a:r>
              <a:rPr lang="en-US" sz="2400"/>
              <a:t>Month</a:t>
            </a:r>
            <a:r>
              <a:rPr lang="en-US" sz="2400" spc="-60"/>
              <a:t> </a:t>
            </a:r>
            <a:r>
              <a:rPr lang="en-US" sz="2400"/>
              <a:t>End</a:t>
            </a:r>
            <a:r>
              <a:rPr lang="en-US" sz="2400" spc="-35"/>
              <a:t> </a:t>
            </a:r>
            <a:r>
              <a:rPr lang="en-US" sz="2400" spc="-10"/>
              <a:t>Reconciliation</a:t>
            </a:r>
            <a:r>
              <a:rPr lang="en-US" sz="2400" spc="-55"/>
              <a:t> </a:t>
            </a:r>
            <a:r>
              <a:rPr lang="en-US" sz="2400"/>
              <a:t>for</a:t>
            </a:r>
            <a:r>
              <a:rPr lang="en-US" sz="2400" spc="-5"/>
              <a:t> </a:t>
            </a:r>
            <a:r>
              <a:rPr lang="en-US" sz="2400" spc="-10"/>
              <a:t>Federal</a:t>
            </a:r>
            <a:r>
              <a:rPr lang="en-US" sz="2400" spc="-60"/>
              <a:t> </a:t>
            </a:r>
            <a:r>
              <a:rPr lang="en-US" sz="2400"/>
              <a:t>Special</a:t>
            </a:r>
            <a:r>
              <a:rPr lang="en-US" sz="2400" spc="-30"/>
              <a:t> </a:t>
            </a:r>
            <a:r>
              <a:rPr lang="en-US" sz="2400" spc="-20"/>
              <a:t>Trust</a:t>
            </a:r>
            <a:r>
              <a:rPr lang="en-US" sz="2400" spc="-35"/>
              <a:t> </a:t>
            </a:r>
            <a:r>
              <a:rPr lang="en-US" sz="2400"/>
              <a:t>Fund</a:t>
            </a:r>
            <a:r>
              <a:rPr lang="en-US" sz="2400" spc="-55"/>
              <a:t> </a:t>
            </a:r>
            <a:r>
              <a:rPr lang="en-US" sz="2400" spc="-10"/>
              <a:t>Template</a:t>
            </a:r>
            <a:endParaRPr lang="en-US" sz="2400"/>
          </a:p>
          <a:p>
            <a:pPr marL="169545" indent="-156845">
              <a:lnSpc>
                <a:spcPct val="100000"/>
              </a:lnSpc>
              <a:spcBef>
                <a:spcPts val="385"/>
              </a:spcBef>
              <a:buChar char="•"/>
              <a:tabLst>
                <a:tab pos="169545" algn="l"/>
              </a:tabLst>
            </a:pPr>
            <a:r>
              <a:rPr lang="en-US" sz="2400" err="1"/>
              <a:t>Precert</a:t>
            </a:r>
            <a:r>
              <a:rPr lang="en-US" sz="2400" spc="-40"/>
              <a:t> </a:t>
            </a:r>
            <a:r>
              <a:rPr lang="en-US" sz="2400"/>
              <a:t>Diff</a:t>
            </a:r>
            <a:r>
              <a:rPr lang="en-US" sz="2400" spc="-5"/>
              <a:t> </a:t>
            </a:r>
            <a:r>
              <a:rPr lang="en-US" sz="2400" spc="-10"/>
              <a:t>Report-</a:t>
            </a:r>
            <a:r>
              <a:rPr lang="en-US" sz="2400"/>
              <a:t>Month</a:t>
            </a:r>
            <a:r>
              <a:rPr lang="en-US" sz="2400" spc="-55"/>
              <a:t> </a:t>
            </a:r>
            <a:r>
              <a:rPr lang="en-US" sz="2400"/>
              <a:t>End</a:t>
            </a:r>
            <a:r>
              <a:rPr lang="en-US" sz="2400" spc="-40"/>
              <a:t> </a:t>
            </a:r>
            <a:r>
              <a:rPr lang="en-US" sz="2400" spc="-10"/>
              <a:t>Reconciliation</a:t>
            </a:r>
            <a:r>
              <a:rPr lang="en-US" sz="2400" spc="-60"/>
              <a:t> </a:t>
            </a:r>
            <a:r>
              <a:rPr lang="en-US" sz="2400"/>
              <a:t>for</a:t>
            </a:r>
            <a:r>
              <a:rPr lang="en-US" sz="2400" spc="-10"/>
              <a:t> </a:t>
            </a:r>
            <a:r>
              <a:rPr lang="en-US" sz="2400"/>
              <a:t>CI</a:t>
            </a:r>
            <a:r>
              <a:rPr lang="en-US" sz="2400" spc="-15"/>
              <a:t> </a:t>
            </a:r>
            <a:r>
              <a:rPr lang="en-US" sz="2400" spc="-10"/>
              <a:t>Template</a:t>
            </a:r>
            <a:endParaRPr lang="en-US" sz="2400"/>
          </a:p>
          <a:p>
            <a:pPr marL="12700" marR="1107440" indent="156845">
              <a:lnSpc>
                <a:spcPts val="2440"/>
              </a:lnSpc>
              <a:spcBef>
                <a:spcPts val="135"/>
              </a:spcBef>
              <a:buChar char="•"/>
              <a:tabLst>
                <a:tab pos="169545" algn="l"/>
              </a:tabLst>
            </a:pPr>
            <a:r>
              <a:rPr lang="en-US" sz="2400" err="1"/>
              <a:t>Precert</a:t>
            </a:r>
            <a:r>
              <a:rPr lang="en-US" sz="2400" spc="-50"/>
              <a:t> </a:t>
            </a:r>
            <a:r>
              <a:rPr lang="en-US" sz="2400"/>
              <a:t>Diff</a:t>
            </a:r>
            <a:r>
              <a:rPr lang="en-US" sz="2400" spc="-10"/>
              <a:t> Report-</a:t>
            </a:r>
            <a:r>
              <a:rPr lang="en-US" sz="2400"/>
              <a:t>Month</a:t>
            </a:r>
            <a:r>
              <a:rPr lang="en-US" sz="2400" spc="-65"/>
              <a:t> </a:t>
            </a:r>
            <a:r>
              <a:rPr lang="en-US" sz="2400"/>
              <a:t>End</a:t>
            </a:r>
            <a:r>
              <a:rPr lang="en-US" sz="2400" spc="-45"/>
              <a:t> </a:t>
            </a:r>
            <a:r>
              <a:rPr lang="en-US" sz="2400" spc="-10"/>
              <a:t>Reconciliation</a:t>
            </a:r>
            <a:r>
              <a:rPr lang="en-US" sz="2400" spc="-65"/>
              <a:t> </a:t>
            </a:r>
            <a:r>
              <a:rPr lang="en-US" sz="2400"/>
              <a:t>for</a:t>
            </a:r>
            <a:r>
              <a:rPr lang="en-US" sz="2400" spc="-20"/>
              <a:t> </a:t>
            </a:r>
            <a:r>
              <a:rPr lang="en-US" sz="2400"/>
              <a:t>General</a:t>
            </a:r>
            <a:r>
              <a:rPr lang="en-US" sz="2400" spc="-35"/>
              <a:t> </a:t>
            </a:r>
            <a:r>
              <a:rPr lang="en-US" sz="2400"/>
              <a:t>Fund</a:t>
            </a:r>
            <a:r>
              <a:rPr lang="en-US" sz="2400" spc="-65"/>
              <a:t> </a:t>
            </a:r>
            <a:r>
              <a:rPr lang="en-US" sz="2400" spc="-10"/>
              <a:t>Template </a:t>
            </a:r>
            <a:r>
              <a:rPr lang="en-US" sz="2400" u="sng" spc="-1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6"/>
              </a:rPr>
              <a:t>Reconciliation</a:t>
            </a:r>
            <a:r>
              <a:rPr lang="en-US" sz="2400" u="sng" spc="-2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6"/>
              </a:rPr>
              <a:t> Templates</a:t>
            </a:r>
            <a:r>
              <a:rPr lang="en-US" sz="2400" u="sng" spc="-1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6"/>
              </a:rPr>
              <a:t> </a:t>
            </a:r>
            <a:r>
              <a:rPr lang="en-US" sz="2400" u="sng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6"/>
              </a:rPr>
              <a:t>|</a:t>
            </a:r>
            <a:r>
              <a:rPr lang="en-US" sz="2400" u="sng" spc="-3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6"/>
              </a:rPr>
              <a:t> </a:t>
            </a:r>
            <a:r>
              <a:rPr lang="en-US" sz="2400" u="sng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6"/>
              </a:rPr>
              <a:t>NC</a:t>
            </a:r>
            <a:r>
              <a:rPr lang="en-US" sz="2400" u="sng" spc="-1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6"/>
              </a:rPr>
              <a:t> </a:t>
            </a:r>
            <a:r>
              <a:rPr lang="en-US" sz="2400" u="sng" spc="-25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6"/>
              </a:rPr>
              <a:t>OSC</a:t>
            </a:r>
            <a:endParaRPr lang="en-US" sz="2400"/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lang="en-US" sz="2400"/>
              <a:t>Online</a:t>
            </a:r>
            <a:r>
              <a:rPr lang="en-US" sz="2400" spc="-35"/>
              <a:t> </a:t>
            </a:r>
            <a:r>
              <a:rPr lang="en-US" sz="2400"/>
              <a:t>Month</a:t>
            </a:r>
            <a:r>
              <a:rPr lang="en-US" sz="2400" spc="-25"/>
              <a:t> </a:t>
            </a:r>
            <a:r>
              <a:rPr lang="en-US" sz="2400"/>
              <a:t>End</a:t>
            </a:r>
            <a:r>
              <a:rPr lang="en-US" sz="2400" spc="-25"/>
              <a:t> </a:t>
            </a:r>
            <a:r>
              <a:rPr lang="en-US" sz="2400" spc="-10"/>
              <a:t>Certification</a:t>
            </a:r>
            <a:r>
              <a:rPr lang="en-US" sz="2400" spc="-45"/>
              <a:t> </a:t>
            </a:r>
            <a:r>
              <a:rPr lang="en-US" sz="2400" spc="-20"/>
              <a:t>Form</a:t>
            </a:r>
            <a:endParaRPr lang="en-US" sz="2400"/>
          </a:p>
          <a:p>
            <a:pPr marL="12700" marR="2934970">
              <a:lnSpc>
                <a:spcPts val="2440"/>
              </a:lnSpc>
              <a:spcBef>
                <a:spcPts val="135"/>
              </a:spcBef>
            </a:pPr>
            <a:r>
              <a:rPr lang="en-US" sz="2400" u="sng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7"/>
              </a:rPr>
              <a:t>Office</a:t>
            </a:r>
            <a:r>
              <a:rPr lang="en-US" sz="2400" u="sng" spc="-2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7"/>
              </a:rPr>
              <a:t> </a:t>
            </a:r>
            <a:r>
              <a:rPr lang="en-US" sz="2400" u="sng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7"/>
              </a:rPr>
              <a:t>of</a:t>
            </a:r>
            <a:r>
              <a:rPr lang="en-US" sz="2400" u="sng" spc="-2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7"/>
              </a:rPr>
              <a:t> </a:t>
            </a:r>
            <a:r>
              <a:rPr lang="en-US" sz="2400" u="sng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7"/>
              </a:rPr>
              <a:t>the</a:t>
            </a:r>
            <a:r>
              <a:rPr lang="en-US" sz="2400" u="sng" spc="-35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7"/>
              </a:rPr>
              <a:t> </a:t>
            </a:r>
            <a:r>
              <a:rPr lang="en-US" sz="2400" u="sng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7"/>
              </a:rPr>
              <a:t>State</a:t>
            </a:r>
            <a:r>
              <a:rPr lang="en-US" sz="2400" u="sng" spc="-35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7"/>
              </a:rPr>
              <a:t> </a:t>
            </a:r>
            <a:r>
              <a:rPr lang="en-US" sz="2400" u="sng" spc="-1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7"/>
              </a:rPr>
              <a:t>Controller</a:t>
            </a:r>
            <a:r>
              <a:rPr lang="en-US" sz="2400" u="sng" spc="-65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7"/>
              </a:rPr>
              <a:t> </a:t>
            </a:r>
            <a:r>
              <a:rPr lang="en-US" sz="2400" u="sng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7"/>
              </a:rPr>
              <a:t>Month</a:t>
            </a:r>
            <a:r>
              <a:rPr lang="en-US" sz="2400" u="sng" spc="-5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7"/>
              </a:rPr>
              <a:t> </a:t>
            </a:r>
            <a:r>
              <a:rPr lang="en-US" sz="2400" u="sng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7"/>
              </a:rPr>
              <a:t>End</a:t>
            </a:r>
            <a:r>
              <a:rPr lang="en-US" sz="2400" u="sng" spc="-5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7"/>
              </a:rPr>
              <a:t> </a:t>
            </a:r>
            <a:r>
              <a:rPr lang="en-US" sz="2400" u="sng" spc="-1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7"/>
              </a:rPr>
              <a:t>Certification</a:t>
            </a:r>
            <a:r>
              <a:rPr lang="en-US" sz="2400" spc="-10">
                <a:solidFill>
                  <a:srgbClr val="001F5F"/>
                </a:solidFill>
              </a:rPr>
              <a:t> </a:t>
            </a:r>
            <a:r>
              <a:rPr lang="en-US" sz="2400"/>
              <a:t>Quarter</a:t>
            </a:r>
            <a:r>
              <a:rPr lang="en-US" sz="2400" spc="-50"/>
              <a:t> </a:t>
            </a:r>
            <a:r>
              <a:rPr lang="en-US" sz="2400"/>
              <a:t>End</a:t>
            </a:r>
            <a:r>
              <a:rPr lang="en-US" sz="2400" spc="-45"/>
              <a:t> </a:t>
            </a:r>
            <a:r>
              <a:rPr lang="en-US" sz="2400" spc="-10"/>
              <a:t>Certification</a:t>
            </a:r>
            <a:endParaRPr lang="en-US" sz="2400"/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lang="en-US" sz="2400" u="sng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8"/>
              </a:rPr>
              <a:t>Quarter</a:t>
            </a:r>
            <a:r>
              <a:rPr lang="en-US" sz="2400" u="sng" spc="-3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8"/>
              </a:rPr>
              <a:t> </a:t>
            </a:r>
            <a:r>
              <a:rPr lang="en-US" sz="2400" u="sng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8"/>
              </a:rPr>
              <a:t>End</a:t>
            </a:r>
            <a:r>
              <a:rPr lang="en-US" sz="2400" u="sng" spc="-25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8"/>
              </a:rPr>
              <a:t> </a:t>
            </a:r>
            <a:r>
              <a:rPr lang="en-US" sz="2400" u="sng" spc="-1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8"/>
              </a:rPr>
              <a:t>Certification</a:t>
            </a:r>
            <a:r>
              <a:rPr lang="en-US" sz="2400" u="sng" spc="-45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8"/>
              </a:rPr>
              <a:t> </a:t>
            </a:r>
            <a:r>
              <a:rPr lang="en-US" sz="2400" u="sng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8"/>
              </a:rPr>
              <a:t>|</a:t>
            </a:r>
            <a:r>
              <a:rPr lang="en-US" sz="2400" u="sng" spc="5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8"/>
              </a:rPr>
              <a:t> </a:t>
            </a:r>
            <a:r>
              <a:rPr lang="en-US" sz="2400" u="sng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8"/>
              </a:rPr>
              <a:t>NC</a:t>
            </a:r>
            <a:r>
              <a:rPr lang="en-US" sz="2400" u="sng" spc="5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8"/>
              </a:rPr>
              <a:t> </a:t>
            </a:r>
            <a:r>
              <a:rPr lang="en-US" sz="2400" u="sng" spc="-25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8"/>
              </a:rPr>
              <a:t>OSC</a:t>
            </a:r>
            <a:endParaRPr lang="en-US" sz="2400"/>
          </a:p>
          <a:p>
            <a:endParaRPr lang="en-US"/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8458B93C-6622-098E-F8A1-1BE1976F1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200" y="6174424"/>
            <a:ext cx="5486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50">
                <a:solidFill>
                  <a:schemeClr val="bg1"/>
                </a:solidFill>
                <a:latin typeface="Calibri"/>
                <a:cs typeface="Calibri"/>
              </a:rPr>
              <a:t>Slide </a:t>
            </a:r>
            <a:r>
              <a:rPr sz="1800" spc="-5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r>
              <a:rPr lang="en-US" sz="1800" spc="-50">
                <a:solidFill>
                  <a:schemeClr val="bg1"/>
                </a:solidFill>
                <a:latin typeface="Calibri"/>
                <a:cs typeface="Calibri"/>
              </a:rPr>
              <a:t>6</a:t>
            </a:r>
            <a:endParaRPr sz="180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22ABBAF-B56F-4913-0C6E-838D84DCC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735" y="2229502"/>
            <a:ext cx="9066530" cy="574040"/>
          </a:xfrm>
        </p:spPr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A673B0A-7EBB-C021-99A8-74E8BEB1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1017" y="3155695"/>
            <a:ext cx="9321800" cy="3080330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lang="en-US" sz="2400" spc="-10"/>
              <a:t>Certification</a:t>
            </a:r>
            <a:r>
              <a:rPr lang="en-US" sz="2400" spc="5"/>
              <a:t> </a:t>
            </a:r>
            <a:r>
              <a:rPr lang="en-US" sz="2400"/>
              <a:t>Deadline </a:t>
            </a:r>
            <a:r>
              <a:rPr lang="en-US" sz="2400" spc="-10"/>
              <a:t>Reminder</a:t>
            </a:r>
            <a:endParaRPr lang="en-US" sz="2400"/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lang="en-US" sz="2400"/>
              <a:t>*NEW*</a:t>
            </a:r>
            <a:r>
              <a:rPr lang="en-US" sz="2400" spc="-65"/>
              <a:t> </a:t>
            </a:r>
            <a:r>
              <a:rPr lang="en-US" sz="2400"/>
              <a:t>Month</a:t>
            </a:r>
            <a:r>
              <a:rPr lang="en-US" sz="2400" spc="-55"/>
              <a:t> </a:t>
            </a:r>
            <a:r>
              <a:rPr lang="en-US" sz="2400"/>
              <a:t>End</a:t>
            </a:r>
            <a:r>
              <a:rPr lang="en-US" sz="2400" spc="-50"/>
              <a:t> </a:t>
            </a:r>
            <a:r>
              <a:rPr lang="en-US" sz="2400"/>
              <a:t>Checklist</a:t>
            </a:r>
            <a:r>
              <a:rPr lang="en-US" sz="2400" spc="-30"/>
              <a:t> </a:t>
            </a:r>
            <a:r>
              <a:rPr lang="en-US" sz="2400"/>
              <a:t>for</a:t>
            </a:r>
            <a:r>
              <a:rPr lang="en-US" sz="2400" spc="-50"/>
              <a:t> </a:t>
            </a:r>
            <a:r>
              <a:rPr lang="en-US" sz="2400" spc="-10"/>
              <a:t>Users</a:t>
            </a:r>
            <a:endParaRPr lang="en-US" sz="2400"/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lang="en-US" sz="2400" spc="-10"/>
              <a:t>Walkthrough</a:t>
            </a:r>
            <a:r>
              <a:rPr lang="en-US" sz="2400" spc="-75"/>
              <a:t> </a:t>
            </a:r>
            <a:r>
              <a:rPr lang="en-US" sz="2400"/>
              <a:t>of</a:t>
            </a:r>
            <a:r>
              <a:rPr lang="en-US" sz="2400" spc="-65"/>
              <a:t> </a:t>
            </a:r>
            <a:r>
              <a:rPr lang="en-US" sz="2400"/>
              <a:t>OSC’s</a:t>
            </a:r>
            <a:r>
              <a:rPr lang="en-US" sz="2400" spc="-65"/>
              <a:t> </a:t>
            </a:r>
            <a:r>
              <a:rPr lang="en-US" sz="2400"/>
              <a:t>suggestion</a:t>
            </a:r>
            <a:r>
              <a:rPr lang="en-US" sz="2400" spc="-80"/>
              <a:t> </a:t>
            </a:r>
            <a:r>
              <a:rPr lang="en-US" sz="2400"/>
              <a:t>for</a:t>
            </a:r>
            <a:r>
              <a:rPr lang="en-US" sz="2400" spc="-75"/>
              <a:t> </a:t>
            </a:r>
            <a:r>
              <a:rPr lang="en-US" sz="2400"/>
              <a:t>easy</a:t>
            </a:r>
            <a:r>
              <a:rPr lang="en-US" sz="2400" spc="-50"/>
              <a:t> </a:t>
            </a:r>
            <a:r>
              <a:rPr lang="en-US" sz="2400" spc="-10"/>
              <a:t>reconciliation</a:t>
            </a:r>
            <a:endParaRPr lang="en-US" sz="2400"/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lang="en-US" sz="2400"/>
              <a:t>Other</a:t>
            </a:r>
            <a:r>
              <a:rPr lang="en-US" sz="2400" spc="-70"/>
              <a:t> </a:t>
            </a:r>
            <a:r>
              <a:rPr lang="en-US" sz="2400"/>
              <a:t>Issues</a:t>
            </a:r>
            <a:r>
              <a:rPr lang="en-US" sz="2400" spc="-55"/>
              <a:t> </a:t>
            </a:r>
            <a:r>
              <a:rPr lang="en-US" sz="2400"/>
              <a:t>Identified</a:t>
            </a:r>
            <a:r>
              <a:rPr lang="en-US" sz="2400" spc="-50"/>
              <a:t> </a:t>
            </a:r>
            <a:r>
              <a:rPr lang="en-US" sz="2400"/>
              <a:t>to</a:t>
            </a:r>
            <a:r>
              <a:rPr lang="en-US" sz="2400" spc="-55"/>
              <a:t> </a:t>
            </a:r>
            <a:r>
              <a:rPr lang="en-US" sz="2400" spc="-10"/>
              <a:t>Address</a:t>
            </a:r>
            <a:endParaRPr lang="en-US" sz="2400"/>
          </a:p>
          <a:p>
            <a:pPr marL="12700" marR="4204335">
              <a:lnSpc>
                <a:spcPts val="2690"/>
              </a:lnSpc>
              <a:spcBef>
                <a:spcPts val="125"/>
              </a:spcBef>
            </a:pPr>
            <a:r>
              <a:rPr lang="en-US" sz="2400" spc="-10"/>
              <a:t>Enhancements </a:t>
            </a:r>
            <a:r>
              <a:rPr lang="en-US" sz="2400"/>
              <a:t>NCFS</a:t>
            </a:r>
            <a:r>
              <a:rPr lang="en-US" sz="2400" spc="-55"/>
              <a:t> </a:t>
            </a:r>
            <a:r>
              <a:rPr lang="en-US" sz="2400" spc="-10"/>
              <a:t>Contact</a:t>
            </a:r>
            <a:endParaRPr lang="en-US" sz="2400"/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400" spc="-10"/>
              <a:t>Questions</a:t>
            </a:r>
            <a:r>
              <a:rPr lang="en-US" sz="2400" spc="-45"/>
              <a:t> </a:t>
            </a:r>
            <a:r>
              <a:rPr lang="en-US" sz="2400"/>
              <a:t>and</a:t>
            </a:r>
            <a:r>
              <a:rPr lang="en-US" sz="2400" spc="-50"/>
              <a:t> </a:t>
            </a:r>
            <a:r>
              <a:rPr lang="en-US" sz="2400"/>
              <a:t>Answer</a:t>
            </a:r>
            <a:r>
              <a:rPr lang="en-US" sz="2400" spc="-60"/>
              <a:t> </a:t>
            </a:r>
            <a:r>
              <a:rPr lang="en-US" sz="2400" spc="-10"/>
              <a:t>Session</a:t>
            </a:r>
            <a:endParaRPr lang="en-US" sz="2400"/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lang="en-US" sz="2400" spc="-10"/>
              <a:t>Resources</a:t>
            </a:r>
            <a:endParaRPr lang="en-US" sz="2400"/>
          </a:p>
          <a:p>
            <a:endParaRPr lang="en-US"/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12950" y="2966973"/>
            <a:ext cx="9692640" cy="0"/>
          </a:xfrm>
          <a:custGeom>
            <a:avLst/>
            <a:gdLst/>
            <a:ahLst/>
            <a:cxnLst/>
            <a:rect l="l" t="t" r="r" b="b"/>
            <a:pathLst>
              <a:path w="9692640">
                <a:moveTo>
                  <a:pt x="0" y="0"/>
                </a:moveTo>
                <a:lnTo>
                  <a:pt x="9692640" y="0"/>
                </a:lnTo>
              </a:path>
            </a:pathLst>
          </a:custGeom>
          <a:ln w="19050">
            <a:solidFill>
              <a:srgbClr val="962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9375" y="132753"/>
            <a:ext cx="11205540" cy="1116507"/>
            <a:chOff x="949375" y="132753"/>
            <a:chExt cx="11205540" cy="1116507"/>
          </a:xfrm>
        </p:grpSpPr>
        <p:sp>
          <p:nvSpPr>
            <p:cNvPr id="4" name="object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49375" y="939380"/>
              <a:ext cx="10982960" cy="309880"/>
            </a:xfrm>
            <a:custGeom>
              <a:avLst/>
              <a:gdLst/>
              <a:ahLst/>
              <a:cxnLst/>
              <a:rect l="l" t="t" r="r" b="b"/>
              <a:pathLst>
                <a:path w="10982960" h="309880">
                  <a:moveTo>
                    <a:pt x="10982833" y="0"/>
                  </a:moveTo>
                  <a:lnTo>
                    <a:pt x="0" y="0"/>
                  </a:lnTo>
                  <a:lnTo>
                    <a:pt x="0" y="309791"/>
                  </a:lnTo>
                  <a:lnTo>
                    <a:pt x="10982833" y="309791"/>
                  </a:lnTo>
                  <a:lnTo>
                    <a:pt x="109828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7808" y="132753"/>
              <a:ext cx="2007107" cy="873975"/>
            </a:xfrm>
            <a:prstGeom prst="rect">
              <a:avLst/>
            </a:prstGeom>
          </p:spPr>
        </p:pic>
      </p:grpSp>
      <p:pic>
        <p:nvPic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33254" y="5877483"/>
            <a:ext cx="1943100" cy="847725"/>
          </a:xfrm>
          <a:prstGeom prst="rect">
            <a:avLst/>
          </a:prstGeom>
        </p:spPr>
      </p:pic>
      <p:sp>
        <p:nvSpPr>
          <p:cNvPr id="10" name="object 13">
            <a:extLst>
              <a:ext uri="{FF2B5EF4-FFF2-40B4-BE49-F238E27FC236}">
                <a16:creationId xmlns:a16="http://schemas.microsoft.com/office/drawing/2014/main" id="{E1ED0190-6BAB-7FEA-6A2A-31CB4F742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200" y="6174424"/>
            <a:ext cx="5486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50">
                <a:solidFill>
                  <a:schemeClr val="bg1"/>
                </a:solidFill>
                <a:latin typeface="Calibri"/>
                <a:cs typeface="Calibri"/>
              </a:rPr>
              <a:t>Slide </a:t>
            </a:r>
            <a:r>
              <a:rPr lang="en-US" spc="-50">
                <a:solidFill>
                  <a:schemeClr val="bg1"/>
                </a:solidFill>
                <a:latin typeface="Calibri"/>
                <a:cs typeface="Calibri"/>
              </a:rPr>
              <a:t>3</a:t>
            </a:r>
            <a:endParaRPr sz="180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DB0C9A4-C267-60E7-0572-C7FAC953C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Certification Deadline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B145225-2E95-C790-BB05-B6D6B063C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1334506"/>
            <a:ext cx="6553200" cy="4721805"/>
          </a:xfrm>
        </p:spPr>
        <p:txBody>
          <a:bodyPr/>
          <a:lstStyle/>
          <a:p>
            <a:pPr marL="292100" marR="140970" indent="-229235" algn="l">
              <a:spcBef>
                <a:spcPts val="620"/>
              </a:spcBef>
              <a:buFont typeface="Wingdings"/>
              <a:buChar char=""/>
              <a:tabLst>
                <a:tab pos="292100" algn="l"/>
              </a:tabLst>
            </a:pPr>
            <a:r>
              <a:rPr lang="en-US"/>
              <a:t>Certification</a:t>
            </a:r>
            <a:r>
              <a:rPr lang="en-US" spc="-70"/>
              <a:t> </a:t>
            </a:r>
            <a:r>
              <a:rPr lang="en-US"/>
              <a:t>forms</a:t>
            </a:r>
            <a:r>
              <a:rPr lang="en-US" spc="-55"/>
              <a:t> </a:t>
            </a:r>
            <a:r>
              <a:rPr lang="en-US"/>
              <a:t>should</a:t>
            </a:r>
            <a:r>
              <a:rPr lang="en-US" spc="-80"/>
              <a:t> </a:t>
            </a:r>
            <a:r>
              <a:rPr lang="en-US"/>
              <a:t>be</a:t>
            </a:r>
            <a:r>
              <a:rPr lang="en-US" spc="-65"/>
              <a:t> </a:t>
            </a:r>
            <a:r>
              <a:rPr lang="en-US" spc="-10"/>
              <a:t>submitted </a:t>
            </a:r>
            <a:r>
              <a:rPr lang="en-US"/>
              <a:t>to</a:t>
            </a:r>
            <a:r>
              <a:rPr lang="en-US" spc="-40"/>
              <a:t> </a:t>
            </a:r>
            <a:r>
              <a:rPr lang="en-US"/>
              <a:t>OSC</a:t>
            </a:r>
            <a:r>
              <a:rPr lang="en-US" spc="-30"/>
              <a:t> </a:t>
            </a:r>
            <a:r>
              <a:rPr lang="en-US"/>
              <a:t>by</a:t>
            </a:r>
            <a:r>
              <a:rPr lang="en-US" spc="-45"/>
              <a:t> </a:t>
            </a:r>
            <a:r>
              <a:rPr lang="en-US"/>
              <a:t>the</a:t>
            </a:r>
            <a:r>
              <a:rPr lang="en-US" spc="-25"/>
              <a:t> </a:t>
            </a:r>
            <a:r>
              <a:rPr lang="en-US" b="1"/>
              <a:t>10</a:t>
            </a:r>
            <a:r>
              <a:rPr lang="en-US" sz="2175" b="1" baseline="24904"/>
              <a:t>th</a:t>
            </a:r>
            <a:r>
              <a:rPr lang="en-US" sz="2175" b="1" spc="179" baseline="24904"/>
              <a:t> </a:t>
            </a:r>
            <a:r>
              <a:rPr lang="en-US" b="1"/>
              <a:t>working</a:t>
            </a:r>
            <a:r>
              <a:rPr lang="en-US" b="1" spc="-35"/>
              <a:t> </a:t>
            </a:r>
            <a:r>
              <a:rPr lang="en-US" b="1"/>
              <a:t>day</a:t>
            </a:r>
            <a:r>
              <a:rPr lang="en-US" b="1" spc="-40"/>
              <a:t> </a:t>
            </a:r>
            <a:r>
              <a:rPr lang="en-US" b="1"/>
              <a:t>into</a:t>
            </a:r>
            <a:r>
              <a:rPr lang="en-US" b="1" spc="-30"/>
              <a:t> </a:t>
            </a:r>
            <a:r>
              <a:rPr lang="en-US" b="1" spc="-25"/>
              <a:t>the </a:t>
            </a:r>
            <a:r>
              <a:rPr lang="en-US" b="1"/>
              <a:t>next</a:t>
            </a:r>
            <a:r>
              <a:rPr lang="en-US" b="1" spc="-40"/>
              <a:t> </a:t>
            </a:r>
            <a:r>
              <a:rPr lang="en-US" b="1"/>
              <a:t>period</a:t>
            </a:r>
            <a:r>
              <a:rPr lang="en-US" b="1" spc="-30"/>
              <a:t> </a:t>
            </a:r>
            <a:r>
              <a:rPr lang="en-US"/>
              <a:t>to</a:t>
            </a:r>
            <a:r>
              <a:rPr lang="en-US" spc="-45"/>
              <a:t> </a:t>
            </a:r>
            <a:r>
              <a:rPr lang="en-US"/>
              <a:t>be</a:t>
            </a:r>
            <a:r>
              <a:rPr lang="en-US" spc="-50"/>
              <a:t> </a:t>
            </a:r>
            <a:r>
              <a:rPr lang="en-US" spc="-10"/>
              <a:t>counted</a:t>
            </a:r>
            <a:r>
              <a:rPr lang="en-US" spc="-40"/>
              <a:t> </a:t>
            </a:r>
            <a:r>
              <a:rPr lang="en-US"/>
              <a:t>on</a:t>
            </a:r>
            <a:r>
              <a:rPr lang="en-US" spc="-50"/>
              <a:t> </a:t>
            </a:r>
            <a:r>
              <a:rPr lang="en-US" spc="-10"/>
              <a:t>time.</a:t>
            </a:r>
            <a:endParaRPr lang="en-US"/>
          </a:p>
          <a:p>
            <a:pPr marL="863600" marR="709930" lvl="1" indent="-342900" algn="l">
              <a:spcBef>
                <a:spcPts val="505"/>
              </a:spcBef>
              <a:buClr>
                <a:srgbClr val="962100"/>
              </a:buClr>
              <a:buFont typeface="Arial"/>
              <a:buChar char="•"/>
              <a:tabLst>
                <a:tab pos="863600" algn="l"/>
              </a:tabLst>
            </a:pPr>
            <a:r>
              <a:rPr lang="en-US" sz="2200">
                <a:cs typeface="Calibri"/>
              </a:rPr>
              <a:t>Ex:</a:t>
            </a:r>
            <a:r>
              <a:rPr lang="en-US" sz="2200" spc="-50">
                <a:cs typeface="Calibri"/>
              </a:rPr>
              <a:t> </a:t>
            </a:r>
            <a:r>
              <a:rPr lang="en-US" sz="2200">
                <a:cs typeface="Calibri"/>
              </a:rPr>
              <a:t>October</a:t>
            </a:r>
            <a:r>
              <a:rPr lang="en-US" sz="2200" spc="-25">
                <a:cs typeface="Calibri"/>
              </a:rPr>
              <a:t> </a:t>
            </a:r>
            <a:r>
              <a:rPr lang="en-US" sz="2200">
                <a:cs typeface="Calibri"/>
              </a:rPr>
              <a:t>2024</a:t>
            </a:r>
            <a:r>
              <a:rPr lang="en-US" sz="2200" spc="-55">
                <a:cs typeface="Calibri"/>
              </a:rPr>
              <a:t> </a:t>
            </a:r>
            <a:r>
              <a:rPr lang="en-US" sz="2200" spc="-10">
                <a:cs typeface="Calibri"/>
              </a:rPr>
              <a:t>certification </a:t>
            </a:r>
            <a:r>
              <a:rPr lang="en-US" sz="2200">
                <a:cs typeface="Calibri"/>
              </a:rPr>
              <a:t>deadline</a:t>
            </a:r>
            <a:r>
              <a:rPr lang="en-US" sz="2200" spc="-35">
                <a:cs typeface="Calibri"/>
              </a:rPr>
              <a:t> </a:t>
            </a:r>
            <a:r>
              <a:rPr lang="en-US" sz="2200">
                <a:cs typeface="Calibri"/>
              </a:rPr>
              <a:t>would</a:t>
            </a:r>
            <a:r>
              <a:rPr lang="en-US" sz="2200" spc="-25">
                <a:cs typeface="Calibri"/>
              </a:rPr>
              <a:t> </a:t>
            </a:r>
            <a:r>
              <a:rPr lang="en-US" sz="2200">
                <a:cs typeface="Calibri"/>
              </a:rPr>
              <a:t>be</a:t>
            </a:r>
            <a:r>
              <a:rPr lang="en-US" sz="2200" spc="-15">
                <a:cs typeface="Calibri"/>
              </a:rPr>
              <a:t> </a:t>
            </a:r>
            <a:r>
              <a:rPr lang="en-US" sz="2200">
                <a:cs typeface="Calibri"/>
              </a:rPr>
              <a:t>due</a:t>
            </a:r>
            <a:r>
              <a:rPr lang="en-US" sz="2200" spc="-25">
                <a:cs typeface="Calibri"/>
              </a:rPr>
              <a:t> on </a:t>
            </a:r>
            <a:r>
              <a:rPr lang="en-US" sz="2200">
                <a:cs typeface="Calibri"/>
              </a:rPr>
              <a:t>November</a:t>
            </a:r>
            <a:r>
              <a:rPr lang="en-US" sz="2200" spc="-35">
                <a:cs typeface="Calibri"/>
              </a:rPr>
              <a:t> </a:t>
            </a:r>
            <a:r>
              <a:rPr lang="en-US" sz="2200">
                <a:cs typeface="Calibri"/>
              </a:rPr>
              <a:t>14</a:t>
            </a:r>
            <a:r>
              <a:rPr lang="en-US" sz="2175" baseline="24904">
                <a:cs typeface="Calibri"/>
              </a:rPr>
              <a:t>th</a:t>
            </a:r>
            <a:r>
              <a:rPr lang="en-US" sz="2175" spc="157" baseline="24904">
                <a:cs typeface="Calibri"/>
              </a:rPr>
              <a:t> </a:t>
            </a:r>
            <a:r>
              <a:rPr lang="en-US" sz="2200" spc="-20">
                <a:cs typeface="Calibri"/>
              </a:rPr>
              <a:t>2024</a:t>
            </a:r>
            <a:endParaRPr lang="en-US" sz="2200">
              <a:cs typeface="Calibri"/>
            </a:endParaRPr>
          </a:p>
          <a:p>
            <a:pPr marL="863600" lvl="1" indent="-342900" algn="l">
              <a:buClr>
                <a:srgbClr val="962100"/>
              </a:buClr>
              <a:buFont typeface="Arial"/>
              <a:buChar char="•"/>
              <a:tabLst>
                <a:tab pos="863600" algn="l"/>
              </a:tabLst>
            </a:pPr>
            <a:r>
              <a:rPr lang="en-US" sz="2200" b="1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cs typeface="Calibri"/>
                <a:hlinkClick r:id="rId3"/>
              </a:rPr>
              <a:t>NCFS</a:t>
            </a:r>
            <a:r>
              <a:rPr lang="en-US" sz="2200" b="1" i="1" spc="-9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cs typeface="Calibri"/>
                <a:hlinkClick r:id="rId3"/>
              </a:rPr>
              <a:t> </a:t>
            </a:r>
            <a:r>
              <a:rPr lang="en-US" sz="2200" b="1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cs typeface="Calibri"/>
                <a:hlinkClick r:id="rId3"/>
              </a:rPr>
              <a:t>Functional</a:t>
            </a:r>
            <a:r>
              <a:rPr lang="en-US" sz="2200" b="1" i="1" spc="-9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cs typeface="Calibri"/>
                <a:hlinkClick r:id="rId3"/>
              </a:rPr>
              <a:t> </a:t>
            </a:r>
            <a:r>
              <a:rPr lang="en-US" sz="2200" b="1" i="1" spc="-1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cs typeface="Calibri"/>
                <a:hlinkClick r:id="rId3"/>
              </a:rPr>
              <a:t>Calendar</a:t>
            </a:r>
            <a:endParaRPr lang="en-US" sz="2200">
              <a:cs typeface="Calibri"/>
            </a:endParaRPr>
          </a:p>
          <a:p>
            <a:pPr marL="290830" marR="17780" indent="-227965" algn="l">
              <a:spcBef>
                <a:spcPts val="994"/>
              </a:spcBef>
              <a:buFont typeface="Wingdings"/>
              <a:buChar char=""/>
              <a:tabLst>
                <a:tab pos="292100" algn="l"/>
              </a:tabLst>
            </a:pPr>
            <a:r>
              <a:rPr lang="en-US"/>
              <a:t>After</a:t>
            </a:r>
            <a:r>
              <a:rPr lang="en-US" spc="-80"/>
              <a:t> </a:t>
            </a:r>
            <a:r>
              <a:rPr lang="en-US"/>
              <a:t>quarterly</a:t>
            </a:r>
            <a:r>
              <a:rPr lang="en-US" spc="-100"/>
              <a:t> </a:t>
            </a:r>
            <a:r>
              <a:rPr lang="en-US"/>
              <a:t>certifications</a:t>
            </a:r>
            <a:r>
              <a:rPr lang="en-US" spc="-85"/>
              <a:t> </a:t>
            </a:r>
            <a:r>
              <a:rPr lang="en-US"/>
              <a:t>forms</a:t>
            </a:r>
            <a:r>
              <a:rPr lang="en-US" spc="-90"/>
              <a:t> </a:t>
            </a:r>
            <a:r>
              <a:rPr lang="en-US" spc="-20"/>
              <a:t>have </a:t>
            </a:r>
            <a:r>
              <a:rPr lang="en-US"/>
              <a:t>been</a:t>
            </a:r>
            <a:r>
              <a:rPr lang="en-US" spc="-40"/>
              <a:t> </a:t>
            </a:r>
            <a:r>
              <a:rPr lang="en-US" spc="-10"/>
              <a:t>submitted,</a:t>
            </a:r>
            <a:r>
              <a:rPr lang="en-US" spc="-35"/>
              <a:t> </a:t>
            </a:r>
            <a:r>
              <a:rPr lang="en-US"/>
              <a:t>OSBM</a:t>
            </a:r>
            <a:r>
              <a:rPr lang="en-US" spc="-35"/>
              <a:t> </a:t>
            </a:r>
            <a:r>
              <a:rPr lang="en-US"/>
              <a:t>also</a:t>
            </a:r>
            <a:r>
              <a:rPr lang="en-US" spc="-45"/>
              <a:t> </a:t>
            </a:r>
            <a:r>
              <a:rPr lang="en-US" spc="-10"/>
              <a:t>approves</a:t>
            </a:r>
            <a:r>
              <a:rPr lang="en-US" spc="-65"/>
              <a:t> </a:t>
            </a:r>
            <a:r>
              <a:rPr lang="en-US" spc="-25"/>
              <a:t>for </a:t>
            </a:r>
            <a:r>
              <a:rPr lang="en-US" spc="-10"/>
              <a:t>certification,</a:t>
            </a:r>
            <a:r>
              <a:rPr lang="en-US" spc="-30"/>
              <a:t> </a:t>
            </a:r>
            <a:r>
              <a:rPr lang="en-US"/>
              <a:t>which</a:t>
            </a:r>
            <a:r>
              <a:rPr lang="en-US" spc="-40"/>
              <a:t> </a:t>
            </a:r>
            <a:r>
              <a:rPr lang="en-US"/>
              <a:t>can</a:t>
            </a:r>
            <a:r>
              <a:rPr lang="en-US" spc="-25"/>
              <a:t> </a:t>
            </a:r>
            <a:r>
              <a:rPr lang="en-US"/>
              <a:t>result</a:t>
            </a:r>
            <a:r>
              <a:rPr lang="en-US" spc="-35"/>
              <a:t> </a:t>
            </a:r>
            <a:r>
              <a:rPr lang="en-US" spc="-25"/>
              <a:t>in 	</a:t>
            </a:r>
            <a:r>
              <a:rPr lang="en-US"/>
              <a:t>additional</a:t>
            </a:r>
            <a:r>
              <a:rPr lang="en-US" spc="-75"/>
              <a:t> </a:t>
            </a:r>
            <a:r>
              <a:rPr lang="en-US"/>
              <a:t>time</a:t>
            </a:r>
            <a:r>
              <a:rPr lang="en-US" spc="-25"/>
              <a:t> </a:t>
            </a:r>
            <a:r>
              <a:rPr lang="en-US"/>
              <a:t>to</a:t>
            </a:r>
            <a:r>
              <a:rPr lang="en-US" spc="-45"/>
              <a:t> </a:t>
            </a:r>
            <a:r>
              <a:rPr lang="en-US"/>
              <a:t>process</a:t>
            </a:r>
            <a:r>
              <a:rPr lang="en-US" spc="-45"/>
              <a:t> </a:t>
            </a:r>
            <a:r>
              <a:rPr lang="en-US" spc="-10"/>
              <a:t>these certifications.</a:t>
            </a:r>
            <a:endParaRPr lang="en-US"/>
          </a:p>
          <a:p>
            <a:pPr marL="290830" marR="177800" indent="-227965" algn="l">
              <a:spcBef>
                <a:spcPts val="1010"/>
              </a:spcBef>
              <a:buFont typeface="Wingdings"/>
              <a:buChar char=""/>
              <a:tabLst>
                <a:tab pos="292100" algn="l"/>
              </a:tabLst>
            </a:pPr>
            <a:r>
              <a:rPr lang="en-US" spc="-45"/>
              <a:t>Year-</a:t>
            </a:r>
            <a:r>
              <a:rPr lang="en-US"/>
              <a:t>End</a:t>
            </a:r>
            <a:r>
              <a:rPr lang="en-US" spc="-10"/>
              <a:t> </a:t>
            </a:r>
            <a:r>
              <a:rPr lang="en-US"/>
              <a:t>deadline</a:t>
            </a:r>
            <a:r>
              <a:rPr lang="en-US" spc="-10"/>
              <a:t> </a:t>
            </a:r>
            <a:r>
              <a:rPr lang="en-US"/>
              <a:t>(June</a:t>
            </a:r>
            <a:r>
              <a:rPr lang="en-US" spc="-10"/>
              <a:t> </a:t>
            </a:r>
            <a:r>
              <a:rPr lang="en-US"/>
              <a:t>&amp; June</a:t>
            </a:r>
            <a:r>
              <a:rPr lang="en-US" spc="-10"/>
              <a:t> </a:t>
            </a:r>
            <a:r>
              <a:rPr lang="en-US"/>
              <a:t>CIs)</a:t>
            </a:r>
            <a:r>
              <a:rPr lang="en-US" spc="-5"/>
              <a:t> </a:t>
            </a:r>
            <a:r>
              <a:rPr lang="en-US" spc="-25"/>
              <a:t>are 	</a:t>
            </a:r>
            <a:r>
              <a:rPr lang="en-US"/>
              <a:t>typically</a:t>
            </a:r>
            <a:r>
              <a:rPr lang="en-US" spc="-40"/>
              <a:t> </a:t>
            </a:r>
            <a:r>
              <a:rPr lang="en-US" spc="-10"/>
              <a:t>communicated</a:t>
            </a:r>
            <a:r>
              <a:rPr lang="en-US" spc="-25"/>
              <a:t> </a:t>
            </a:r>
            <a:r>
              <a:rPr lang="en-US"/>
              <a:t>in</a:t>
            </a:r>
            <a:r>
              <a:rPr lang="en-US" spc="-45"/>
              <a:t> </a:t>
            </a:r>
            <a:r>
              <a:rPr lang="en-US"/>
              <a:t>the</a:t>
            </a:r>
            <a:r>
              <a:rPr lang="en-US" spc="-25"/>
              <a:t> </a:t>
            </a:r>
            <a:r>
              <a:rPr lang="en-US"/>
              <a:t>Spring</a:t>
            </a:r>
            <a:r>
              <a:rPr lang="en-US" spc="-50"/>
              <a:t> </a:t>
            </a:r>
            <a:r>
              <a:rPr lang="en-US" spc="-25"/>
              <a:t>of </a:t>
            </a:r>
            <a:r>
              <a:rPr lang="en-US"/>
              <a:t>the</a:t>
            </a:r>
            <a:r>
              <a:rPr lang="en-US" spc="-35"/>
              <a:t> </a:t>
            </a:r>
            <a:r>
              <a:rPr lang="en-US"/>
              <a:t>fiscal</a:t>
            </a:r>
            <a:r>
              <a:rPr lang="en-US" spc="-40"/>
              <a:t> </a:t>
            </a:r>
            <a:r>
              <a:rPr lang="en-US" spc="-10"/>
              <a:t>year.</a:t>
            </a:r>
            <a:endParaRPr lang="en-US"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91919" y="2199195"/>
            <a:ext cx="2711450" cy="798195"/>
          </a:xfrm>
          <a:custGeom>
            <a:avLst/>
            <a:gdLst/>
            <a:ahLst/>
            <a:cxnLst/>
            <a:rect l="l" t="t" r="r" b="b"/>
            <a:pathLst>
              <a:path w="2711450" h="798194">
                <a:moveTo>
                  <a:pt x="717600" y="119659"/>
                </a:moveTo>
                <a:lnTo>
                  <a:pt x="708444" y="72364"/>
                </a:lnTo>
                <a:lnTo>
                  <a:pt x="683209" y="34404"/>
                </a:lnTo>
                <a:lnTo>
                  <a:pt x="645274" y="9156"/>
                </a:lnTo>
                <a:lnTo>
                  <a:pt x="597992" y="0"/>
                </a:lnTo>
                <a:lnTo>
                  <a:pt x="550710" y="9156"/>
                </a:lnTo>
                <a:lnTo>
                  <a:pt x="512775" y="34404"/>
                </a:lnTo>
                <a:lnTo>
                  <a:pt x="487553" y="72364"/>
                </a:lnTo>
                <a:lnTo>
                  <a:pt x="478396" y="119659"/>
                </a:lnTo>
                <a:lnTo>
                  <a:pt x="478396" y="358990"/>
                </a:lnTo>
                <a:lnTo>
                  <a:pt x="487553" y="406298"/>
                </a:lnTo>
                <a:lnTo>
                  <a:pt x="512775" y="444258"/>
                </a:lnTo>
                <a:lnTo>
                  <a:pt x="550710" y="469506"/>
                </a:lnTo>
                <a:lnTo>
                  <a:pt x="597992" y="478663"/>
                </a:lnTo>
                <a:lnTo>
                  <a:pt x="645274" y="469506"/>
                </a:lnTo>
                <a:lnTo>
                  <a:pt x="683209" y="444258"/>
                </a:lnTo>
                <a:lnTo>
                  <a:pt x="708444" y="406298"/>
                </a:lnTo>
                <a:lnTo>
                  <a:pt x="717600" y="358990"/>
                </a:lnTo>
                <a:lnTo>
                  <a:pt x="717600" y="119659"/>
                </a:lnTo>
                <a:close/>
              </a:path>
              <a:path w="2711450" h="798194">
                <a:moveTo>
                  <a:pt x="2232533" y="119659"/>
                </a:moveTo>
                <a:lnTo>
                  <a:pt x="2223376" y="72364"/>
                </a:lnTo>
                <a:lnTo>
                  <a:pt x="2198141" y="34404"/>
                </a:lnTo>
                <a:lnTo>
                  <a:pt x="2160206" y="9156"/>
                </a:lnTo>
                <a:lnTo>
                  <a:pt x="2112924" y="0"/>
                </a:lnTo>
                <a:lnTo>
                  <a:pt x="2065655" y="9156"/>
                </a:lnTo>
                <a:lnTo>
                  <a:pt x="2027720" y="34404"/>
                </a:lnTo>
                <a:lnTo>
                  <a:pt x="2002485" y="72364"/>
                </a:lnTo>
                <a:lnTo>
                  <a:pt x="1993328" y="119659"/>
                </a:lnTo>
                <a:lnTo>
                  <a:pt x="1993328" y="358990"/>
                </a:lnTo>
                <a:lnTo>
                  <a:pt x="2002485" y="406298"/>
                </a:lnTo>
                <a:lnTo>
                  <a:pt x="2027720" y="444258"/>
                </a:lnTo>
                <a:lnTo>
                  <a:pt x="2065655" y="469506"/>
                </a:lnTo>
                <a:lnTo>
                  <a:pt x="2112924" y="478663"/>
                </a:lnTo>
                <a:lnTo>
                  <a:pt x="2160206" y="469506"/>
                </a:lnTo>
                <a:lnTo>
                  <a:pt x="2198141" y="444258"/>
                </a:lnTo>
                <a:lnTo>
                  <a:pt x="2223376" y="406298"/>
                </a:lnTo>
                <a:lnTo>
                  <a:pt x="2232533" y="358990"/>
                </a:lnTo>
                <a:lnTo>
                  <a:pt x="2232533" y="119659"/>
                </a:lnTo>
                <a:close/>
              </a:path>
              <a:path w="2711450" h="798194">
                <a:moveTo>
                  <a:pt x="2710929" y="239331"/>
                </a:moveTo>
                <a:lnTo>
                  <a:pt x="2391994" y="239331"/>
                </a:lnTo>
                <a:lnTo>
                  <a:pt x="2388374" y="404622"/>
                </a:lnTo>
                <a:lnTo>
                  <a:pt x="2377897" y="447776"/>
                </a:lnTo>
                <a:lnTo>
                  <a:pt x="2361107" y="487908"/>
                </a:lnTo>
                <a:lnTo>
                  <a:pt x="2338540" y="524484"/>
                </a:lnTo>
                <a:lnTo>
                  <a:pt x="2310765" y="556945"/>
                </a:lnTo>
                <a:lnTo>
                  <a:pt x="2278329" y="584733"/>
                </a:lnTo>
                <a:lnTo>
                  <a:pt x="2241778" y="607301"/>
                </a:lnTo>
                <a:lnTo>
                  <a:pt x="2201659" y="624116"/>
                </a:lnTo>
                <a:lnTo>
                  <a:pt x="2158530" y="634593"/>
                </a:lnTo>
                <a:lnTo>
                  <a:pt x="2112924" y="638213"/>
                </a:lnTo>
                <a:lnTo>
                  <a:pt x="2067331" y="634593"/>
                </a:lnTo>
                <a:lnTo>
                  <a:pt x="2024202" y="624116"/>
                </a:lnTo>
                <a:lnTo>
                  <a:pt x="1984082" y="607301"/>
                </a:lnTo>
                <a:lnTo>
                  <a:pt x="1947532" y="584733"/>
                </a:lnTo>
                <a:lnTo>
                  <a:pt x="1915096" y="556945"/>
                </a:lnTo>
                <a:lnTo>
                  <a:pt x="1887321" y="524484"/>
                </a:lnTo>
                <a:lnTo>
                  <a:pt x="1864753" y="487908"/>
                </a:lnTo>
                <a:lnTo>
                  <a:pt x="1847964" y="447776"/>
                </a:lnTo>
                <a:lnTo>
                  <a:pt x="1837474" y="404622"/>
                </a:lnTo>
                <a:lnTo>
                  <a:pt x="1833867" y="239331"/>
                </a:lnTo>
                <a:lnTo>
                  <a:pt x="877062" y="239331"/>
                </a:lnTo>
                <a:lnTo>
                  <a:pt x="873442" y="404622"/>
                </a:lnTo>
                <a:lnTo>
                  <a:pt x="862965" y="447776"/>
                </a:lnTo>
                <a:lnTo>
                  <a:pt x="846162" y="487908"/>
                </a:lnTo>
                <a:lnTo>
                  <a:pt x="823607" y="524484"/>
                </a:lnTo>
                <a:lnTo>
                  <a:pt x="795832" y="556945"/>
                </a:lnTo>
                <a:lnTo>
                  <a:pt x="763397" y="584733"/>
                </a:lnTo>
                <a:lnTo>
                  <a:pt x="726833" y="607301"/>
                </a:lnTo>
                <a:lnTo>
                  <a:pt x="686727" y="624116"/>
                </a:lnTo>
                <a:lnTo>
                  <a:pt x="643585" y="634593"/>
                </a:lnTo>
                <a:lnTo>
                  <a:pt x="597992" y="638213"/>
                </a:lnTo>
                <a:lnTo>
                  <a:pt x="552399" y="634593"/>
                </a:lnTo>
                <a:lnTo>
                  <a:pt x="509270" y="624116"/>
                </a:lnTo>
                <a:lnTo>
                  <a:pt x="469150" y="607301"/>
                </a:lnTo>
                <a:lnTo>
                  <a:pt x="432600" y="584733"/>
                </a:lnTo>
                <a:lnTo>
                  <a:pt x="400151" y="556945"/>
                </a:lnTo>
                <a:lnTo>
                  <a:pt x="372376" y="524484"/>
                </a:lnTo>
                <a:lnTo>
                  <a:pt x="349821" y="487908"/>
                </a:lnTo>
                <a:lnTo>
                  <a:pt x="333019" y="447776"/>
                </a:lnTo>
                <a:lnTo>
                  <a:pt x="322541" y="404622"/>
                </a:lnTo>
                <a:lnTo>
                  <a:pt x="318922" y="239331"/>
                </a:lnTo>
                <a:lnTo>
                  <a:pt x="0" y="239331"/>
                </a:lnTo>
                <a:lnTo>
                  <a:pt x="0" y="797775"/>
                </a:lnTo>
                <a:lnTo>
                  <a:pt x="2710929" y="797775"/>
                </a:lnTo>
                <a:lnTo>
                  <a:pt x="2710929" y="2393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91919" y="3156076"/>
            <a:ext cx="2711450" cy="1755775"/>
          </a:xfrm>
          <a:custGeom>
            <a:avLst/>
            <a:gdLst/>
            <a:ahLst/>
            <a:cxnLst/>
            <a:rect l="l" t="t" r="r" b="b"/>
            <a:pathLst>
              <a:path w="2711450" h="1755775">
                <a:moveTo>
                  <a:pt x="1036523" y="1197102"/>
                </a:moveTo>
                <a:lnTo>
                  <a:pt x="877062" y="1197102"/>
                </a:lnTo>
                <a:lnTo>
                  <a:pt x="877062" y="1516214"/>
                </a:lnTo>
                <a:lnTo>
                  <a:pt x="1036523" y="1516214"/>
                </a:lnTo>
                <a:lnTo>
                  <a:pt x="1036523" y="1197102"/>
                </a:lnTo>
                <a:close/>
              </a:path>
              <a:path w="2711450" h="1755775">
                <a:moveTo>
                  <a:pt x="1833867" y="1197102"/>
                </a:moveTo>
                <a:lnTo>
                  <a:pt x="1674393" y="1197102"/>
                </a:lnTo>
                <a:lnTo>
                  <a:pt x="1674393" y="1516214"/>
                </a:lnTo>
                <a:lnTo>
                  <a:pt x="1833867" y="1516214"/>
                </a:lnTo>
                <a:lnTo>
                  <a:pt x="1833867" y="1197102"/>
                </a:lnTo>
                <a:close/>
              </a:path>
              <a:path w="2711450" h="1755775">
                <a:moveTo>
                  <a:pt x="2710929" y="1197102"/>
                </a:moveTo>
                <a:lnTo>
                  <a:pt x="2471724" y="1197102"/>
                </a:lnTo>
                <a:lnTo>
                  <a:pt x="2471724" y="1516214"/>
                </a:lnTo>
                <a:lnTo>
                  <a:pt x="2710929" y="1516214"/>
                </a:lnTo>
                <a:lnTo>
                  <a:pt x="2710929" y="1197102"/>
                </a:lnTo>
                <a:close/>
              </a:path>
              <a:path w="2711450" h="1755775">
                <a:moveTo>
                  <a:pt x="2710929" y="0"/>
                </a:moveTo>
                <a:lnTo>
                  <a:pt x="0" y="0"/>
                </a:lnTo>
                <a:lnTo>
                  <a:pt x="0" y="240093"/>
                </a:lnTo>
                <a:lnTo>
                  <a:pt x="0" y="558952"/>
                </a:lnTo>
                <a:lnTo>
                  <a:pt x="0" y="1755622"/>
                </a:lnTo>
                <a:lnTo>
                  <a:pt x="2710929" y="1755622"/>
                </a:lnTo>
                <a:lnTo>
                  <a:pt x="2710929" y="1516799"/>
                </a:lnTo>
                <a:lnTo>
                  <a:pt x="239191" y="1516799"/>
                </a:lnTo>
                <a:lnTo>
                  <a:pt x="239191" y="1196670"/>
                </a:lnTo>
                <a:lnTo>
                  <a:pt x="2710929" y="1196670"/>
                </a:lnTo>
                <a:lnTo>
                  <a:pt x="2710929" y="1037882"/>
                </a:lnTo>
                <a:lnTo>
                  <a:pt x="239191" y="1037882"/>
                </a:lnTo>
                <a:lnTo>
                  <a:pt x="239191" y="719023"/>
                </a:lnTo>
                <a:lnTo>
                  <a:pt x="877062" y="719023"/>
                </a:lnTo>
                <a:lnTo>
                  <a:pt x="877062" y="1037551"/>
                </a:lnTo>
                <a:lnTo>
                  <a:pt x="1036523" y="1037551"/>
                </a:lnTo>
                <a:lnTo>
                  <a:pt x="1036523" y="719023"/>
                </a:lnTo>
                <a:lnTo>
                  <a:pt x="1674393" y="719023"/>
                </a:lnTo>
                <a:lnTo>
                  <a:pt x="1674393" y="1037551"/>
                </a:lnTo>
                <a:lnTo>
                  <a:pt x="1833867" y="1037551"/>
                </a:lnTo>
                <a:lnTo>
                  <a:pt x="1833867" y="719023"/>
                </a:lnTo>
                <a:lnTo>
                  <a:pt x="2471724" y="719023"/>
                </a:lnTo>
                <a:lnTo>
                  <a:pt x="2471724" y="1037551"/>
                </a:lnTo>
                <a:lnTo>
                  <a:pt x="2710929" y="1037551"/>
                </a:lnTo>
                <a:lnTo>
                  <a:pt x="2710929" y="719023"/>
                </a:lnTo>
                <a:lnTo>
                  <a:pt x="2710929" y="718439"/>
                </a:lnTo>
                <a:lnTo>
                  <a:pt x="2710929" y="558952"/>
                </a:lnTo>
                <a:lnTo>
                  <a:pt x="239191" y="558952"/>
                </a:lnTo>
                <a:lnTo>
                  <a:pt x="239191" y="240093"/>
                </a:lnTo>
                <a:lnTo>
                  <a:pt x="877062" y="240093"/>
                </a:lnTo>
                <a:lnTo>
                  <a:pt x="877062" y="558888"/>
                </a:lnTo>
                <a:lnTo>
                  <a:pt x="1036523" y="558888"/>
                </a:lnTo>
                <a:lnTo>
                  <a:pt x="1036523" y="240093"/>
                </a:lnTo>
                <a:lnTo>
                  <a:pt x="1674393" y="240093"/>
                </a:lnTo>
                <a:lnTo>
                  <a:pt x="1674393" y="558888"/>
                </a:lnTo>
                <a:lnTo>
                  <a:pt x="1833867" y="558888"/>
                </a:lnTo>
                <a:lnTo>
                  <a:pt x="1833867" y="240093"/>
                </a:lnTo>
                <a:lnTo>
                  <a:pt x="2471724" y="240093"/>
                </a:lnTo>
                <a:lnTo>
                  <a:pt x="2471724" y="558888"/>
                </a:lnTo>
                <a:lnTo>
                  <a:pt x="2710929" y="558888"/>
                </a:lnTo>
                <a:lnTo>
                  <a:pt x="2710929" y="240093"/>
                </a:lnTo>
                <a:lnTo>
                  <a:pt x="2710929" y="239776"/>
                </a:lnTo>
                <a:lnTo>
                  <a:pt x="27109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E370AECE-0E56-4AB1-0B0C-47B79CC07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200" y="6174424"/>
            <a:ext cx="5486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50">
                <a:solidFill>
                  <a:schemeClr val="bg1"/>
                </a:solidFill>
                <a:latin typeface="Calibri"/>
                <a:cs typeface="Calibri"/>
              </a:rPr>
              <a:t>Slide </a:t>
            </a:r>
            <a:r>
              <a:rPr lang="en-US" spc="-50">
                <a:solidFill>
                  <a:schemeClr val="bg1"/>
                </a:solidFill>
                <a:latin typeface="Calibri"/>
                <a:cs typeface="Calibri"/>
              </a:rPr>
              <a:t>4</a:t>
            </a:r>
            <a:endParaRPr sz="180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A478A37-1D91-72D4-CF2C-E007A16BF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735" y="2322838"/>
            <a:ext cx="9066530" cy="574040"/>
          </a:xfrm>
        </p:spPr>
        <p:txBody>
          <a:bodyPr/>
          <a:lstStyle/>
          <a:p>
            <a:r>
              <a:rPr lang="en-US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3"/>
              </a:rPr>
              <a:t>Month</a:t>
            </a:r>
            <a:r>
              <a:rPr lang="en-US" spc="-65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3"/>
              </a:rPr>
              <a:t> </a:t>
            </a:r>
            <a:r>
              <a:rPr lang="en-US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3"/>
              </a:rPr>
              <a:t>End</a:t>
            </a:r>
            <a:r>
              <a:rPr lang="en-US" spc="-85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3"/>
              </a:rPr>
              <a:t> </a:t>
            </a:r>
            <a:r>
              <a:rPr lang="en-US" spc="-1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3"/>
              </a:rPr>
              <a:t>Checklist</a:t>
            </a:r>
            <a:endParaRPr lang="en-US"/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12950" y="2966973"/>
            <a:ext cx="9692640" cy="0"/>
          </a:xfrm>
          <a:custGeom>
            <a:avLst/>
            <a:gdLst/>
            <a:ahLst/>
            <a:cxnLst/>
            <a:rect l="l" t="t" r="r" b="b"/>
            <a:pathLst>
              <a:path w="9692640">
                <a:moveTo>
                  <a:pt x="0" y="0"/>
                </a:moveTo>
                <a:lnTo>
                  <a:pt x="9692640" y="0"/>
                </a:lnTo>
              </a:path>
            </a:pathLst>
          </a:custGeom>
          <a:ln w="19050">
            <a:solidFill>
              <a:srgbClr val="962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9375" y="939380"/>
            <a:ext cx="10982960" cy="309880"/>
          </a:xfrm>
          <a:custGeom>
            <a:avLst/>
            <a:gdLst/>
            <a:ahLst/>
            <a:cxnLst/>
            <a:rect l="l" t="t" r="r" b="b"/>
            <a:pathLst>
              <a:path w="10982960" h="309880">
                <a:moveTo>
                  <a:pt x="10982833" y="0"/>
                </a:moveTo>
                <a:lnTo>
                  <a:pt x="0" y="0"/>
                </a:lnTo>
                <a:lnTo>
                  <a:pt x="0" y="309791"/>
                </a:lnTo>
                <a:lnTo>
                  <a:pt x="10982833" y="309791"/>
                </a:lnTo>
                <a:lnTo>
                  <a:pt x="109828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E9C2B1FD-BD65-B41B-8041-C5DBD4F48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4520" y="6019799"/>
            <a:ext cx="4348480" cy="685799"/>
          </a:xfrm>
          <a:custGeom>
            <a:avLst/>
            <a:gdLst/>
            <a:ahLst/>
            <a:cxnLst/>
            <a:rect l="l" t="t" r="r" b="b"/>
            <a:pathLst>
              <a:path w="10982960" h="309880">
                <a:moveTo>
                  <a:pt x="10982833" y="0"/>
                </a:moveTo>
                <a:lnTo>
                  <a:pt x="0" y="0"/>
                </a:lnTo>
                <a:lnTo>
                  <a:pt x="0" y="309791"/>
                </a:lnTo>
                <a:lnTo>
                  <a:pt x="10982833" y="309791"/>
                </a:lnTo>
                <a:lnTo>
                  <a:pt x="109828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D822CFCA-11DD-A81A-39CC-FCA5522F4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200" y="6174424"/>
            <a:ext cx="5486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50">
                <a:solidFill>
                  <a:schemeClr val="bg1"/>
                </a:solidFill>
                <a:latin typeface="Calibri"/>
                <a:cs typeface="Calibri"/>
              </a:rPr>
              <a:t>Slide </a:t>
            </a:r>
            <a:r>
              <a:rPr lang="en-US" spc="-50">
                <a:solidFill>
                  <a:schemeClr val="bg1"/>
                </a:solidFill>
                <a:latin typeface="Calibri"/>
                <a:cs typeface="Calibri"/>
              </a:rPr>
              <a:t>5</a:t>
            </a:r>
            <a:endParaRPr sz="180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C977300-6A19-48B0-AAA4-0B33A54B9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Simplify</a:t>
            </a:r>
            <a:r>
              <a:rPr lang="en-US" spc="-130"/>
              <a:t> </a:t>
            </a:r>
            <a:r>
              <a:rPr lang="en-US"/>
              <a:t>Monthly</a:t>
            </a:r>
            <a:r>
              <a:rPr lang="en-US" spc="-105"/>
              <a:t> </a:t>
            </a:r>
            <a:r>
              <a:rPr lang="en-US" spc="-10"/>
              <a:t>Reconciliation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994905B-EC07-4ABD-148A-2E575FADC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1360286"/>
            <a:ext cx="9321800" cy="4814138"/>
          </a:xfrm>
        </p:spPr>
        <p:txBody>
          <a:bodyPr/>
          <a:lstStyle/>
          <a:p>
            <a:pPr marL="12700" marR="363855">
              <a:spcBef>
                <a:spcPts val="459"/>
              </a:spcBef>
            </a:pPr>
            <a:r>
              <a:rPr lang="en-US" sz="2400"/>
              <a:t>This</a:t>
            </a:r>
            <a:r>
              <a:rPr lang="en-US" sz="2400" spc="-40"/>
              <a:t> </a:t>
            </a:r>
            <a:r>
              <a:rPr lang="en-US" sz="2400"/>
              <a:t>method</a:t>
            </a:r>
            <a:r>
              <a:rPr lang="en-US" sz="2400" spc="-20"/>
              <a:t> </a:t>
            </a:r>
            <a:r>
              <a:rPr lang="en-US" sz="2400"/>
              <a:t>can</a:t>
            </a:r>
            <a:r>
              <a:rPr lang="en-US" sz="2400" spc="-30"/>
              <a:t> </a:t>
            </a:r>
            <a:r>
              <a:rPr lang="en-US" sz="2400"/>
              <a:t>be</a:t>
            </a:r>
            <a:r>
              <a:rPr lang="en-US" sz="2400" spc="-30"/>
              <a:t> </a:t>
            </a:r>
            <a:r>
              <a:rPr lang="en-US" sz="2400"/>
              <a:t>utilized</a:t>
            </a:r>
            <a:r>
              <a:rPr lang="en-US" sz="2400" spc="-40"/>
              <a:t> </a:t>
            </a:r>
            <a:r>
              <a:rPr lang="en-US" sz="2400"/>
              <a:t>on</a:t>
            </a:r>
            <a:r>
              <a:rPr lang="en-US" sz="2400" spc="-30"/>
              <a:t> </a:t>
            </a:r>
            <a:r>
              <a:rPr lang="en-US" sz="2400"/>
              <a:t>a</a:t>
            </a:r>
            <a:r>
              <a:rPr lang="en-US" sz="2400" spc="-25"/>
              <a:t> </a:t>
            </a:r>
            <a:r>
              <a:rPr lang="en-US" sz="2400"/>
              <a:t>computer</a:t>
            </a:r>
            <a:r>
              <a:rPr lang="en-US" sz="2400" spc="-40"/>
              <a:t> </a:t>
            </a:r>
            <a:r>
              <a:rPr lang="en-US" sz="2400"/>
              <a:t>drive</a:t>
            </a:r>
            <a:r>
              <a:rPr lang="en-US" sz="2400" spc="-35"/>
              <a:t> </a:t>
            </a:r>
            <a:r>
              <a:rPr lang="en-US" sz="2400"/>
              <a:t>for</a:t>
            </a:r>
            <a:r>
              <a:rPr lang="en-US" sz="2400" spc="-30"/>
              <a:t> </a:t>
            </a:r>
            <a:r>
              <a:rPr lang="en-US" sz="2400"/>
              <a:t>your</a:t>
            </a:r>
            <a:r>
              <a:rPr lang="en-US" sz="2400" spc="-10"/>
              <a:t> </a:t>
            </a:r>
            <a:r>
              <a:rPr lang="en-US" sz="2400"/>
              <a:t>agency</a:t>
            </a:r>
            <a:r>
              <a:rPr lang="en-US" sz="2400" spc="-35"/>
              <a:t> </a:t>
            </a:r>
            <a:r>
              <a:rPr lang="en-US" sz="2400"/>
              <a:t>or</a:t>
            </a:r>
            <a:r>
              <a:rPr lang="en-US" sz="2400" spc="-30"/>
              <a:t> </a:t>
            </a:r>
            <a:r>
              <a:rPr lang="en-US" sz="2400"/>
              <a:t>on</a:t>
            </a:r>
            <a:r>
              <a:rPr lang="en-US" sz="2400" spc="-25"/>
              <a:t> an </a:t>
            </a:r>
            <a:r>
              <a:rPr lang="en-US" sz="2400"/>
              <a:t>agency</a:t>
            </a:r>
            <a:r>
              <a:rPr lang="en-US" sz="2400" spc="-70"/>
              <a:t> </a:t>
            </a:r>
            <a:r>
              <a:rPr lang="en-US" sz="2400"/>
              <a:t>SharePoint</a:t>
            </a:r>
            <a:r>
              <a:rPr lang="en-US" sz="2400" spc="-50"/>
              <a:t> </a:t>
            </a:r>
            <a:r>
              <a:rPr lang="en-US" sz="2400"/>
              <a:t>as</a:t>
            </a:r>
            <a:r>
              <a:rPr lang="en-US" sz="2400" spc="-60"/>
              <a:t> </a:t>
            </a:r>
            <a:r>
              <a:rPr lang="en-US" sz="2400" spc="-10"/>
              <a:t>well.</a:t>
            </a:r>
            <a:endParaRPr lang="en-US" sz="2400"/>
          </a:p>
          <a:p>
            <a:pPr marL="927100" marR="356235" indent="332105">
              <a:spcBef>
                <a:spcPts val="1010"/>
              </a:spcBef>
              <a:buAutoNum type="arabicPeriod"/>
              <a:tabLst>
                <a:tab pos="1259205" algn="l"/>
              </a:tabLst>
            </a:pPr>
            <a:r>
              <a:rPr lang="en-US" sz="2400"/>
              <a:t>Create</a:t>
            </a:r>
            <a:r>
              <a:rPr lang="en-US" sz="2400" spc="-50"/>
              <a:t> </a:t>
            </a:r>
            <a:r>
              <a:rPr lang="en-US" sz="2400"/>
              <a:t>the</a:t>
            </a:r>
            <a:r>
              <a:rPr lang="en-US" sz="2400" spc="-40"/>
              <a:t> </a:t>
            </a:r>
            <a:r>
              <a:rPr lang="en-US" sz="2400"/>
              <a:t>Excel</a:t>
            </a:r>
            <a:r>
              <a:rPr lang="en-US" sz="2400" spc="-40"/>
              <a:t> </a:t>
            </a:r>
            <a:r>
              <a:rPr lang="en-US" sz="2400"/>
              <a:t>recon</a:t>
            </a:r>
            <a:r>
              <a:rPr lang="en-US" sz="2400" spc="-25"/>
              <a:t> </a:t>
            </a:r>
            <a:r>
              <a:rPr lang="en-US" sz="2400"/>
              <a:t>workbook</a:t>
            </a:r>
            <a:r>
              <a:rPr lang="en-US" sz="2400" spc="-15"/>
              <a:t> </a:t>
            </a:r>
            <a:r>
              <a:rPr lang="en-US" sz="2400"/>
              <a:t>by</a:t>
            </a:r>
            <a:r>
              <a:rPr lang="en-US" sz="2400" spc="-45"/>
              <a:t> </a:t>
            </a:r>
            <a:r>
              <a:rPr lang="en-US" sz="2400"/>
              <a:t>compiling</a:t>
            </a:r>
            <a:r>
              <a:rPr lang="en-US" sz="2400" spc="-45"/>
              <a:t> </a:t>
            </a:r>
            <a:r>
              <a:rPr lang="en-US" sz="2400"/>
              <a:t>the</a:t>
            </a:r>
            <a:r>
              <a:rPr lang="en-US" sz="2400" spc="-35"/>
              <a:t> </a:t>
            </a:r>
            <a:r>
              <a:rPr lang="en-US" sz="2400" spc="-10"/>
              <a:t>reconciliation </a:t>
            </a:r>
            <a:r>
              <a:rPr lang="en-US" sz="2400"/>
              <a:t>template(s)</a:t>
            </a:r>
            <a:r>
              <a:rPr lang="en-US" sz="2400" spc="-40"/>
              <a:t> </a:t>
            </a:r>
            <a:r>
              <a:rPr lang="en-US" sz="2400"/>
              <a:t>for</a:t>
            </a:r>
            <a:r>
              <a:rPr lang="en-US" sz="2400" spc="-45"/>
              <a:t> </a:t>
            </a:r>
            <a:r>
              <a:rPr lang="en-US" sz="2400"/>
              <a:t>each</a:t>
            </a:r>
            <a:r>
              <a:rPr lang="en-US" sz="2400" spc="-40"/>
              <a:t> </a:t>
            </a:r>
            <a:r>
              <a:rPr lang="en-US" sz="2400"/>
              <a:t>type</a:t>
            </a:r>
            <a:r>
              <a:rPr lang="en-US" sz="2400" spc="-40"/>
              <a:t> </a:t>
            </a:r>
            <a:r>
              <a:rPr lang="en-US" sz="2400"/>
              <a:t>of</a:t>
            </a:r>
            <a:r>
              <a:rPr lang="en-US" sz="2400" spc="-45"/>
              <a:t> </a:t>
            </a:r>
            <a:r>
              <a:rPr lang="en-US" sz="2400"/>
              <a:t>budget</a:t>
            </a:r>
            <a:r>
              <a:rPr lang="en-US" sz="2400" spc="-60"/>
              <a:t> </a:t>
            </a:r>
            <a:r>
              <a:rPr lang="en-US" sz="2400"/>
              <a:t>code</a:t>
            </a:r>
            <a:r>
              <a:rPr lang="en-US" sz="2400" spc="-40"/>
              <a:t> </a:t>
            </a:r>
            <a:r>
              <a:rPr lang="en-US" sz="2400"/>
              <a:t>for</a:t>
            </a:r>
            <a:r>
              <a:rPr lang="en-US" sz="2400" spc="-45"/>
              <a:t> </a:t>
            </a:r>
            <a:r>
              <a:rPr lang="en-US" sz="2400"/>
              <a:t>your</a:t>
            </a:r>
            <a:r>
              <a:rPr lang="en-US" sz="2400" spc="-20"/>
              <a:t> </a:t>
            </a:r>
            <a:r>
              <a:rPr lang="en-US" sz="2400" spc="-10"/>
              <a:t>agency.</a:t>
            </a:r>
            <a:endParaRPr lang="en-US" sz="2400"/>
          </a:p>
          <a:p>
            <a:pPr marL="927100" marR="116839" indent="332105">
              <a:spcBef>
                <a:spcPts val="994"/>
              </a:spcBef>
              <a:buAutoNum type="arabicPeriod"/>
              <a:tabLst>
                <a:tab pos="1259205" algn="l"/>
              </a:tabLst>
            </a:pPr>
            <a:r>
              <a:rPr lang="en-US" sz="2400"/>
              <a:t>Pull</a:t>
            </a:r>
            <a:r>
              <a:rPr lang="en-US" sz="2400" spc="-60"/>
              <a:t> </a:t>
            </a:r>
            <a:r>
              <a:rPr lang="en-US" sz="2400"/>
              <a:t>the</a:t>
            </a:r>
            <a:r>
              <a:rPr lang="en-US" sz="2400" spc="-45"/>
              <a:t> </a:t>
            </a:r>
            <a:r>
              <a:rPr lang="en-US" sz="2400"/>
              <a:t>required</a:t>
            </a:r>
            <a:r>
              <a:rPr lang="en-US" sz="2400" spc="-45"/>
              <a:t> </a:t>
            </a:r>
            <a:r>
              <a:rPr lang="en-US" sz="2400"/>
              <a:t>reconciliation</a:t>
            </a:r>
            <a:r>
              <a:rPr lang="en-US" sz="2400" spc="-30"/>
              <a:t> </a:t>
            </a:r>
            <a:r>
              <a:rPr lang="en-US" sz="2400"/>
              <a:t>reports</a:t>
            </a:r>
            <a:r>
              <a:rPr lang="en-US" sz="2400" spc="-45"/>
              <a:t> </a:t>
            </a:r>
            <a:r>
              <a:rPr lang="en-US" sz="2400"/>
              <a:t>per</a:t>
            </a:r>
            <a:r>
              <a:rPr lang="en-US" sz="2400" spc="-50"/>
              <a:t> </a:t>
            </a:r>
            <a:r>
              <a:rPr lang="en-US" sz="2400"/>
              <a:t>each</a:t>
            </a:r>
            <a:r>
              <a:rPr lang="en-US" sz="2400" spc="-45"/>
              <a:t> </a:t>
            </a:r>
            <a:r>
              <a:rPr lang="en-US" sz="2400"/>
              <a:t>template</a:t>
            </a:r>
            <a:r>
              <a:rPr lang="en-US" sz="2400" spc="-50"/>
              <a:t> </a:t>
            </a:r>
            <a:r>
              <a:rPr lang="en-US" sz="2400"/>
              <a:t>and</a:t>
            </a:r>
            <a:r>
              <a:rPr lang="en-US" sz="2400" spc="-45"/>
              <a:t> </a:t>
            </a:r>
            <a:r>
              <a:rPr lang="en-US" sz="2400" spc="-20"/>
              <a:t>link </a:t>
            </a:r>
            <a:r>
              <a:rPr lang="en-US" sz="2400"/>
              <a:t>your</a:t>
            </a:r>
            <a:r>
              <a:rPr lang="en-US" sz="2400" spc="-25"/>
              <a:t> </a:t>
            </a:r>
            <a:r>
              <a:rPr lang="en-US" sz="2400"/>
              <a:t>recon</a:t>
            </a:r>
            <a:r>
              <a:rPr lang="en-US" sz="2400" spc="-25"/>
              <a:t> </a:t>
            </a:r>
            <a:r>
              <a:rPr lang="en-US" sz="2400"/>
              <a:t>workbook</a:t>
            </a:r>
            <a:r>
              <a:rPr lang="en-US" sz="2400" spc="-15"/>
              <a:t> </a:t>
            </a:r>
            <a:r>
              <a:rPr lang="en-US" sz="2400"/>
              <a:t>to</a:t>
            </a:r>
            <a:r>
              <a:rPr lang="en-US" sz="2400" spc="-25"/>
              <a:t> </a:t>
            </a:r>
            <a:r>
              <a:rPr lang="en-US" sz="2400"/>
              <a:t>the</a:t>
            </a:r>
            <a:r>
              <a:rPr lang="en-US" sz="2400" spc="-40"/>
              <a:t> </a:t>
            </a:r>
            <a:r>
              <a:rPr lang="en-US" sz="2400"/>
              <a:t>correct</a:t>
            </a:r>
            <a:r>
              <a:rPr lang="en-US" sz="2400" spc="-35"/>
              <a:t> </a:t>
            </a:r>
            <a:r>
              <a:rPr lang="en-US" sz="2400"/>
              <a:t>report</a:t>
            </a:r>
            <a:r>
              <a:rPr lang="en-US" sz="2400" spc="-35"/>
              <a:t> </a:t>
            </a:r>
            <a:r>
              <a:rPr lang="en-US" sz="2400"/>
              <a:t>cell</a:t>
            </a:r>
            <a:r>
              <a:rPr lang="en-US" sz="2400" spc="-40"/>
              <a:t> </a:t>
            </a:r>
            <a:r>
              <a:rPr lang="en-US" sz="2400"/>
              <a:t>by</a:t>
            </a:r>
            <a:r>
              <a:rPr lang="en-US" sz="2400" spc="-45"/>
              <a:t> </a:t>
            </a:r>
            <a:r>
              <a:rPr lang="en-US" sz="2400"/>
              <a:t>utilizing</a:t>
            </a:r>
            <a:r>
              <a:rPr lang="en-US" sz="2400" spc="-40"/>
              <a:t> </a:t>
            </a:r>
            <a:r>
              <a:rPr lang="en-US" sz="2400" spc="-10"/>
              <a:t>excel formulas.</a:t>
            </a:r>
            <a:endParaRPr lang="en-US" sz="2400"/>
          </a:p>
          <a:p>
            <a:pPr marL="927100" marR="5080" indent="332105">
              <a:spcBef>
                <a:spcPts val="1010"/>
              </a:spcBef>
              <a:buAutoNum type="arabicPeriod"/>
              <a:tabLst>
                <a:tab pos="1259205" algn="l"/>
              </a:tabLst>
            </a:pPr>
            <a:r>
              <a:rPr lang="en-US" sz="2400"/>
              <a:t>Save</a:t>
            </a:r>
            <a:r>
              <a:rPr lang="en-US" sz="2400" spc="-55"/>
              <a:t> </a:t>
            </a:r>
            <a:r>
              <a:rPr lang="en-US" sz="2400"/>
              <a:t>your</a:t>
            </a:r>
            <a:r>
              <a:rPr lang="en-US" sz="2400" spc="-20"/>
              <a:t> </a:t>
            </a:r>
            <a:r>
              <a:rPr lang="en-US" sz="2400"/>
              <a:t>templates</a:t>
            </a:r>
            <a:r>
              <a:rPr lang="en-US" sz="2400" spc="-60"/>
              <a:t> </a:t>
            </a:r>
            <a:r>
              <a:rPr lang="en-US" sz="2400"/>
              <a:t>and</a:t>
            </a:r>
            <a:r>
              <a:rPr lang="en-US" sz="2400" spc="-45"/>
              <a:t> </a:t>
            </a:r>
            <a:r>
              <a:rPr lang="en-US" sz="2400"/>
              <a:t>report</a:t>
            </a:r>
            <a:r>
              <a:rPr lang="en-US" sz="2400" spc="-40"/>
              <a:t> </a:t>
            </a:r>
            <a:r>
              <a:rPr lang="en-US" sz="2400"/>
              <a:t>names</a:t>
            </a:r>
            <a:r>
              <a:rPr lang="en-US" sz="2400" spc="-50"/>
              <a:t> </a:t>
            </a:r>
            <a:r>
              <a:rPr lang="en-US" sz="2400"/>
              <a:t>the</a:t>
            </a:r>
            <a:r>
              <a:rPr lang="en-US" sz="2400" spc="-40"/>
              <a:t> </a:t>
            </a:r>
            <a:r>
              <a:rPr lang="en-US" sz="2400"/>
              <a:t>EXACT</a:t>
            </a:r>
            <a:r>
              <a:rPr lang="en-US" sz="2400" spc="-15"/>
              <a:t> </a:t>
            </a:r>
            <a:r>
              <a:rPr lang="en-US" sz="2400"/>
              <a:t>same</a:t>
            </a:r>
            <a:r>
              <a:rPr lang="en-US" sz="2400" spc="-50"/>
              <a:t> </a:t>
            </a:r>
            <a:r>
              <a:rPr lang="en-US" sz="2400"/>
              <a:t>way</a:t>
            </a:r>
            <a:r>
              <a:rPr lang="en-US" sz="2400" spc="-40"/>
              <a:t> </a:t>
            </a:r>
            <a:r>
              <a:rPr lang="en-US" sz="2400" spc="-20"/>
              <a:t>each </a:t>
            </a:r>
            <a:r>
              <a:rPr lang="en-US" sz="2400"/>
              <a:t>month</a:t>
            </a:r>
            <a:r>
              <a:rPr lang="en-US" sz="2400" spc="-65"/>
              <a:t> </a:t>
            </a:r>
            <a:r>
              <a:rPr lang="en-US" sz="2400"/>
              <a:t>for</a:t>
            </a:r>
            <a:r>
              <a:rPr lang="en-US" sz="2400" spc="-60"/>
              <a:t> </a:t>
            </a:r>
            <a:r>
              <a:rPr lang="en-US" sz="2400"/>
              <a:t>the</a:t>
            </a:r>
            <a:r>
              <a:rPr lang="en-US" sz="2400" spc="-60"/>
              <a:t> </a:t>
            </a:r>
            <a:r>
              <a:rPr lang="en-US" sz="2400"/>
              <a:t>reconciliation</a:t>
            </a:r>
            <a:r>
              <a:rPr lang="en-US" sz="2400" spc="-55"/>
              <a:t> </a:t>
            </a:r>
            <a:r>
              <a:rPr lang="en-US" sz="2400"/>
              <a:t>formulas</a:t>
            </a:r>
            <a:r>
              <a:rPr lang="en-US" sz="2400" spc="-55"/>
              <a:t> </a:t>
            </a:r>
            <a:r>
              <a:rPr lang="en-US" sz="2400"/>
              <a:t>to</a:t>
            </a:r>
            <a:r>
              <a:rPr lang="en-US" sz="2400" spc="-60"/>
              <a:t> </a:t>
            </a:r>
            <a:r>
              <a:rPr lang="en-US" sz="2400"/>
              <a:t>automatically</a:t>
            </a:r>
            <a:r>
              <a:rPr lang="en-US" sz="2400" spc="-55"/>
              <a:t> </a:t>
            </a:r>
            <a:r>
              <a:rPr lang="en-US" sz="2400"/>
              <a:t>populate</a:t>
            </a:r>
            <a:r>
              <a:rPr lang="en-US" sz="2400" spc="-65"/>
              <a:t> </a:t>
            </a:r>
            <a:r>
              <a:rPr lang="en-US" sz="2400" spc="-20"/>
              <a:t>once </a:t>
            </a:r>
            <a:r>
              <a:rPr lang="en-US" sz="2400"/>
              <a:t>you</a:t>
            </a:r>
            <a:r>
              <a:rPr lang="en-US" sz="2400" spc="-30"/>
              <a:t> </a:t>
            </a:r>
            <a:r>
              <a:rPr lang="en-US" sz="2400"/>
              <a:t>save</a:t>
            </a:r>
            <a:r>
              <a:rPr lang="en-US" sz="2400" spc="-55"/>
              <a:t> </a:t>
            </a:r>
            <a:r>
              <a:rPr lang="en-US" sz="2400"/>
              <a:t>in</a:t>
            </a:r>
            <a:r>
              <a:rPr lang="en-US" sz="2400" spc="-45"/>
              <a:t> </a:t>
            </a:r>
            <a:r>
              <a:rPr lang="en-US" sz="2400"/>
              <a:t>the</a:t>
            </a:r>
            <a:r>
              <a:rPr lang="en-US" sz="2400" spc="-45"/>
              <a:t> </a:t>
            </a:r>
            <a:r>
              <a:rPr lang="en-US" sz="2400"/>
              <a:t>correct</a:t>
            </a:r>
            <a:r>
              <a:rPr lang="en-US" sz="2400" spc="-50"/>
              <a:t> </a:t>
            </a:r>
            <a:r>
              <a:rPr lang="en-US" sz="2400"/>
              <a:t>folder</a:t>
            </a:r>
            <a:r>
              <a:rPr lang="en-US" sz="2400" spc="-50"/>
              <a:t> </a:t>
            </a:r>
            <a:r>
              <a:rPr lang="en-US" sz="2400"/>
              <a:t>for</a:t>
            </a:r>
            <a:r>
              <a:rPr lang="en-US" sz="2400" spc="-45"/>
              <a:t> </a:t>
            </a:r>
            <a:r>
              <a:rPr lang="en-US" sz="2400"/>
              <a:t>that</a:t>
            </a:r>
            <a:r>
              <a:rPr lang="en-US" sz="2400" spc="-65"/>
              <a:t> </a:t>
            </a:r>
            <a:r>
              <a:rPr lang="en-US" sz="2400" spc="-10"/>
              <a:t>month.</a:t>
            </a:r>
            <a:endParaRPr lang="en-US" sz="2400"/>
          </a:p>
          <a:p>
            <a:endParaRPr lang="en-US"/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88B86D5D-1C42-9126-18B1-B2A61B921D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200" y="6174424"/>
            <a:ext cx="5486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50">
                <a:solidFill>
                  <a:schemeClr val="bg1"/>
                </a:solidFill>
                <a:latin typeface="Calibri"/>
                <a:cs typeface="Calibri"/>
              </a:rPr>
              <a:t>Slide </a:t>
            </a:r>
            <a:r>
              <a:rPr lang="en-US" spc="-50">
                <a:solidFill>
                  <a:schemeClr val="bg1"/>
                </a:solidFill>
                <a:latin typeface="Calibri"/>
                <a:cs typeface="Calibri"/>
              </a:rPr>
              <a:t>6</a:t>
            </a:r>
            <a:endParaRPr sz="180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F20F6C6-8A7D-F019-FA34-2D7FE4BF6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</a:t>
            </a:r>
            <a:r>
              <a:rPr lang="en-US" spc="-110"/>
              <a:t> </a:t>
            </a:r>
            <a:r>
              <a:rPr lang="en-US"/>
              <a:t>Issues</a:t>
            </a:r>
            <a:r>
              <a:rPr lang="en-US" spc="-110"/>
              <a:t> </a:t>
            </a:r>
            <a:r>
              <a:rPr lang="en-US"/>
              <a:t>Identified</a:t>
            </a:r>
            <a:r>
              <a:rPr lang="en-US" spc="-95"/>
              <a:t> </a:t>
            </a:r>
            <a:r>
              <a:rPr lang="en-US"/>
              <a:t>to</a:t>
            </a:r>
            <a:r>
              <a:rPr lang="en-US" spc="-110"/>
              <a:t> </a:t>
            </a:r>
            <a:r>
              <a:rPr lang="en-US" spc="-10"/>
              <a:t>Address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4189302-7DE3-0BA6-003C-3A50E1E8A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600" y="1142999"/>
            <a:ext cx="11107918" cy="3159839"/>
          </a:xfrm>
        </p:spPr>
        <p:txBody>
          <a:bodyPr/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355600" algn="l"/>
              </a:tabLst>
            </a:pPr>
            <a:r>
              <a:rPr lang="en-US" sz="3200" spc="-25"/>
              <a:t>Auto-</a:t>
            </a:r>
            <a:r>
              <a:rPr lang="en-US" sz="3200"/>
              <a:t>post</a:t>
            </a:r>
            <a:r>
              <a:rPr lang="en-US" sz="3200" spc="-30"/>
              <a:t> </a:t>
            </a:r>
            <a:r>
              <a:rPr lang="en-US" sz="3200" spc="-10"/>
              <a:t>deadline</a:t>
            </a:r>
            <a:endParaRPr lang="en-US" sz="3200"/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355600" algn="l"/>
              </a:tabLst>
            </a:pPr>
            <a:r>
              <a:rPr lang="en-US" sz="3200"/>
              <a:t>Use</a:t>
            </a:r>
            <a:r>
              <a:rPr lang="en-US" sz="3200" spc="-50"/>
              <a:t> </a:t>
            </a:r>
            <a:r>
              <a:rPr lang="en-US" sz="3200"/>
              <a:t>of</a:t>
            </a:r>
            <a:r>
              <a:rPr lang="en-US" sz="3200" spc="-55"/>
              <a:t> </a:t>
            </a:r>
            <a:r>
              <a:rPr lang="en-US" sz="3200"/>
              <a:t>wrong</a:t>
            </a:r>
            <a:r>
              <a:rPr lang="en-US" sz="3200" spc="-35"/>
              <a:t> </a:t>
            </a:r>
            <a:r>
              <a:rPr lang="en-US" sz="3200"/>
              <a:t>journal</a:t>
            </a:r>
            <a:r>
              <a:rPr lang="en-US" sz="3200" spc="-30"/>
              <a:t> </a:t>
            </a:r>
            <a:r>
              <a:rPr lang="en-US" sz="3200" spc="-10"/>
              <a:t>category</a:t>
            </a:r>
            <a:endParaRPr lang="en-US" sz="3200"/>
          </a:p>
          <a:p>
            <a:pPr marL="355600" indent="-342900">
              <a:lnSpc>
                <a:spcPct val="100000"/>
              </a:lnSpc>
              <a:spcBef>
                <a:spcPts val="665"/>
              </a:spcBef>
              <a:buAutoNum type="arabicPeriod"/>
              <a:tabLst>
                <a:tab pos="355600" algn="l"/>
              </a:tabLst>
            </a:pPr>
            <a:r>
              <a:rPr lang="en-US" sz="3200"/>
              <a:t>Canceling</a:t>
            </a:r>
            <a:r>
              <a:rPr lang="en-US" sz="3200" spc="-50"/>
              <a:t> </a:t>
            </a:r>
            <a:r>
              <a:rPr lang="en-US" sz="3200" spc="-10"/>
              <a:t>invoices</a:t>
            </a:r>
            <a:r>
              <a:rPr lang="en-US" sz="3200" spc="-45"/>
              <a:t> </a:t>
            </a:r>
            <a:r>
              <a:rPr lang="en-US" sz="3200"/>
              <a:t>after</a:t>
            </a:r>
            <a:r>
              <a:rPr lang="en-US" sz="3200" spc="-70"/>
              <a:t> </a:t>
            </a:r>
            <a:r>
              <a:rPr lang="en-US" sz="3200" spc="-10"/>
              <a:t>rejected</a:t>
            </a:r>
            <a:r>
              <a:rPr lang="en-US" sz="3200" spc="-60"/>
              <a:t> </a:t>
            </a:r>
            <a:r>
              <a:rPr lang="en-US" sz="3200"/>
              <a:t>IC</a:t>
            </a:r>
            <a:r>
              <a:rPr lang="en-US" sz="3200" spc="-60"/>
              <a:t> </a:t>
            </a:r>
            <a:r>
              <a:rPr lang="en-US" sz="3200" spc="-10"/>
              <a:t>batches</a:t>
            </a:r>
            <a:endParaRPr lang="en-US" sz="3200"/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355600" algn="l"/>
              </a:tabLst>
            </a:pPr>
            <a:r>
              <a:rPr lang="en-US" sz="3200" spc="-10"/>
              <a:t>Reversing</a:t>
            </a:r>
            <a:r>
              <a:rPr lang="en-US" sz="3200" spc="-80"/>
              <a:t> </a:t>
            </a:r>
            <a:r>
              <a:rPr lang="en-US" sz="3200"/>
              <a:t>a</a:t>
            </a:r>
            <a:r>
              <a:rPr lang="en-US" sz="3200" spc="-65"/>
              <a:t> </a:t>
            </a:r>
            <a:r>
              <a:rPr lang="en-US" sz="3200"/>
              <a:t>Journal</a:t>
            </a:r>
            <a:r>
              <a:rPr lang="en-US" sz="3200" spc="-55"/>
              <a:t> </a:t>
            </a:r>
            <a:r>
              <a:rPr lang="en-US" sz="3200" spc="-20"/>
              <a:t>Entry</a:t>
            </a:r>
            <a:endParaRPr lang="en-US" sz="3200"/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355600" algn="l"/>
              </a:tabLst>
            </a:pPr>
            <a:r>
              <a:rPr lang="en-US" sz="3200"/>
              <a:t>IC</a:t>
            </a:r>
            <a:r>
              <a:rPr lang="en-US" sz="3200" spc="-15"/>
              <a:t> </a:t>
            </a:r>
            <a:r>
              <a:rPr lang="en-US" sz="3200" spc="-10"/>
              <a:t>Transactions</a:t>
            </a:r>
            <a:endParaRPr lang="en-US" sz="3200"/>
          </a:p>
          <a:p>
            <a:endParaRPr lang="en-US"/>
          </a:p>
        </p:txBody>
      </p:sp>
      <p:pic>
        <p:nvPic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10800" y="6071565"/>
            <a:ext cx="1887718" cy="731520"/>
          </a:xfrm>
          <a:prstGeom prst="rect">
            <a:avLst/>
          </a:prstGeom>
        </p:spPr>
      </p:pic>
      <p:sp>
        <p:nvSpPr>
          <p:cNvPr id="11" name="object 13">
            <a:extLst>
              <a:ext uri="{FF2B5EF4-FFF2-40B4-BE49-F238E27FC236}">
                <a16:creationId xmlns:a16="http://schemas.microsoft.com/office/drawing/2014/main" id="{D65575B9-7348-A252-E7FB-E17D1CC1A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200" y="6174424"/>
            <a:ext cx="5486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50">
                <a:solidFill>
                  <a:schemeClr val="bg1"/>
                </a:solidFill>
                <a:latin typeface="Calibri"/>
                <a:cs typeface="Calibri"/>
              </a:rPr>
              <a:t>Slide </a:t>
            </a:r>
            <a:r>
              <a:rPr lang="en-US" spc="-50">
                <a:solidFill>
                  <a:schemeClr val="bg1"/>
                </a:solidFill>
                <a:latin typeface="Calibri"/>
                <a:cs typeface="Calibri"/>
              </a:rPr>
              <a:t>7</a:t>
            </a:r>
            <a:endParaRPr sz="180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80B1B-95E0-2F71-223B-85C6A0EA2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939" y="362376"/>
            <a:ext cx="9066530" cy="574040"/>
          </a:xfrm>
        </p:spPr>
        <p:txBody>
          <a:bodyPr/>
          <a:lstStyle/>
          <a:p>
            <a:r>
              <a:rPr lang="en-US"/>
              <a:t>1.</a:t>
            </a:r>
            <a:r>
              <a:rPr lang="en-US" spc="-60"/>
              <a:t> </a:t>
            </a:r>
            <a:r>
              <a:rPr lang="en-US" spc="-30"/>
              <a:t>Auto-</a:t>
            </a:r>
            <a:r>
              <a:rPr lang="en-US"/>
              <a:t>post</a:t>
            </a:r>
            <a:r>
              <a:rPr lang="en-US" spc="-40"/>
              <a:t> </a:t>
            </a:r>
            <a:r>
              <a:rPr lang="en-US" spc="-10"/>
              <a:t>deadline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0F9CEA-D8F9-170C-68EC-4AF03C60F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1143000"/>
            <a:ext cx="8534400" cy="6040115"/>
          </a:xfrm>
        </p:spPr>
        <p:txBody>
          <a:bodyPr/>
          <a:lstStyle/>
          <a:p>
            <a:pPr marL="12700">
              <a:lnSpc>
                <a:spcPts val="1939"/>
              </a:lnSpc>
              <a:spcBef>
                <a:spcPts val="105"/>
              </a:spcBef>
            </a:pPr>
            <a:r>
              <a:rPr lang="en-US" sz="2400"/>
              <a:t>The</a:t>
            </a:r>
            <a:r>
              <a:rPr lang="en-US" sz="2400" spc="-25"/>
              <a:t> </a:t>
            </a:r>
            <a:r>
              <a:rPr lang="en-US" sz="2400"/>
              <a:t>General</a:t>
            </a:r>
            <a:r>
              <a:rPr lang="en-US" sz="2400" spc="-60"/>
              <a:t> </a:t>
            </a:r>
            <a:r>
              <a:rPr lang="en-US" sz="2400"/>
              <a:t>Ledger</a:t>
            </a:r>
            <a:r>
              <a:rPr lang="en-US" sz="2400" spc="-45"/>
              <a:t> </a:t>
            </a:r>
            <a:r>
              <a:rPr lang="en-US" sz="2400"/>
              <a:t>module</a:t>
            </a:r>
            <a:r>
              <a:rPr lang="en-US" sz="2400" spc="-35"/>
              <a:t> </a:t>
            </a:r>
            <a:r>
              <a:rPr lang="en-US" sz="2400"/>
              <a:t>should</a:t>
            </a:r>
            <a:r>
              <a:rPr lang="en-US" sz="2400" spc="-30"/>
              <a:t> </a:t>
            </a:r>
            <a:r>
              <a:rPr lang="en-US" sz="2400"/>
              <a:t>not</a:t>
            </a:r>
            <a:r>
              <a:rPr lang="en-US" sz="2400" spc="-45"/>
              <a:t> </a:t>
            </a:r>
            <a:r>
              <a:rPr lang="en-US" sz="2400"/>
              <a:t>be</a:t>
            </a:r>
            <a:r>
              <a:rPr lang="en-US" sz="2400" spc="-20"/>
              <a:t> </a:t>
            </a:r>
            <a:r>
              <a:rPr lang="en-US" sz="2400"/>
              <a:t>open</a:t>
            </a:r>
            <a:r>
              <a:rPr lang="en-US" sz="2400" spc="-35"/>
              <a:t> </a:t>
            </a:r>
            <a:r>
              <a:rPr lang="en-US" sz="2400"/>
              <a:t>for</a:t>
            </a:r>
            <a:r>
              <a:rPr lang="en-US" sz="2400" spc="-10"/>
              <a:t> </a:t>
            </a:r>
            <a:r>
              <a:rPr lang="en-US" sz="2400" spc="-20"/>
              <a:t>more</a:t>
            </a:r>
            <a:endParaRPr lang="en-US" sz="2400"/>
          </a:p>
          <a:p>
            <a:pPr marL="12700">
              <a:lnSpc>
                <a:spcPts val="1939"/>
              </a:lnSpc>
            </a:pPr>
            <a:r>
              <a:rPr lang="en-US" sz="2400"/>
              <a:t>than</a:t>
            </a:r>
            <a:r>
              <a:rPr lang="en-US" sz="2400" spc="-50"/>
              <a:t> </a:t>
            </a:r>
            <a:r>
              <a:rPr lang="en-US" sz="2400"/>
              <a:t>two</a:t>
            </a:r>
            <a:r>
              <a:rPr lang="en-US" sz="2400" spc="-40"/>
              <a:t> </a:t>
            </a:r>
            <a:r>
              <a:rPr lang="en-US" sz="2400"/>
              <a:t>periods</a:t>
            </a:r>
            <a:r>
              <a:rPr lang="en-US" sz="2400" spc="-65"/>
              <a:t> </a:t>
            </a:r>
            <a:r>
              <a:rPr lang="en-US" sz="2400"/>
              <a:t>(Current</a:t>
            </a:r>
            <a:r>
              <a:rPr lang="en-US" sz="2400" spc="-50"/>
              <a:t> </a:t>
            </a:r>
            <a:r>
              <a:rPr lang="en-US" sz="2400"/>
              <a:t>&amp;</a:t>
            </a:r>
            <a:r>
              <a:rPr lang="en-US" sz="2400" spc="-20"/>
              <a:t> </a:t>
            </a:r>
            <a:r>
              <a:rPr lang="en-US" sz="2400" spc="-10"/>
              <a:t>Prior).</a:t>
            </a:r>
            <a:endParaRPr lang="en-US" sz="2400"/>
          </a:p>
          <a:p>
            <a:pPr marL="755015" marR="135255" indent="-285750" algn="just">
              <a:spcBef>
                <a:spcPts val="515"/>
              </a:spcBef>
              <a:spcAft>
                <a:spcPts val="600"/>
              </a:spcAft>
              <a:buClr>
                <a:srgbClr val="962100"/>
              </a:buClr>
              <a:buFont typeface="Arial" panose="020B0604020202020204" pitchFamily="34" charset="0"/>
              <a:buChar char="•"/>
              <a:tabLst>
                <a:tab pos="756285" algn="l"/>
              </a:tabLst>
            </a:pPr>
            <a:r>
              <a:rPr lang="en-US" sz="2400"/>
              <a:t>When</a:t>
            </a:r>
            <a:r>
              <a:rPr lang="en-US" sz="2400" spc="-25"/>
              <a:t> </a:t>
            </a:r>
            <a:r>
              <a:rPr lang="en-US" sz="2400"/>
              <a:t>entering</a:t>
            </a:r>
            <a:r>
              <a:rPr lang="en-US" sz="2400" spc="-40"/>
              <a:t> </a:t>
            </a:r>
            <a:r>
              <a:rPr lang="en-US" sz="2400"/>
              <a:t>a prior</a:t>
            </a:r>
            <a:r>
              <a:rPr lang="en-US" sz="2400" spc="-45"/>
              <a:t> </a:t>
            </a:r>
            <a:r>
              <a:rPr lang="en-US" sz="2400"/>
              <a:t>period</a:t>
            </a:r>
            <a:r>
              <a:rPr lang="en-US" sz="2400" spc="-15"/>
              <a:t> </a:t>
            </a:r>
            <a:r>
              <a:rPr lang="en-US" sz="2400" spc="-10"/>
              <a:t>transaction</a:t>
            </a:r>
            <a:r>
              <a:rPr lang="en-US" sz="2400" spc="-45"/>
              <a:t> </a:t>
            </a:r>
            <a:r>
              <a:rPr lang="en-US" sz="2400" spc="-20"/>
              <a:t>make </a:t>
            </a:r>
            <a:r>
              <a:rPr lang="en-US" sz="2400"/>
              <a:t>sure</a:t>
            </a:r>
            <a:r>
              <a:rPr lang="en-US" sz="2400" spc="-60"/>
              <a:t> </a:t>
            </a:r>
            <a:r>
              <a:rPr lang="en-US" sz="2400"/>
              <a:t>that</a:t>
            </a:r>
            <a:r>
              <a:rPr lang="en-US" sz="2400" spc="-35"/>
              <a:t> </a:t>
            </a:r>
            <a:r>
              <a:rPr lang="en-US" sz="2400"/>
              <a:t>you</a:t>
            </a:r>
            <a:r>
              <a:rPr lang="en-US" sz="2400" spc="-20"/>
              <a:t> </a:t>
            </a:r>
            <a:r>
              <a:rPr lang="en-US" sz="2400"/>
              <a:t>are</a:t>
            </a:r>
            <a:r>
              <a:rPr lang="en-US" sz="2400" spc="-35"/>
              <a:t> </a:t>
            </a:r>
            <a:r>
              <a:rPr lang="en-US" sz="2400"/>
              <a:t>using</a:t>
            </a:r>
            <a:r>
              <a:rPr lang="en-US" sz="2400" spc="-65"/>
              <a:t> </a:t>
            </a:r>
            <a:r>
              <a:rPr lang="en-US" sz="2400"/>
              <a:t>the</a:t>
            </a:r>
            <a:r>
              <a:rPr lang="en-US" sz="2400" spc="-35"/>
              <a:t> </a:t>
            </a:r>
            <a:r>
              <a:rPr lang="en-US" sz="2400"/>
              <a:t>last</a:t>
            </a:r>
            <a:r>
              <a:rPr lang="en-US" sz="2400" spc="-35"/>
              <a:t> </a:t>
            </a:r>
            <a:r>
              <a:rPr lang="en-US" sz="2400"/>
              <a:t>day</a:t>
            </a:r>
            <a:r>
              <a:rPr lang="en-US" sz="2400" spc="-25"/>
              <a:t> </a:t>
            </a:r>
            <a:r>
              <a:rPr lang="en-US" sz="2400"/>
              <a:t>of</a:t>
            </a:r>
            <a:r>
              <a:rPr lang="en-US" sz="2400" spc="-25"/>
              <a:t> </a:t>
            </a:r>
            <a:r>
              <a:rPr lang="en-US" sz="2400"/>
              <a:t>the</a:t>
            </a:r>
            <a:r>
              <a:rPr lang="en-US" sz="2400" spc="-35"/>
              <a:t> </a:t>
            </a:r>
            <a:r>
              <a:rPr lang="en-US" sz="2400" spc="-10"/>
              <a:t>prior </a:t>
            </a:r>
            <a:r>
              <a:rPr lang="en-US" sz="2400"/>
              <a:t>month,</a:t>
            </a:r>
            <a:r>
              <a:rPr lang="en-US" sz="2400" spc="-40"/>
              <a:t> </a:t>
            </a:r>
            <a:r>
              <a:rPr lang="en-US" sz="2400"/>
              <a:t>as</a:t>
            </a:r>
            <a:r>
              <a:rPr lang="en-US" sz="2400" spc="-30"/>
              <a:t> </a:t>
            </a:r>
            <a:r>
              <a:rPr lang="en-US" sz="2400"/>
              <a:t>the</a:t>
            </a:r>
            <a:r>
              <a:rPr lang="en-US" sz="2400" spc="-30"/>
              <a:t> </a:t>
            </a:r>
            <a:r>
              <a:rPr lang="en-US" sz="2400"/>
              <a:t>auto</a:t>
            </a:r>
            <a:r>
              <a:rPr lang="en-US" sz="2400" spc="-45"/>
              <a:t> </a:t>
            </a:r>
            <a:r>
              <a:rPr lang="en-US" sz="2400"/>
              <a:t>post</a:t>
            </a:r>
            <a:r>
              <a:rPr lang="en-US" sz="2400" spc="-30"/>
              <a:t> </a:t>
            </a:r>
            <a:r>
              <a:rPr lang="en-US" sz="2400"/>
              <a:t>job</a:t>
            </a:r>
            <a:r>
              <a:rPr lang="en-US" sz="2400" spc="-15"/>
              <a:t> </a:t>
            </a:r>
            <a:r>
              <a:rPr lang="en-US" sz="2400"/>
              <a:t>only</a:t>
            </a:r>
            <a:r>
              <a:rPr lang="en-US" sz="2400" spc="-35"/>
              <a:t> </a:t>
            </a:r>
            <a:r>
              <a:rPr lang="en-US" sz="2400"/>
              <a:t>picks</a:t>
            </a:r>
            <a:r>
              <a:rPr lang="en-US" sz="2400" spc="-55"/>
              <a:t> </a:t>
            </a:r>
            <a:r>
              <a:rPr lang="en-US" sz="2400" spc="-25"/>
              <a:t>up </a:t>
            </a:r>
            <a:r>
              <a:rPr lang="en-US" sz="2400"/>
              <a:t>transactions</a:t>
            </a:r>
            <a:r>
              <a:rPr lang="en-US" sz="2400" spc="-50"/>
              <a:t> </a:t>
            </a:r>
            <a:r>
              <a:rPr lang="en-US" sz="2400"/>
              <a:t>within</a:t>
            </a:r>
            <a:r>
              <a:rPr lang="en-US" sz="2400" spc="-75"/>
              <a:t> </a:t>
            </a:r>
            <a:r>
              <a:rPr lang="en-US" sz="2400"/>
              <a:t>60</a:t>
            </a:r>
            <a:r>
              <a:rPr lang="en-US" sz="2400" spc="-40"/>
              <a:t> </a:t>
            </a:r>
            <a:r>
              <a:rPr lang="en-US" sz="2400"/>
              <a:t>days</a:t>
            </a:r>
            <a:r>
              <a:rPr lang="en-US" sz="2400" spc="-45"/>
              <a:t> </a:t>
            </a:r>
            <a:r>
              <a:rPr lang="en-US" sz="2400" spc="-10"/>
              <a:t>window.</a:t>
            </a:r>
            <a:endParaRPr lang="en-US" sz="2400"/>
          </a:p>
          <a:p>
            <a:pPr marL="755650" indent="-285750" algn="just">
              <a:spcBef>
                <a:spcPts val="260"/>
              </a:spcBef>
              <a:spcAft>
                <a:spcPts val="600"/>
              </a:spcAft>
              <a:buClr>
                <a:srgbClr val="962100"/>
              </a:buClr>
              <a:buFont typeface="Arial" panose="020B0604020202020204" pitchFamily="34" charset="0"/>
              <a:buChar char="•"/>
              <a:tabLst>
                <a:tab pos="756285" algn="l"/>
              </a:tabLst>
            </a:pPr>
            <a:r>
              <a:rPr lang="en-US" sz="2400"/>
              <a:t>Posting</a:t>
            </a:r>
            <a:r>
              <a:rPr lang="en-US" sz="2400" spc="-35"/>
              <a:t> </a:t>
            </a:r>
            <a:r>
              <a:rPr lang="en-US" sz="2400"/>
              <a:t>for</a:t>
            </a:r>
            <a:r>
              <a:rPr lang="en-US" sz="2400" spc="-15"/>
              <a:t> </a:t>
            </a:r>
            <a:r>
              <a:rPr lang="en-US" sz="2400"/>
              <a:t>all</a:t>
            </a:r>
            <a:r>
              <a:rPr lang="en-US" sz="2400" spc="-35"/>
              <a:t> </a:t>
            </a:r>
            <a:r>
              <a:rPr lang="en-US" sz="2400"/>
              <a:t>deposit</a:t>
            </a:r>
            <a:r>
              <a:rPr lang="en-US" sz="2400" spc="-45"/>
              <a:t> </a:t>
            </a:r>
            <a:r>
              <a:rPr lang="en-US" sz="2400"/>
              <a:t>journals</a:t>
            </a:r>
            <a:r>
              <a:rPr lang="en-US" sz="2400" spc="-25"/>
              <a:t> </a:t>
            </a:r>
            <a:r>
              <a:rPr lang="en-US" sz="2400"/>
              <a:t>is</a:t>
            </a:r>
            <a:r>
              <a:rPr lang="en-US" sz="2400" spc="-55"/>
              <a:t> </a:t>
            </a:r>
            <a:r>
              <a:rPr lang="en-US" sz="2400"/>
              <a:t>at</a:t>
            </a:r>
            <a:r>
              <a:rPr lang="en-US" sz="2400" spc="-20"/>
              <a:t> </a:t>
            </a:r>
            <a:r>
              <a:rPr lang="en-US" sz="2400"/>
              <a:t>9:45am</a:t>
            </a:r>
            <a:r>
              <a:rPr lang="en-US" sz="2400" spc="-25"/>
              <a:t> M-F.</a:t>
            </a:r>
            <a:endParaRPr lang="en-US" sz="2400"/>
          </a:p>
          <a:p>
            <a:pPr marL="755015" marR="8255" indent="-285750" algn="just">
              <a:spcBef>
                <a:spcPts val="530"/>
              </a:spcBef>
              <a:spcAft>
                <a:spcPts val="600"/>
              </a:spcAft>
              <a:buClr>
                <a:srgbClr val="962100"/>
              </a:buClr>
              <a:buFont typeface="Arial" panose="020B0604020202020204" pitchFamily="34" charset="0"/>
              <a:buChar char="•"/>
              <a:tabLst>
                <a:tab pos="756285" algn="l"/>
              </a:tabLst>
            </a:pPr>
            <a:r>
              <a:rPr lang="en-US" sz="2400" spc="-10"/>
              <a:t>Posting</a:t>
            </a:r>
            <a:r>
              <a:rPr lang="en-US" sz="2400" spc="-35"/>
              <a:t> </a:t>
            </a:r>
            <a:r>
              <a:rPr lang="en-US" sz="2400"/>
              <a:t>for</a:t>
            </a:r>
            <a:r>
              <a:rPr lang="en-US" sz="2400" spc="-5"/>
              <a:t> </a:t>
            </a:r>
            <a:r>
              <a:rPr lang="en-US" sz="2400" spc="-10"/>
              <a:t>requisition</a:t>
            </a:r>
            <a:r>
              <a:rPr lang="en-US" sz="2400" spc="-55"/>
              <a:t> </a:t>
            </a:r>
            <a:r>
              <a:rPr lang="en-US" sz="2400"/>
              <a:t>and</a:t>
            </a:r>
            <a:r>
              <a:rPr lang="en-US" sz="2400" spc="-35"/>
              <a:t> </a:t>
            </a:r>
            <a:r>
              <a:rPr lang="en-US" sz="2400" spc="-10"/>
              <a:t>transfers</a:t>
            </a:r>
            <a:r>
              <a:rPr lang="en-US" sz="2400" spc="-55"/>
              <a:t> </a:t>
            </a:r>
            <a:r>
              <a:rPr lang="en-US" sz="2400"/>
              <a:t>is</a:t>
            </a:r>
            <a:r>
              <a:rPr lang="en-US" sz="2400" spc="-15"/>
              <a:t> </a:t>
            </a:r>
            <a:r>
              <a:rPr lang="en-US" sz="2400"/>
              <a:t>at</a:t>
            </a:r>
            <a:r>
              <a:rPr lang="en-US" sz="2400" spc="-10"/>
              <a:t> 1:00pm </a:t>
            </a:r>
            <a:r>
              <a:rPr lang="en-US" sz="2400" spc="-20"/>
              <a:t>M-</a:t>
            </a:r>
            <a:r>
              <a:rPr lang="en-US" sz="2400" spc="-25"/>
              <a:t>F.</a:t>
            </a:r>
            <a:endParaRPr lang="en-US" sz="2400"/>
          </a:p>
          <a:p>
            <a:pPr marL="755015" marR="328930" indent="-285750" algn="just">
              <a:spcBef>
                <a:spcPts val="484"/>
              </a:spcBef>
              <a:spcAft>
                <a:spcPts val="600"/>
              </a:spcAft>
              <a:buClr>
                <a:srgbClr val="962100"/>
              </a:buClr>
              <a:buFont typeface="Arial" panose="020B0604020202020204" pitchFamily="34" charset="0"/>
              <a:buChar char="•"/>
              <a:tabLst>
                <a:tab pos="756285" algn="l"/>
              </a:tabLst>
            </a:pPr>
            <a:r>
              <a:rPr lang="en-US" sz="2400" spc="-10"/>
              <a:t>Posting</a:t>
            </a:r>
            <a:r>
              <a:rPr lang="en-US" sz="2400" spc="-50"/>
              <a:t> </a:t>
            </a:r>
            <a:r>
              <a:rPr lang="en-US" sz="2400"/>
              <a:t>for</a:t>
            </a:r>
            <a:r>
              <a:rPr lang="en-US" sz="2400" spc="-20"/>
              <a:t> </a:t>
            </a:r>
            <a:r>
              <a:rPr lang="en-US" sz="2400"/>
              <a:t>NC</a:t>
            </a:r>
            <a:r>
              <a:rPr lang="en-US" sz="2400" spc="-25"/>
              <a:t> </a:t>
            </a:r>
            <a:r>
              <a:rPr lang="en-US" sz="2400"/>
              <a:t>INTERNAL</a:t>
            </a:r>
            <a:r>
              <a:rPr lang="en-US" sz="2400" spc="-50"/>
              <a:t> </a:t>
            </a:r>
            <a:r>
              <a:rPr lang="en-US" sz="2400"/>
              <a:t>AGY</a:t>
            </a:r>
            <a:r>
              <a:rPr lang="en-US" sz="2400" spc="-25"/>
              <a:t> </a:t>
            </a:r>
            <a:r>
              <a:rPr lang="en-US" sz="2400"/>
              <a:t>BC</a:t>
            </a:r>
            <a:r>
              <a:rPr lang="en-US" sz="2400" spc="-25"/>
              <a:t> </a:t>
            </a:r>
            <a:r>
              <a:rPr lang="en-US" sz="2400"/>
              <a:t>entries</a:t>
            </a:r>
            <a:r>
              <a:rPr lang="en-US" sz="2400" spc="-65"/>
              <a:t> </a:t>
            </a:r>
            <a:r>
              <a:rPr lang="en-US" sz="2400"/>
              <a:t>is</a:t>
            </a:r>
            <a:r>
              <a:rPr lang="en-US" sz="2400" spc="-30"/>
              <a:t> </a:t>
            </a:r>
            <a:r>
              <a:rPr lang="en-US" sz="2400" spc="-25"/>
              <a:t>at </a:t>
            </a:r>
            <a:r>
              <a:rPr lang="en-US" sz="2400"/>
              <a:t>5:30am</a:t>
            </a:r>
            <a:r>
              <a:rPr lang="en-US" sz="2400" spc="-20"/>
              <a:t> </a:t>
            </a:r>
            <a:r>
              <a:rPr lang="en-US" sz="2400"/>
              <a:t>and</a:t>
            </a:r>
            <a:r>
              <a:rPr lang="en-US" sz="2400" spc="-25"/>
              <a:t> </a:t>
            </a:r>
            <a:r>
              <a:rPr lang="en-US" sz="2400"/>
              <a:t>9:45am,</a:t>
            </a:r>
            <a:r>
              <a:rPr lang="en-US" sz="2400" spc="-15"/>
              <a:t> </a:t>
            </a:r>
            <a:r>
              <a:rPr lang="en-US" sz="2400"/>
              <a:t>and</a:t>
            </a:r>
            <a:r>
              <a:rPr lang="en-US" sz="2400" spc="-25"/>
              <a:t> </a:t>
            </a:r>
            <a:r>
              <a:rPr lang="en-US" sz="2400"/>
              <a:t>1:00pm</a:t>
            </a:r>
            <a:r>
              <a:rPr lang="en-US" sz="2400" spc="-20"/>
              <a:t> </a:t>
            </a:r>
            <a:r>
              <a:rPr lang="en-US" sz="2400" spc="-10"/>
              <a:t>M-</a:t>
            </a:r>
            <a:r>
              <a:rPr lang="en-US" sz="2400" spc="-25"/>
              <a:t>F.</a:t>
            </a:r>
            <a:endParaRPr lang="en-US" sz="2400"/>
          </a:p>
          <a:p>
            <a:pPr marL="755015" marR="151130" indent="-285750" algn="just">
              <a:spcBef>
                <a:spcPts val="470"/>
              </a:spcBef>
              <a:spcAft>
                <a:spcPts val="600"/>
              </a:spcAft>
              <a:buClr>
                <a:srgbClr val="962100"/>
              </a:buClr>
              <a:buFont typeface="Arial" panose="020B0604020202020204" pitchFamily="34" charset="0"/>
              <a:buChar char="•"/>
              <a:tabLst>
                <a:tab pos="756285" algn="l"/>
              </a:tabLst>
            </a:pPr>
            <a:r>
              <a:rPr lang="en-US" sz="2400" spc="-10"/>
              <a:t>Posting</a:t>
            </a:r>
            <a:r>
              <a:rPr lang="en-US" sz="2400" spc="-40"/>
              <a:t> </a:t>
            </a:r>
            <a:r>
              <a:rPr lang="en-US" sz="2400"/>
              <a:t>for</a:t>
            </a:r>
            <a:r>
              <a:rPr lang="en-US" sz="2400" spc="-10"/>
              <a:t> Interface</a:t>
            </a:r>
            <a:r>
              <a:rPr lang="en-US" sz="2400" spc="-35"/>
              <a:t> </a:t>
            </a:r>
            <a:r>
              <a:rPr lang="en-US" sz="2400"/>
              <a:t>Journals</a:t>
            </a:r>
            <a:r>
              <a:rPr lang="en-US" sz="2400" spc="-20"/>
              <a:t> </a:t>
            </a:r>
            <a:r>
              <a:rPr lang="en-US" sz="2400"/>
              <a:t>is</a:t>
            </a:r>
            <a:r>
              <a:rPr lang="en-US" sz="2400" spc="-60"/>
              <a:t> </a:t>
            </a:r>
            <a:r>
              <a:rPr lang="en-US" sz="2400"/>
              <a:t>at</a:t>
            </a:r>
            <a:r>
              <a:rPr lang="en-US" sz="2400" spc="-10"/>
              <a:t> </a:t>
            </a:r>
            <a:r>
              <a:rPr lang="en-US" sz="2400"/>
              <a:t>1:20pm</a:t>
            </a:r>
            <a:r>
              <a:rPr lang="en-US" sz="2400" spc="-30"/>
              <a:t> </a:t>
            </a:r>
            <a:r>
              <a:rPr lang="en-US" sz="2400" spc="-10"/>
              <a:t>M-</a:t>
            </a:r>
            <a:r>
              <a:rPr lang="en-US" sz="2400" spc="-25"/>
              <a:t>F. </a:t>
            </a:r>
            <a:r>
              <a:rPr lang="en-US" sz="2400" spc="-20"/>
              <a:t>Recently,</a:t>
            </a:r>
            <a:r>
              <a:rPr lang="en-US" sz="2400" spc="-40"/>
              <a:t> </a:t>
            </a:r>
            <a:r>
              <a:rPr lang="en-US" sz="2400"/>
              <a:t>we</a:t>
            </a:r>
            <a:r>
              <a:rPr lang="en-US" sz="2400" spc="-25"/>
              <a:t> </a:t>
            </a:r>
            <a:r>
              <a:rPr lang="en-US" sz="2400"/>
              <a:t>have</a:t>
            </a:r>
            <a:r>
              <a:rPr lang="en-US" sz="2400" spc="-55"/>
              <a:t> </a:t>
            </a:r>
            <a:r>
              <a:rPr lang="en-US" sz="2400"/>
              <a:t>also</a:t>
            </a:r>
            <a:r>
              <a:rPr lang="en-US" sz="2400" spc="-30"/>
              <a:t> </a:t>
            </a:r>
            <a:r>
              <a:rPr lang="en-US" sz="2400"/>
              <a:t>added</a:t>
            </a:r>
            <a:r>
              <a:rPr lang="en-US" sz="2400" spc="-60"/>
              <a:t> </a:t>
            </a:r>
            <a:r>
              <a:rPr lang="en-US" sz="2400"/>
              <a:t>an</a:t>
            </a:r>
            <a:r>
              <a:rPr lang="en-US" sz="2400" spc="-30"/>
              <a:t> </a:t>
            </a:r>
            <a:r>
              <a:rPr lang="en-US" sz="2400" spc="-10"/>
              <a:t>additional </a:t>
            </a:r>
            <a:r>
              <a:rPr lang="en-US" sz="2400"/>
              <a:t>5:30am</a:t>
            </a:r>
            <a:r>
              <a:rPr lang="en-US" sz="2400" spc="-35"/>
              <a:t> </a:t>
            </a:r>
            <a:r>
              <a:rPr lang="en-US" sz="2400"/>
              <a:t>for</a:t>
            </a:r>
            <a:r>
              <a:rPr lang="en-US" sz="2400" spc="-15"/>
              <a:t> </a:t>
            </a:r>
            <a:r>
              <a:rPr lang="en-US" sz="2400" spc="-10"/>
              <a:t>Interface</a:t>
            </a:r>
            <a:r>
              <a:rPr lang="en-US" sz="2400" spc="-50"/>
              <a:t> </a:t>
            </a:r>
            <a:r>
              <a:rPr lang="en-US" sz="2400" spc="-10"/>
              <a:t>Journals.</a:t>
            </a:r>
            <a:endParaRPr lang="en-US" sz="2400"/>
          </a:p>
          <a:p>
            <a:pPr marL="473075">
              <a:lnSpc>
                <a:spcPct val="100000"/>
              </a:lnSpc>
              <a:spcBef>
                <a:spcPts val="790"/>
              </a:spcBef>
            </a:pPr>
            <a:r>
              <a:rPr lang="en-US" sz="240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3"/>
              </a:rPr>
              <a:t>NCFS</a:t>
            </a:r>
            <a:r>
              <a:rPr lang="en-US" sz="2400" spc="-45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3"/>
              </a:rPr>
              <a:t> </a:t>
            </a:r>
            <a:r>
              <a:rPr lang="en-US" sz="2400" spc="-25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3"/>
              </a:rPr>
              <a:t>DAILY </a:t>
            </a:r>
            <a:r>
              <a:rPr lang="en-US" sz="2400" spc="-1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3"/>
              </a:rPr>
              <a:t>PROCESSING</a:t>
            </a:r>
            <a:r>
              <a:rPr lang="en-US" sz="2400" spc="-65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3"/>
              </a:rPr>
              <a:t> </a:t>
            </a:r>
            <a:r>
              <a:rPr lang="en-US" sz="240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3"/>
              </a:rPr>
              <a:t>SCHEDULE</a:t>
            </a:r>
            <a:r>
              <a:rPr lang="en-US" sz="2400" spc="-25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3"/>
              </a:rPr>
              <a:t> </a:t>
            </a:r>
            <a:r>
              <a:rPr lang="en-US" sz="240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3"/>
              </a:rPr>
              <a:t>LINK</a:t>
            </a:r>
            <a:r>
              <a:rPr lang="en-US" sz="2400" spc="-45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3"/>
              </a:rPr>
              <a:t> </a:t>
            </a:r>
            <a:r>
              <a:rPr lang="en-US" sz="2400" spc="-2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hlinkClick r:id="rId3"/>
              </a:rPr>
              <a:t>HERE</a:t>
            </a:r>
            <a:endParaRPr lang="en-US" sz="2400"/>
          </a:p>
          <a:p>
            <a:endParaRPr lang="en-US"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20200" y="2726369"/>
            <a:ext cx="2842895" cy="2873375"/>
          </a:xfrm>
          <a:custGeom>
            <a:avLst/>
            <a:gdLst/>
            <a:ahLst/>
            <a:cxnLst/>
            <a:rect l="l" t="t" r="r" b="b"/>
            <a:pathLst>
              <a:path w="2842895" h="2873375">
                <a:moveTo>
                  <a:pt x="869086" y="272808"/>
                </a:moveTo>
                <a:lnTo>
                  <a:pt x="647547" y="51155"/>
                </a:lnTo>
                <a:lnTo>
                  <a:pt x="610628" y="22733"/>
                </a:lnTo>
                <a:lnTo>
                  <a:pt x="569442" y="5689"/>
                </a:lnTo>
                <a:lnTo>
                  <a:pt x="526135" y="0"/>
                </a:lnTo>
                <a:lnTo>
                  <a:pt x="482828" y="5689"/>
                </a:lnTo>
                <a:lnTo>
                  <a:pt x="441642" y="22733"/>
                </a:lnTo>
                <a:lnTo>
                  <a:pt x="404723" y="51155"/>
                </a:lnTo>
                <a:lnTo>
                  <a:pt x="51117" y="404952"/>
                </a:lnTo>
                <a:lnTo>
                  <a:pt x="22720" y="441896"/>
                </a:lnTo>
                <a:lnTo>
                  <a:pt x="5676" y="483095"/>
                </a:lnTo>
                <a:lnTo>
                  <a:pt x="0" y="526427"/>
                </a:lnTo>
                <a:lnTo>
                  <a:pt x="5676" y="569772"/>
                </a:lnTo>
                <a:lnTo>
                  <a:pt x="22720" y="610971"/>
                </a:lnTo>
                <a:lnTo>
                  <a:pt x="51117" y="647915"/>
                </a:lnTo>
                <a:lnTo>
                  <a:pt x="272656" y="869569"/>
                </a:lnTo>
                <a:lnTo>
                  <a:pt x="869086" y="272808"/>
                </a:lnTo>
                <a:close/>
              </a:path>
              <a:path w="2842895" h="2873375">
                <a:moveTo>
                  <a:pt x="1508125" y="912202"/>
                </a:moveTo>
                <a:lnTo>
                  <a:pt x="1337716" y="912202"/>
                </a:lnTo>
                <a:lnTo>
                  <a:pt x="1337716" y="1508963"/>
                </a:lnTo>
                <a:lnTo>
                  <a:pt x="741273" y="1508963"/>
                </a:lnTo>
                <a:lnTo>
                  <a:pt x="741273" y="1679460"/>
                </a:lnTo>
                <a:lnTo>
                  <a:pt x="1422920" y="1679460"/>
                </a:lnTo>
                <a:lnTo>
                  <a:pt x="1456004" y="1672729"/>
                </a:lnTo>
                <a:lnTo>
                  <a:pt x="1483093" y="1654416"/>
                </a:lnTo>
                <a:lnTo>
                  <a:pt x="1501394" y="1627314"/>
                </a:lnTo>
                <a:lnTo>
                  <a:pt x="1508125" y="1594205"/>
                </a:lnTo>
                <a:lnTo>
                  <a:pt x="1508125" y="912202"/>
                </a:lnTo>
                <a:close/>
              </a:path>
              <a:path w="2842895" h="2873375">
                <a:moveTo>
                  <a:pt x="2615781" y="1602994"/>
                </a:moveTo>
                <a:lnTo>
                  <a:pt x="2614828" y="1552194"/>
                </a:lnTo>
                <a:lnTo>
                  <a:pt x="2611971" y="1501394"/>
                </a:lnTo>
                <a:lnTo>
                  <a:pt x="2607259" y="1463294"/>
                </a:lnTo>
                <a:lnTo>
                  <a:pt x="2600718" y="1412494"/>
                </a:lnTo>
                <a:lnTo>
                  <a:pt x="2592387" y="1361694"/>
                </a:lnTo>
                <a:lnTo>
                  <a:pt x="2582316" y="1323594"/>
                </a:lnTo>
                <a:lnTo>
                  <a:pt x="2570530" y="1272794"/>
                </a:lnTo>
                <a:lnTo>
                  <a:pt x="2557068" y="1234694"/>
                </a:lnTo>
                <a:lnTo>
                  <a:pt x="2541968" y="1183894"/>
                </a:lnTo>
                <a:lnTo>
                  <a:pt x="2525255" y="1145794"/>
                </a:lnTo>
                <a:lnTo>
                  <a:pt x="2506980" y="1107694"/>
                </a:lnTo>
                <a:lnTo>
                  <a:pt x="2487180" y="1056894"/>
                </a:lnTo>
                <a:lnTo>
                  <a:pt x="2465882" y="1018794"/>
                </a:lnTo>
                <a:lnTo>
                  <a:pt x="2443137" y="980694"/>
                </a:lnTo>
                <a:lnTo>
                  <a:pt x="2418969" y="942594"/>
                </a:lnTo>
                <a:lnTo>
                  <a:pt x="2393416" y="904494"/>
                </a:lnTo>
                <a:lnTo>
                  <a:pt x="2366505" y="866394"/>
                </a:lnTo>
                <a:lnTo>
                  <a:pt x="2360168" y="860691"/>
                </a:lnTo>
                <a:lnTo>
                  <a:pt x="2360168" y="1602994"/>
                </a:lnTo>
                <a:lnTo>
                  <a:pt x="2358948" y="1653794"/>
                </a:lnTo>
                <a:lnTo>
                  <a:pt x="2355304" y="1691894"/>
                </a:lnTo>
                <a:lnTo>
                  <a:pt x="2349322" y="1742694"/>
                </a:lnTo>
                <a:lnTo>
                  <a:pt x="2341041" y="1793494"/>
                </a:lnTo>
                <a:lnTo>
                  <a:pt x="2330526" y="1831594"/>
                </a:lnTo>
                <a:lnTo>
                  <a:pt x="2317851" y="1882394"/>
                </a:lnTo>
                <a:lnTo>
                  <a:pt x="2303056" y="1920494"/>
                </a:lnTo>
                <a:lnTo>
                  <a:pt x="2286216" y="1958594"/>
                </a:lnTo>
                <a:lnTo>
                  <a:pt x="2267381" y="2009394"/>
                </a:lnTo>
                <a:lnTo>
                  <a:pt x="2246617" y="2047494"/>
                </a:lnTo>
                <a:lnTo>
                  <a:pt x="2223986" y="2085594"/>
                </a:lnTo>
                <a:lnTo>
                  <a:pt x="2199538" y="2123694"/>
                </a:lnTo>
                <a:lnTo>
                  <a:pt x="2173338" y="2161794"/>
                </a:lnTo>
                <a:lnTo>
                  <a:pt x="2145461" y="2199894"/>
                </a:lnTo>
                <a:lnTo>
                  <a:pt x="2115934" y="2225294"/>
                </a:lnTo>
                <a:lnTo>
                  <a:pt x="2084857" y="2263394"/>
                </a:lnTo>
                <a:lnTo>
                  <a:pt x="2052256" y="2288794"/>
                </a:lnTo>
                <a:lnTo>
                  <a:pt x="2018207" y="2326894"/>
                </a:lnTo>
                <a:lnTo>
                  <a:pt x="1982774" y="2352294"/>
                </a:lnTo>
                <a:lnTo>
                  <a:pt x="1946008" y="2377694"/>
                </a:lnTo>
                <a:lnTo>
                  <a:pt x="1907971" y="2403094"/>
                </a:lnTo>
                <a:lnTo>
                  <a:pt x="1868716" y="2428494"/>
                </a:lnTo>
                <a:lnTo>
                  <a:pt x="1828317" y="2441194"/>
                </a:lnTo>
                <a:lnTo>
                  <a:pt x="1786839" y="2466594"/>
                </a:lnTo>
                <a:lnTo>
                  <a:pt x="1700834" y="2491994"/>
                </a:lnTo>
                <a:lnTo>
                  <a:pt x="1565160" y="2530094"/>
                </a:lnTo>
                <a:lnTo>
                  <a:pt x="1518399" y="2530094"/>
                </a:lnTo>
                <a:lnTo>
                  <a:pt x="1470964" y="2542794"/>
                </a:lnTo>
                <a:lnTo>
                  <a:pt x="1374876" y="2542794"/>
                </a:lnTo>
                <a:lnTo>
                  <a:pt x="1327442" y="2530094"/>
                </a:lnTo>
                <a:lnTo>
                  <a:pt x="1280680" y="2530094"/>
                </a:lnTo>
                <a:lnTo>
                  <a:pt x="1145006" y="2491994"/>
                </a:lnTo>
                <a:lnTo>
                  <a:pt x="1059002" y="2466594"/>
                </a:lnTo>
                <a:lnTo>
                  <a:pt x="1017511" y="2441194"/>
                </a:lnTo>
                <a:lnTo>
                  <a:pt x="977112" y="2428494"/>
                </a:lnTo>
                <a:lnTo>
                  <a:pt x="937869" y="2403094"/>
                </a:lnTo>
                <a:lnTo>
                  <a:pt x="899833" y="2377694"/>
                </a:lnTo>
                <a:lnTo>
                  <a:pt x="863066" y="2352294"/>
                </a:lnTo>
                <a:lnTo>
                  <a:pt x="827620" y="2326894"/>
                </a:lnTo>
                <a:lnTo>
                  <a:pt x="793584" y="2288794"/>
                </a:lnTo>
                <a:lnTo>
                  <a:pt x="760984" y="2263394"/>
                </a:lnTo>
                <a:lnTo>
                  <a:pt x="729894" y="2225294"/>
                </a:lnTo>
                <a:lnTo>
                  <a:pt x="700379" y="2199894"/>
                </a:lnTo>
                <a:lnTo>
                  <a:pt x="672490" y="2161794"/>
                </a:lnTo>
                <a:lnTo>
                  <a:pt x="646290" y="2123694"/>
                </a:lnTo>
                <a:lnTo>
                  <a:pt x="621855" y="2085594"/>
                </a:lnTo>
                <a:lnTo>
                  <a:pt x="599211" y="2047494"/>
                </a:lnTo>
                <a:lnTo>
                  <a:pt x="578446" y="2009394"/>
                </a:lnTo>
                <a:lnTo>
                  <a:pt x="559612" y="1958594"/>
                </a:lnTo>
                <a:lnTo>
                  <a:pt x="542772" y="1920494"/>
                </a:lnTo>
                <a:lnTo>
                  <a:pt x="527989" y="1882394"/>
                </a:lnTo>
                <a:lnTo>
                  <a:pt x="515302" y="1831594"/>
                </a:lnTo>
                <a:lnTo>
                  <a:pt x="504786" y="1793494"/>
                </a:lnTo>
                <a:lnTo>
                  <a:pt x="496519" y="1742694"/>
                </a:lnTo>
                <a:lnTo>
                  <a:pt x="490524" y="1691894"/>
                </a:lnTo>
                <a:lnTo>
                  <a:pt x="486892" y="1653794"/>
                </a:lnTo>
                <a:lnTo>
                  <a:pt x="485660" y="1602994"/>
                </a:lnTo>
                <a:lnTo>
                  <a:pt x="486892" y="1552194"/>
                </a:lnTo>
                <a:lnTo>
                  <a:pt x="490524" y="1501394"/>
                </a:lnTo>
                <a:lnTo>
                  <a:pt x="496519" y="1463294"/>
                </a:lnTo>
                <a:lnTo>
                  <a:pt x="504786" y="1412494"/>
                </a:lnTo>
                <a:lnTo>
                  <a:pt x="515302" y="1361694"/>
                </a:lnTo>
                <a:lnTo>
                  <a:pt x="527989" y="1323594"/>
                </a:lnTo>
                <a:lnTo>
                  <a:pt x="542772" y="1272794"/>
                </a:lnTo>
                <a:lnTo>
                  <a:pt x="559612" y="1234694"/>
                </a:lnTo>
                <a:lnTo>
                  <a:pt x="578446" y="1196594"/>
                </a:lnTo>
                <a:lnTo>
                  <a:pt x="599211" y="1158494"/>
                </a:lnTo>
                <a:lnTo>
                  <a:pt x="621855" y="1120394"/>
                </a:lnTo>
                <a:lnTo>
                  <a:pt x="646290" y="1082294"/>
                </a:lnTo>
                <a:lnTo>
                  <a:pt x="672490" y="1044194"/>
                </a:lnTo>
                <a:lnTo>
                  <a:pt x="700379" y="1006094"/>
                </a:lnTo>
                <a:lnTo>
                  <a:pt x="729894" y="967994"/>
                </a:lnTo>
                <a:lnTo>
                  <a:pt x="760984" y="942594"/>
                </a:lnTo>
                <a:lnTo>
                  <a:pt x="793584" y="904494"/>
                </a:lnTo>
                <a:lnTo>
                  <a:pt x="827620" y="879094"/>
                </a:lnTo>
                <a:lnTo>
                  <a:pt x="863066" y="853694"/>
                </a:lnTo>
                <a:lnTo>
                  <a:pt x="899833" y="828294"/>
                </a:lnTo>
                <a:lnTo>
                  <a:pt x="937869" y="802894"/>
                </a:lnTo>
                <a:lnTo>
                  <a:pt x="977112" y="777494"/>
                </a:lnTo>
                <a:lnTo>
                  <a:pt x="1017511" y="752094"/>
                </a:lnTo>
                <a:lnTo>
                  <a:pt x="1059002" y="739394"/>
                </a:lnTo>
                <a:lnTo>
                  <a:pt x="1101521" y="713994"/>
                </a:lnTo>
                <a:lnTo>
                  <a:pt x="1234643" y="675894"/>
                </a:lnTo>
                <a:lnTo>
                  <a:pt x="1280680" y="675894"/>
                </a:lnTo>
                <a:lnTo>
                  <a:pt x="1327442" y="663194"/>
                </a:lnTo>
                <a:lnTo>
                  <a:pt x="1518399" y="663194"/>
                </a:lnTo>
                <a:lnTo>
                  <a:pt x="1565160" y="675894"/>
                </a:lnTo>
                <a:lnTo>
                  <a:pt x="1611198" y="675894"/>
                </a:lnTo>
                <a:lnTo>
                  <a:pt x="1744319" y="713994"/>
                </a:lnTo>
                <a:lnTo>
                  <a:pt x="1786839" y="739394"/>
                </a:lnTo>
                <a:lnTo>
                  <a:pt x="1828317" y="752094"/>
                </a:lnTo>
                <a:lnTo>
                  <a:pt x="1868716" y="777494"/>
                </a:lnTo>
                <a:lnTo>
                  <a:pt x="1907971" y="802894"/>
                </a:lnTo>
                <a:lnTo>
                  <a:pt x="1946008" y="828294"/>
                </a:lnTo>
                <a:lnTo>
                  <a:pt x="1982774" y="853694"/>
                </a:lnTo>
                <a:lnTo>
                  <a:pt x="2018207" y="879094"/>
                </a:lnTo>
                <a:lnTo>
                  <a:pt x="2052256" y="904494"/>
                </a:lnTo>
                <a:lnTo>
                  <a:pt x="2084857" y="942594"/>
                </a:lnTo>
                <a:lnTo>
                  <a:pt x="2115934" y="967994"/>
                </a:lnTo>
                <a:lnTo>
                  <a:pt x="2145461" y="1006094"/>
                </a:lnTo>
                <a:lnTo>
                  <a:pt x="2173338" y="1044194"/>
                </a:lnTo>
                <a:lnTo>
                  <a:pt x="2199538" y="1082294"/>
                </a:lnTo>
                <a:lnTo>
                  <a:pt x="2223986" y="1120394"/>
                </a:lnTo>
                <a:lnTo>
                  <a:pt x="2246617" y="1158494"/>
                </a:lnTo>
                <a:lnTo>
                  <a:pt x="2267381" y="1196594"/>
                </a:lnTo>
                <a:lnTo>
                  <a:pt x="2286216" y="1234694"/>
                </a:lnTo>
                <a:lnTo>
                  <a:pt x="2303056" y="1272794"/>
                </a:lnTo>
                <a:lnTo>
                  <a:pt x="2317851" y="1323594"/>
                </a:lnTo>
                <a:lnTo>
                  <a:pt x="2330526" y="1361694"/>
                </a:lnTo>
                <a:lnTo>
                  <a:pt x="2341041" y="1412494"/>
                </a:lnTo>
                <a:lnTo>
                  <a:pt x="2349322" y="1463294"/>
                </a:lnTo>
                <a:lnTo>
                  <a:pt x="2355304" y="1501394"/>
                </a:lnTo>
                <a:lnTo>
                  <a:pt x="2358948" y="1552194"/>
                </a:lnTo>
                <a:lnTo>
                  <a:pt x="2360168" y="1602994"/>
                </a:lnTo>
                <a:lnTo>
                  <a:pt x="2360168" y="860691"/>
                </a:lnTo>
                <a:lnTo>
                  <a:pt x="2338298" y="840994"/>
                </a:lnTo>
                <a:lnTo>
                  <a:pt x="2308809" y="802894"/>
                </a:lnTo>
                <a:lnTo>
                  <a:pt x="2278088" y="764794"/>
                </a:lnTo>
                <a:lnTo>
                  <a:pt x="2246172" y="739394"/>
                </a:lnTo>
                <a:lnTo>
                  <a:pt x="2213089" y="701294"/>
                </a:lnTo>
                <a:lnTo>
                  <a:pt x="2178875" y="675894"/>
                </a:lnTo>
                <a:lnTo>
                  <a:pt x="2161222" y="663194"/>
                </a:lnTo>
                <a:lnTo>
                  <a:pt x="2143569" y="650494"/>
                </a:lnTo>
                <a:lnTo>
                  <a:pt x="2107222" y="625094"/>
                </a:lnTo>
                <a:lnTo>
                  <a:pt x="2069846" y="599694"/>
                </a:lnTo>
                <a:lnTo>
                  <a:pt x="2031492" y="574294"/>
                </a:lnTo>
                <a:lnTo>
                  <a:pt x="1992198" y="548894"/>
                </a:lnTo>
                <a:lnTo>
                  <a:pt x="1951990" y="536194"/>
                </a:lnTo>
                <a:lnTo>
                  <a:pt x="1910918" y="510794"/>
                </a:lnTo>
                <a:lnTo>
                  <a:pt x="1869008" y="498094"/>
                </a:lnTo>
                <a:lnTo>
                  <a:pt x="1826298" y="472694"/>
                </a:lnTo>
                <a:lnTo>
                  <a:pt x="1693773" y="434594"/>
                </a:lnTo>
                <a:lnTo>
                  <a:pt x="1648244" y="434594"/>
                </a:lnTo>
                <a:lnTo>
                  <a:pt x="1555381" y="409194"/>
                </a:lnTo>
                <a:lnTo>
                  <a:pt x="1508125" y="409194"/>
                </a:lnTo>
                <a:lnTo>
                  <a:pt x="1508125" y="231394"/>
                </a:lnTo>
                <a:lnTo>
                  <a:pt x="1711617" y="231394"/>
                </a:lnTo>
                <a:lnTo>
                  <a:pt x="1738706" y="205994"/>
                </a:lnTo>
                <a:lnTo>
                  <a:pt x="1757019" y="180594"/>
                </a:lnTo>
                <a:lnTo>
                  <a:pt x="1763737" y="155194"/>
                </a:lnTo>
                <a:lnTo>
                  <a:pt x="1757019" y="117094"/>
                </a:lnTo>
                <a:lnTo>
                  <a:pt x="1738706" y="91694"/>
                </a:lnTo>
                <a:lnTo>
                  <a:pt x="1711617" y="78994"/>
                </a:lnTo>
                <a:lnTo>
                  <a:pt x="1678533" y="66294"/>
                </a:lnTo>
                <a:lnTo>
                  <a:pt x="1167307" y="66294"/>
                </a:lnTo>
                <a:lnTo>
                  <a:pt x="1134224" y="78994"/>
                </a:lnTo>
                <a:lnTo>
                  <a:pt x="1107122" y="91694"/>
                </a:lnTo>
                <a:lnTo>
                  <a:pt x="1088821" y="117094"/>
                </a:lnTo>
                <a:lnTo>
                  <a:pt x="1082103" y="155194"/>
                </a:lnTo>
                <a:lnTo>
                  <a:pt x="1088821" y="180594"/>
                </a:lnTo>
                <a:lnTo>
                  <a:pt x="1107122" y="205994"/>
                </a:lnTo>
                <a:lnTo>
                  <a:pt x="1134224" y="231394"/>
                </a:lnTo>
                <a:lnTo>
                  <a:pt x="1337716" y="231394"/>
                </a:lnTo>
                <a:lnTo>
                  <a:pt x="1337716" y="409194"/>
                </a:lnTo>
                <a:lnTo>
                  <a:pt x="1290447" y="409194"/>
                </a:lnTo>
                <a:lnTo>
                  <a:pt x="1197597" y="434594"/>
                </a:lnTo>
                <a:lnTo>
                  <a:pt x="1152067" y="434594"/>
                </a:lnTo>
                <a:lnTo>
                  <a:pt x="1019530" y="472694"/>
                </a:lnTo>
                <a:lnTo>
                  <a:pt x="976820" y="498094"/>
                </a:lnTo>
                <a:lnTo>
                  <a:pt x="934923" y="510794"/>
                </a:lnTo>
                <a:lnTo>
                  <a:pt x="893838" y="536194"/>
                </a:lnTo>
                <a:lnTo>
                  <a:pt x="853643" y="548894"/>
                </a:lnTo>
                <a:lnTo>
                  <a:pt x="814349" y="574294"/>
                </a:lnTo>
                <a:lnTo>
                  <a:pt x="775995" y="599694"/>
                </a:lnTo>
                <a:lnTo>
                  <a:pt x="738619" y="625094"/>
                </a:lnTo>
                <a:lnTo>
                  <a:pt x="702259" y="650494"/>
                </a:lnTo>
                <a:lnTo>
                  <a:pt x="666965" y="675894"/>
                </a:lnTo>
                <a:lnTo>
                  <a:pt x="632752" y="701294"/>
                </a:lnTo>
                <a:lnTo>
                  <a:pt x="599668" y="739394"/>
                </a:lnTo>
                <a:lnTo>
                  <a:pt x="567740" y="764794"/>
                </a:lnTo>
                <a:lnTo>
                  <a:pt x="537019" y="802894"/>
                </a:lnTo>
                <a:lnTo>
                  <a:pt x="507542" y="840994"/>
                </a:lnTo>
                <a:lnTo>
                  <a:pt x="479323" y="866394"/>
                </a:lnTo>
                <a:lnTo>
                  <a:pt x="452424" y="904494"/>
                </a:lnTo>
                <a:lnTo>
                  <a:pt x="426872" y="942594"/>
                </a:lnTo>
                <a:lnTo>
                  <a:pt x="402691" y="980694"/>
                </a:lnTo>
                <a:lnTo>
                  <a:pt x="379945" y="1018794"/>
                </a:lnTo>
                <a:lnTo>
                  <a:pt x="358648" y="1056894"/>
                </a:lnTo>
                <a:lnTo>
                  <a:pt x="338848" y="1107694"/>
                </a:lnTo>
                <a:lnTo>
                  <a:pt x="320573" y="1145794"/>
                </a:lnTo>
                <a:lnTo>
                  <a:pt x="303872" y="1183894"/>
                </a:lnTo>
                <a:lnTo>
                  <a:pt x="288772" y="1234694"/>
                </a:lnTo>
                <a:lnTo>
                  <a:pt x="275310" y="1272794"/>
                </a:lnTo>
                <a:lnTo>
                  <a:pt x="263512" y="1323594"/>
                </a:lnTo>
                <a:lnTo>
                  <a:pt x="253441" y="1361694"/>
                </a:lnTo>
                <a:lnTo>
                  <a:pt x="245122" y="1412494"/>
                </a:lnTo>
                <a:lnTo>
                  <a:pt x="238582" y="1463294"/>
                </a:lnTo>
                <a:lnTo>
                  <a:pt x="233870" y="1501394"/>
                </a:lnTo>
                <a:lnTo>
                  <a:pt x="231013" y="1552194"/>
                </a:lnTo>
                <a:lnTo>
                  <a:pt x="230047" y="1602994"/>
                </a:lnTo>
                <a:lnTo>
                  <a:pt x="231101" y="1653794"/>
                </a:lnTo>
                <a:lnTo>
                  <a:pt x="234251" y="1704594"/>
                </a:lnTo>
                <a:lnTo>
                  <a:pt x="239445" y="1755394"/>
                </a:lnTo>
                <a:lnTo>
                  <a:pt x="246646" y="1806194"/>
                </a:lnTo>
                <a:lnTo>
                  <a:pt x="255828" y="1844294"/>
                </a:lnTo>
                <a:lnTo>
                  <a:pt x="266941" y="1895094"/>
                </a:lnTo>
                <a:lnTo>
                  <a:pt x="279958" y="1945894"/>
                </a:lnTo>
                <a:lnTo>
                  <a:pt x="294843" y="1996694"/>
                </a:lnTo>
                <a:lnTo>
                  <a:pt x="311556" y="2034794"/>
                </a:lnTo>
                <a:lnTo>
                  <a:pt x="330047" y="2085594"/>
                </a:lnTo>
                <a:lnTo>
                  <a:pt x="350291" y="2123694"/>
                </a:lnTo>
                <a:lnTo>
                  <a:pt x="372262" y="2161794"/>
                </a:lnTo>
                <a:lnTo>
                  <a:pt x="395897" y="2212594"/>
                </a:lnTo>
                <a:lnTo>
                  <a:pt x="421182" y="2250694"/>
                </a:lnTo>
                <a:lnTo>
                  <a:pt x="448056" y="2288794"/>
                </a:lnTo>
                <a:lnTo>
                  <a:pt x="476504" y="2326894"/>
                </a:lnTo>
                <a:lnTo>
                  <a:pt x="506488" y="2364994"/>
                </a:lnTo>
                <a:lnTo>
                  <a:pt x="537946" y="2403094"/>
                </a:lnTo>
                <a:lnTo>
                  <a:pt x="570865" y="2441194"/>
                </a:lnTo>
                <a:lnTo>
                  <a:pt x="408978" y="2758694"/>
                </a:lnTo>
                <a:lnTo>
                  <a:pt x="399999" y="2784094"/>
                </a:lnTo>
                <a:lnTo>
                  <a:pt x="404190" y="2822194"/>
                </a:lnTo>
                <a:lnTo>
                  <a:pt x="420357" y="2847594"/>
                </a:lnTo>
                <a:lnTo>
                  <a:pt x="447319" y="2872994"/>
                </a:lnTo>
                <a:lnTo>
                  <a:pt x="528802" y="2872994"/>
                </a:lnTo>
                <a:lnTo>
                  <a:pt x="547370" y="2847594"/>
                </a:lnTo>
                <a:lnTo>
                  <a:pt x="562343" y="2834894"/>
                </a:lnTo>
                <a:lnTo>
                  <a:pt x="702932" y="2555494"/>
                </a:lnTo>
                <a:lnTo>
                  <a:pt x="741019" y="2580894"/>
                </a:lnTo>
                <a:lnTo>
                  <a:pt x="780173" y="2606294"/>
                </a:lnTo>
                <a:lnTo>
                  <a:pt x="820369" y="2631694"/>
                </a:lnTo>
                <a:lnTo>
                  <a:pt x="861568" y="2657094"/>
                </a:lnTo>
                <a:lnTo>
                  <a:pt x="903732" y="2669794"/>
                </a:lnTo>
                <a:lnTo>
                  <a:pt x="946848" y="2695194"/>
                </a:lnTo>
                <a:lnTo>
                  <a:pt x="990866" y="2707894"/>
                </a:lnTo>
                <a:lnTo>
                  <a:pt x="1035773" y="2733294"/>
                </a:lnTo>
                <a:lnTo>
                  <a:pt x="1175435" y="2771394"/>
                </a:lnTo>
                <a:lnTo>
                  <a:pt x="1223556" y="2771394"/>
                </a:lnTo>
                <a:lnTo>
                  <a:pt x="1272387" y="2784094"/>
                </a:lnTo>
                <a:lnTo>
                  <a:pt x="1321917" y="2784094"/>
                </a:lnTo>
                <a:lnTo>
                  <a:pt x="1372095" y="2796794"/>
                </a:lnTo>
                <a:lnTo>
                  <a:pt x="1473733" y="2796794"/>
                </a:lnTo>
                <a:lnTo>
                  <a:pt x="1523923" y="2784094"/>
                </a:lnTo>
                <a:lnTo>
                  <a:pt x="1573453" y="2784094"/>
                </a:lnTo>
                <a:lnTo>
                  <a:pt x="1622285" y="2771394"/>
                </a:lnTo>
                <a:lnTo>
                  <a:pt x="1670392" y="2771394"/>
                </a:lnTo>
                <a:lnTo>
                  <a:pt x="1810067" y="2733294"/>
                </a:lnTo>
                <a:lnTo>
                  <a:pt x="1854974" y="2707894"/>
                </a:lnTo>
                <a:lnTo>
                  <a:pt x="1898992" y="2695194"/>
                </a:lnTo>
                <a:lnTo>
                  <a:pt x="1942096" y="2669794"/>
                </a:lnTo>
                <a:lnTo>
                  <a:pt x="1984273" y="2657094"/>
                </a:lnTo>
                <a:lnTo>
                  <a:pt x="2025472" y="2631694"/>
                </a:lnTo>
                <a:lnTo>
                  <a:pt x="2065655" y="2606294"/>
                </a:lnTo>
                <a:lnTo>
                  <a:pt x="2104809" y="2580894"/>
                </a:lnTo>
                <a:lnTo>
                  <a:pt x="2142896" y="2555494"/>
                </a:lnTo>
                <a:lnTo>
                  <a:pt x="2283485" y="2834894"/>
                </a:lnTo>
                <a:lnTo>
                  <a:pt x="2298458" y="2847594"/>
                </a:lnTo>
                <a:lnTo>
                  <a:pt x="2317038" y="2872994"/>
                </a:lnTo>
                <a:lnTo>
                  <a:pt x="2398509" y="2872994"/>
                </a:lnTo>
                <a:lnTo>
                  <a:pt x="2425471" y="2847594"/>
                </a:lnTo>
                <a:lnTo>
                  <a:pt x="2441651" y="2822194"/>
                </a:lnTo>
                <a:lnTo>
                  <a:pt x="2445842" y="2784094"/>
                </a:lnTo>
                <a:lnTo>
                  <a:pt x="2436850" y="2758694"/>
                </a:lnTo>
                <a:lnTo>
                  <a:pt x="2333244" y="2555494"/>
                </a:lnTo>
                <a:lnTo>
                  <a:pt x="2326767" y="2542794"/>
                </a:lnTo>
                <a:lnTo>
                  <a:pt x="2274963" y="2441194"/>
                </a:lnTo>
                <a:lnTo>
                  <a:pt x="2307285" y="2403094"/>
                </a:lnTo>
                <a:lnTo>
                  <a:pt x="2338273" y="2364994"/>
                </a:lnTo>
                <a:lnTo>
                  <a:pt x="2367902" y="2326894"/>
                </a:lnTo>
                <a:lnTo>
                  <a:pt x="2396096" y="2288794"/>
                </a:lnTo>
                <a:lnTo>
                  <a:pt x="2422829" y="2250694"/>
                </a:lnTo>
                <a:lnTo>
                  <a:pt x="2448052" y="2212594"/>
                </a:lnTo>
                <a:lnTo>
                  <a:pt x="2471699" y="2174494"/>
                </a:lnTo>
                <a:lnTo>
                  <a:pt x="2493734" y="2123694"/>
                </a:lnTo>
                <a:lnTo>
                  <a:pt x="2514104" y="2085594"/>
                </a:lnTo>
                <a:lnTo>
                  <a:pt x="2532773" y="2034794"/>
                </a:lnTo>
                <a:lnTo>
                  <a:pt x="2549677" y="1996694"/>
                </a:lnTo>
                <a:lnTo>
                  <a:pt x="2564777" y="1945894"/>
                </a:lnTo>
                <a:lnTo>
                  <a:pt x="2578023" y="1895094"/>
                </a:lnTo>
                <a:lnTo>
                  <a:pt x="2589352" y="1844294"/>
                </a:lnTo>
                <a:lnTo>
                  <a:pt x="2598737" y="1806194"/>
                </a:lnTo>
                <a:lnTo>
                  <a:pt x="2606129" y="1755394"/>
                </a:lnTo>
                <a:lnTo>
                  <a:pt x="2611463" y="1704594"/>
                </a:lnTo>
                <a:lnTo>
                  <a:pt x="2614701" y="1653794"/>
                </a:lnTo>
                <a:lnTo>
                  <a:pt x="2615781" y="1602994"/>
                </a:lnTo>
                <a:close/>
              </a:path>
              <a:path w="2842895" h="2873375">
                <a:moveTo>
                  <a:pt x="2842641" y="528561"/>
                </a:moveTo>
                <a:lnTo>
                  <a:pt x="2837319" y="485305"/>
                </a:lnTo>
                <a:lnTo>
                  <a:pt x="2821343" y="444652"/>
                </a:lnTo>
                <a:lnTo>
                  <a:pt x="2794711" y="409206"/>
                </a:lnTo>
                <a:lnTo>
                  <a:pt x="2441117" y="55410"/>
                </a:lnTo>
                <a:lnTo>
                  <a:pt x="2404199" y="27000"/>
                </a:lnTo>
                <a:lnTo>
                  <a:pt x="2363012" y="9944"/>
                </a:lnTo>
                <a:lnTo>
                  <a:pt x="2319693" y="4267"/>
                </a:lnTo>
                <a:lnTo>
                  <a:pt x="2276386" y="9944"/>
                </a:lnTo>
                <a:lnTo>
                  <a:pt x="2235200" y="27000"/>
                </a:lnTo>
                <a:lnTo>
                  <a:pt x="2198281" y="55410"/>
                </a:lnTo>
                <a:lnTo>
                  <a:pt x="1976755" y="272808"/>
                </a:lnTo>
                <a:lnTo>
                  <a:pt x="2573185" y="869569"/>
                </a:lnTo>
                <a:lnTo>
                  <a:pt x="2794711" y="647915"/>
                </a:lnTo>
                <a:lnTo>
                  <a:pt x="2821343" y="612470"/>
                </a:lnTo>
                <a:lnTo>
                  <a:pt x="2837319" y="571817"/>
                </a:lnTo>
                <a:lnTo>
                  <a:pt x="2842641" y="5285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39586B3E-60A0-86DF-4EC9-78DBE27FE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200" y="6174424"/>
            <a:ext cx="5486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50">
                <a:solidFill>
                  <a:schemeClr val="bg1"/>
                </a:solidFill>
                <a:latin typeface="Calibri"/>
                <a:cs typeface="Calibri"/>
              </a:rPr>
              <a:t>Slide </a:t>
            </a:r>
            <a:r>
              <a:rPr lang="en-US" spc="-50">
                <a:solidFill>
                  <a:schemeClr val="bg1"/>
                </a:solidFill>
                <a:latin typeface="Calibri"/>
                <a:cs typeface="Calibri"/>
              </a:rPr>
              <a:t>8</a:t>
            </a:r>
            <a:endParaRPr sz="180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8C09-82EE-7D15-B9C7-AF81E78B9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007" y="511929"/>
            <a:ext cx="9066530" cy="574040"/>
          </a:xfrm>
        </p:spPr>
        <p:txBody>
          <a:bodyPr/>
          <a:lstStyle/>
          <a:p>
            <a:r>
              <a:rPr lang="en-US"/>
              <a:t>2.</a:t>
            </a:r>
            <a:r>
              <a:rPr lang="en-US" spc="-90"/>
              <a:t> </a:t>
            </a:r>
            <a:r>
              <a:rPr lang="en-US"/>
              <a:t>Use</a:t>
            </a:r>
            <a:r>
              <a:rPr lang="en-US" spc="-85"/>
              <a:t> </a:t>
            </a:r>
            <a:r>
              <a:rPr lang="en-US"/>
              <a:t>of</a:t>
            </a:r>
            <a:r>
              <a:rPr lang="en-US" spc="-85"/>
              <a:t> </a:t>
            </a:r>
            <a:r>
              <a:rPr lang="en-US" spc="-10"/>
              <a:t>Wrong</a:t>
            </a:r>
            <a:r>
              <a:rPr lang="en-US" spc="-85"/>
              <a:t> </a:t>
            </a:r>
            <a:r>
              <a:rPr lang="en-US"/>
              <a:t>Journal</a:t>
            </a:r>
            <a:r>
              <a:rPr lang="en-US" spc="-80"/>
              <a:t> </a:t>
            </a:r>
            <a:r>
              <a:rPr lang="en-US" spc="-10"/>
              <a:t>Category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09768B-3FF9-A2FF-5015-E200A6736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8708" y="1676711"/>
            <a:ext cx="10191292" cy="3370153"/>
          </a:xfrm>
        </p:spPr>
        <p:txBody>
          <a:bodyPr/>
          <a:lstStyle/>
          <a:p>
            <a:pPr marL="12700" marR="5080">
              <a:spcBef>
                <a:spcPts val="825"/>
              </a:spcBef>
            </a:pPr>
            <a:r>
              <a:rPr lang="en-US" sz="2400" spc="-90"/>
              <a:t>To</a:t>
            </a:r>
            <a:r>
              <a:rPr lang="en-US" sz="2400" spc="-25"/>
              <a:t> </a:t>
            </a:r>
            <a:r>
              <a:rPr lang="en-US" sz="2400"/>
              <a:t>avoid</a:t>
            </a:r>
            <a:r>
              <a:rPr lang="en-US" sz="2400" spc="-95"/>
              <a:t> </a:t>
            </a:r>
            <a:r>
              <a:rPr lang="en-US" sz="2400"/>
              <a:t>balancing</a:t>
            </a:r>
            <a:r>
              <a:rPr lang="en-US" sz="2400" spc="-55"/>
              <a:t> </a:t>
            </a:r>
            <a:r>
              <a:rPr lang="en-US" sz="2400"/>
              <a:t>issues</a:t>
            </a:r>
            <a:r>
              <a:rPr lang="en-US" sz="2400" spc="-35"/>
              <a:t> </a:t>
            </a:r>
            <a:r>
              <a:rPr lang="en-US" sz="2400"/>
              <a:t>at</a:t>
            </a:r>
            <a:r>
              <a:rPr lang="en-US" sz="2400" spc="-55"/>
              <a:t> </a:t>
            </a:r>
            <a:r>
              <a:rPr lang="en-US" sz="2400"/>
              <a:t>month</a:t>
            </a:r>
            <a:r>
              <a:rPr lang="en-US" sz="2400" spc="-50"/>
              <a:t> </a:t>
            </a:r>
            <a:r>
              <a:rPr lang="en-US" sz="2400"/>
              <a:t>end</a:t>
            </a:r>
            <a:r>
              <a:rPr lang="en-US" sz="2400" spc="-60"/>
              <a:t> </a:t>
            </a:r>
            <a:r>
              <a:rPr lang="en-US" sz="2400"/>
              <a:t>when</a:t>
            </a:r>
            <a:r>
              <a:rPr lang="en-US" sz="2400" spc="-65"/>
              <a:t> </a:t>
            </a:r>
            <a:r>
              <a:rPr lang="en-US" sz="2400"/>
              <a:t>posting</a:t>
            </a:r>
            <a:r>
              <a:rPr lang="en-US" sz="2400" spc="-70"/>
              <a:t> </a:t>
            </a:r>
            <a:r>
              <a:rPr lang="en-US" sz="2400"/>
              <a:t>cash</a:t>
            </a:r>
            <a:r>
              <a:rPr lang="en-US" sz="2400" spc="-60"/>
              <a:t> </a:t>
            </a:r>
            <a:r>
              <a:rPr lang="en-US" sz="2400" spc="-10"/>
              <a:t>transactions</a:t>
            </a:r>
            <a:r>
              <a:rPr lang="en-US" sz="2400" spc="-45"/>
              <a:t> </a:t>
            </a:r>
            <a:r>
              <a:rPr lang="en-US" sz="2400"/>
              <a:t>make</a:t>
            </a:r>
            <a:r>
              <a:rPr lang="en-US" sz="2400" spc="-55"/>
              <a:t> </a:t>
            </a:r>
            <a:r>
              <a:rPr lang="en-US" sz="2400"/>
              <a:t>sure</a:t>
            </a:r>
            <a:r>
              <a:rPr lang="en-US" sz="2400" spc="-55"/>
              <a:t> </a:t>
            </a:r>
            <a:r>
              <a:rPr lang="en-US" sz="2400"/>
              <a:t>that</a:t>
            </a:r>
            <a:r>
              <a:rPr lang="en-US" sz="2400" spc="-55"/>
              <a:t> </a:t>
            </a:r>
            <a:r>
              <a:rPr lang="en-US" sz="2400" spc="-25"/>
              <a:t>you </a:t>
            </a:r>
            <a:r>
              <a:rPr lang="en-US" sz="2400"/>
              <a:t>are</a:t>
            </a:r>
            <a:r>
              <a:rPr lang="en-US" sz="2400" spc="-30"/>
              <a:t> </a:t>
            </a:r>
            <a:r>
              <a:rPr lang="en-US" sz="2400"/>
              <a:t>only</a:t>
            </a:r>
            <a:r>
              <a:rPr lang="en-US" sz="2400" spc="-40"/>
              <a:t> </a:t>
            </a:r>
            <a:r>
              <a:rPr lang="en-US" sz="2400"/>
              <a:t>using</a:t>
            </a:r>
            <a:r>
              <a:rPr lang="en-US" sz="2400" spc="-25"/>
              <a:t> </a:t>
            </a:r>
            <a:r>
              <a:rPr lang="en-US" sz="2400"/>
              <a:t>deposit</a:t>
            </a:r>
            <a:r>
              <a:rPr lang="en-US" sz="2400" spc="-25"/>
              <a:t> </a:t>
            </a:r>
            <a:r>
              <a:rPr lang="en-US" sz="2400"/>
              <a:t>&amp;</a:t>
            </a:r>
            <a:r>
              <a:rPr lang="en-US" sz="2400" spc="-25"/>
              <a:t> </a:t>
            </a:r>
            <a:r>
              <a:rPr lang="en-US" sz="2400"/>
              <a:t>pay</a:t>
            </a:r>
            <a:r>
              <a:rPr lang="en-US" sz="2400" spc="-40"/>
              <a:t> </a:t>
            </a:r>
            <a:r>
              <a:rPr lang="en-US" sz="2400"/>
              <a:t>type</a:t>
            </a:r>
            <a:r>
              <a:rPr lang="en-US" sz="2400" spc="-35"/>
              <a:t> </a:t>
            </a:r>
            <a:r>
              <a:rPr lang="en-US" sz="2400" spc="-10"/>
              <a:t>categories</a:t>
            </a:r>
            <a:r>
              <a:rPr lang="en-US" sz="2400" spc="-25"/>
              <a:t> </a:t>
            </a:r>
            <a:r>
              <a:rPr lang="en-US" sz="2400"/>
              <a:t>when</a:t>
            </a:r>
            <a:r>
              <a:rPr lang="en-US" sz="2400" spc="-25"/>
              <a:t> </a:t>
            </a:r>
            <a:r>
              <a:rPr lang="en-US" sz="2400"/>
              <a:t>posting</a:t>
            </a:r>
            <a:r>
              <a:rPr lang="en-US" sz="2400" spc="-25"/>
              <a:t> </a:t>
            </a:r>
            <a:r>
              <a:rPr lang="en-US" sz="2400"/>
              <a:t>cash</a:t>
            </a:r>
            <a:r>
              <a:rPr lang="en-US" sz="2400" spc="-35"/>
              <a:t> </a:t>
            </a:r>
            <a:r>
              <a:rPr lang="en-US" sz="2400" spc="-10"/>
              <a:t>transactions.</a:t>
            </a:r>
            <a:endParaRPr lang="en-US" sz="2400"/>
          </a:p>
          <a:p>
            <a:pPr marL="812800" indent="-342900">
              <a:buClr>
                <a:srgbClr val="962100"/>
              </a:buClr>
              <a:buFont typeface="Arial" panose="020B0604020202020204" pitchFamily="34" charset="0"/>
              <a:buChar char="•"/>
              <a:tabLst>
                <a:tab pos="756285" algn="l"/>
              </a:tabLst>
            </a:pPr>
            <a:r>
              <a:rPr lang="en-US" sz="2400"/>
              <a:t>Do</a:t>
            </a:r>
            <a:r>
              <a:rPr lang="en-US" sz="2400" spc="-55"/>
              <a:t> </a:t>
            </a:r>
            <a:r>
              <a:rPr lang="en-US" sz="2400"/>
              <a:t>not</a:t>
            </a:r>
            <a:r>
              <a:rPr lang="en-US" sz="2400" spc="-35"/>
              <a:t> </a:t>
            </a:r>
            <a:r>
              <a:rPr lang="en-US" sz="2400"/>
              <a:t>use</a:t>
            </a:r>
            <a:r>
              <a:rPr lang="en-US" sz="2400" spc="-35"/>
              <a:t> </a:t>
            </a:r>
            <a:r>
              <a:rPr lang="en-US" sz="2400"/>
              <a:t>journal</a:t>
            </a:r>
            <a:r>
              <a:rPr lang="en-US" sz="2400" spc="-60"/>
              <a:t> </a:t>
            </a:r>
            <a:r>
              <a:rPr lang="en-US" sz="2400"/>
              <a:t>category</a:t>
            </a:r>
            <a:r>
              <a:rPr lang="en-US" sz="2400" spc="-35"/>
              <a:t> </a:t>
            </a:r>
            <a:r>
              <a:rPr lang="en-US" sz="2400"/>
              <a:t>“NC</a:t>
            </a:r>
            <a:r>
              <a:rPr lang="en-US" sz="2400" spc="-55"/>
              <a:t> </a:t>
            </a:r>
            <a:r>
              <a:rPr lang="en-US" sz="2400"/>
              <a:t>Internal</a:t>
            </a:r>
            <a:r>
              <a:rPr lang="en-US" sz="2400" spc="-40"/>
              <a:t> </a:t>
            </a:r>
            <a:r>
              <a:rPr lang="en-US" sz="2400"/>
              <a:t>AGY</a:t>
            </a:r>
            <a:r>
              <a:rPr lang="en-US" sz="2400" spc="-45"/>
              <a:t> </a:t>
            </a:r>
            <a:r>
              <a:rPr lang="en-US" sz="2400"/>
              <a:t>BC”</a:t>
            </a:r>
            <a:r>
              <a:rPr lang="en-US" sz="2400" spc="-45"/>
              <a:t> </a:t>
            </a:r>
            <a:r>
              <a:rPr lang="en-US" sz="2400"/>
              <a:t>on</a:t>
            </a:r>
            <a:r>
              <a:rPr lang="en-US" sz="2400" spc="-35"/>
              <a:t> </a:t>
            </a:r>
            <a:r>
              <a:rPr lang="en-US" sz="2400"/>
              <a:t>any</a:t>
            </a:r>
            <a:r>
              <a:rPr lang="en-US" sz="2400" spc="-45"/>
              <a:t> </a:t>
            </a:r>
            <a:r>
              <a:rPr lang="en-US" sz="2400" spc="-10"/>
              <a:t>transactions</a:t>
            </a:r>
            <a:r>
              <a:rPr lang="en-US" sz="2400" spc="-35"/>
              <a:t> </a:t>
            </a:r>
            <a:r>
              <a:rPr lang="en-US" sz="2400"/>
              <a:t>that</a:t>
            </a:r>
            <a:r>
              <a:rPr lang="en-US" sz="2400" spc="-35"/>
              <a:t> </a:t>
            </a:r>
            <a:r>
              <a:rPr lang="en-US" sz="2400" spc="-10"/>
              <a:t>include </a:t>
            </a:r>
            <a:r>
              <a:rPr lang="en-US" sz="2400"/>
              <a:t>the</a:t>
            </a:r>
            <a:r>
              <a:rPr lang="en-US" sz="2400" spc="-50"/>
              <a:t> </a:t>
            </a:r>
            <a:r>
              <a:rPr lang="en-US" sz="2400"/>
              <a:t>cash</a:t>
            </a:r>
            <a:r>
              <a:rPr lang="en-US" sz="2400" spc="-55"/>
              <a:t> </a:t>
            </a:r>
            <a:r>
              <a:rPr lang="en-US" sz="2400"/>
              <a:t>account</a:t>
            </a:r>
            <a:r>
              <a:rPr lang="en-US" sz="2400" spc="-65"/>
              <a:t> </a:t>
            </a:r>
            <a:r>
              <a:rPr lang="en-US" sz="2400"/>
              <a:t>and</a:t>
            </a:r>
            <a:r>
              <a:rPr lang="en-US" sz="2400" spc="-45"/>
              <a:t> </a:t>
            </a:r>
            <a:r>
              <a:rPr lang="en-US" sz="2400"/>
              <a:t>are</a:t>
            </a:r>
            <a:r>
              <a:rPr lang="en-US" sz="2400" spc="-45"/>
              <a:t> </a:t>
            </a:r>
            <a:r>
              <a:rPr lang="en-US" sz="2400"/>
              <a:t>moving</a:t>
            </a:r>
            <a:r>
              <a:rPr lang="en-US" sz="2400" spc="-50"/>
              <a:t> </a:t>
            </a:r>
            <a:r>
              <a:rPr lang="en-US" sz="2400"/>
              <a:t>funds</a:t>
            </a:r>
            <a:r>
              <a:rPr lang="en-US" sz="2400" spc="-65"/>
              <a:t> </a:t>
            </a:r>
            <a:r>
              <a:rPr lang="en-US" sz="2400"/>
              <a:t>within</a:t>
            </a:r>
            <a:r>
              <a:rPr lang="en-US" sz="2400" spc="-50"/>
              <a:t> </a:t>
            </a:r>
            <a:r>
              <a:rPr lang="en-US" sz="2400" spc="-10"/>
              <a:t>different</a:t>
            </a:r>
            <a:r>
              <a:rPr lang="en-US" sz="2400" spc="-35"/>
              <a:t> </a:t>
            </a:r>
            <a:r>
              <a:rPr lang="en-US" sz="2400"/>
              <a:t>budget</a:t>
            </a:r>
            <a:r>
              <a:rPr lang="en-US" sz="2400" spc="-80"/>
              <a:t> </a:t>
            </a:r>
            <a:r>
              <a:rPr lang="en-US" sz="2400" spc="-10"/>
              <a:t>codes.</a:t>
            </a:r>
            <a:endParaRPr lang="en-US" sz="2400"/>
          </a:p>
          <a:p>
            <a:pPr marL="812165" marR="176530" indent="-342900">
              <a:spcBef>
                <a:spcPts val="605"/>
              </a:spcBef>
              <a:buClr>
                <a:srgbClr val="962100"/>
              </a:buClr>
              <a:buFont typeface="Arial" panose="020B0604020202020204" pitchFamily="34" charset="0"/>
              <a:buChar char="•"/>
              <a:tabLst>
                <a:tab pos="756285" algn="l"/>
              </a:tabLst>
            </a:pPr>
            <a:r>
              <a:rPr lang="en-US" sz="2400"/>
              <a:t>Only</a:t>
            </a:r>
            <a:r>
              <a:rPr lang="en-US" sz="2400" spc="-60"/>
              <a:t> </a:t>
            </a:r>
            <a:r>
              <a:rPr lang="en-US" sz="2400"/>
              <a:t>use</a:t>
            </a:r>
            <a:r>
              <a:rPr lang="en-US" sz="2400" spc="-40"/>
              <a:t> </a:t>
            </a:r>
            <a:r>
              <a:rPr lang="en-US" sz="2400"/>
              <a:t>the</a:t>
            </a:r>
            <a:r>
              <a:rPr lang="en-US" sz="2400" spc="-45"/>
              <a:t> </a:t>
            </a:r>
            <a:r>
              <a:rPr lang="en-US" sz="2400"/>
              <a:t>“NC</a:t>
            </a:r>
            <a:r>
              <a:rPr lang="en-US" sz="2400" spc="-45"/>
              <a:t> </a:t>
            </a:r>
            <a:r>
              <a:rPr lang="en-US" sz="2400"/>
              <a:t>Internal</a:t>
            </a:r>
            <a:r>
              <a:rPr lang="en-US" sz="2400" spc="-35"/>
              <a:t> </a:t>
            </a:r>
            <a:r>
              <a:rPr lang="en-US" sz="2400"/>
              <a:t>AGY</a:t>
            </a:r>
            <a:r>
              <a:rPr lang="en-US" sz="2400" spc="-55"/>
              <a:t> </a:t>
            </a:r>
            <a:r>
              <a:rPr lang="en-US" sz="2400"/>
              <a:t>BC”</a:t>
            </a:r>
            <a:r>
              <a:rPr lang="en-US" sz="2400" spc="-45"/>
              <a:t> </a:t>
            </a:r>
            <a:r>
              <a:rPr lang="en-US" sz="2400" spc="-10"/>
              <a:t>category</a:t>
            </a:r>
            <a:r>
              <a:rPr lang="en-US" sz="2400" spc="-50"/>
              <a:t> </a:t>
            </a:r>
            <a:r>
              <a:rPr lang="en-US" sz="2400"/>
              <a:t>to</a:t>
            </a:r>
            <a:r>
              <a:rPr lang="en-US" sz="2400" spc="-35"/>
              <a:t> </a:t>
            </a:r>
            <a:r>
              <a:rPr lang="en-US" sz="2400"/>
              <a:t>reclass</a:t>
            </a:r>
            <a:r>
              <a:rPr lang="en-US" sz="2400" spc="-25"/>
              <a:t> </a:t>
            </a:r>
            <a:r>
              <a:rPr lang="en-US" sz="2400"/>
              <a:t>cash</a:t>
            </a:r>
            <a:r>
              <a:rPr lang="en-US" sz="2400" spc="-55"/>
              <a:t> </a:t>
            </a:r>
            <a:r>
              <a:rPr lang="en-US" sz="2400"/>
              <a:t>between</a:t>
            </a:r>
            <a:r>
              <a:rPr lang="en-US" sz="2400" spc="-45"/>
              <a:t> </a:t>
            </a:r>
            <a:r>
              <a:rPr lang="en-US" sz="2400"/>
              <a:t>budget</a:t>
            </a:r>
            <a:r>
              <a:rPr lang="en-US" sz="2400" spc="-70"/>
              <a:t> </a:t>
            </a:r>
            <a:r>
              <a:rPr lang="en-US" sz="2400" spc="-10"/>
              <a:t>funds </a:t>
            </a:r>
            <a:r>
              <a:rPr lang="en-US" sz="2400"/>
              <a:t>that</a:t>
            </a:r>
            <a:r>
              <a:rPr lang="en-US" sz="2400" spc="-50"/>
              <a:t> </a:t>
            </a:r>
            <a:r>
              <a:rPr lang="en-US" sz="2400"/>
              <a:t>are</a:t>
            </a:r>
            <a:r>
              <a:rPr lang="en-US" sz="2400" spc="-45"/>
              <a:t> </a:t>
            </a:r>
            <a:r>
              <a:rPr lang="en-US" sz="2400"/>
              <a:t>within</a:t>
            </a:r>
            <a:r>
              <a:rPr lang="en-US" sz="2400" spc="-45"/>
              <a:t> </a:t>
            </a:r>
            <a:r>
              <a:rPr lang="en-US" sz="2400"/>
              <a:t>the</a:t>
            </a:r>
            <a:r>
              <a:rPr lang="en-US" sz="2400" spc="-45"/>
              <a:t> </a:t>
            </a:r>
            <a:r>
              <a:rPr lang="en-US" sz="2400"/>
              <a:t>same</a:t>
            </a:r>
            <a:r>
              <a:rPr lang="en-US" sz="2400" spc="-35"/>
              <a:t> </a:t>
            </a:r>
            <a:r>
              <a:rPr lang="en-US" sz="2400"/>
              <a:t>budget</a:t>
            </a:r>
            <a:r>
              <a:rPr lang="en-US" sz="2400" spc="-80"/>
              <a:t> </a:t>
            </a:r>
            <a:r>
              <a:rPr lang="en-US" sz="2400" spc="-10"/>
              <a:t>code.</a:t>
            </a:r>
            <a:endParaRPr lang="en-US" sz="2400"/>
          </a:p>
          <a:p>
            <a:endParaRPr lang="en-US"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4262" y="1285143"/>
            <a:ext cx="9692640" cy="0"/>
          </a:xfrm>
          <a:custGeom>
            <a:avLst/>
            <a:gdLst/>
            <a:ahLst/>
            <a:cxnLst/>
            <a:rect l="l" t="t" r="r" b="b"/>
            <a:pathLst>
              <a:path w="9692640">
                <a:moveTo>
                  <a:pt x="0" y="0"/>
                </a:moveTo>
                <a:lnTo>
                  <a:pt x="9692640" y="0"/>
                </a:lnTo>
              </a:path>
            </a:pathLst>
          </a:custGeom>
          <a:ln w="19050">
            <a:solidFill>
              <a:srgbClr val="962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9375" y="939380"/>
            <a:ext cx="10982960" cy="309880"/>
          </a:xfrm>
          <a:custGeom>
            <a:avLst/>
            <a:gdLst/>
            <a:ahLst/>
            <a:cxnLst/>
            <a:rect l="l" t="t" r="r" b="b"/>
            <a:pathLst>
              <a:path w="10982960" h="309880">
                <a:moveTo>
                  <a:pt x="10982833" y="0"/>
                </a:moveTo>
                <a:lnTo>
                  <a:pt x="0" y="0"/>
                </a:lnTo>
                <a:lnTo>
                  <a:pt x="0" y="309791"/>
                </a:lnTo>
                <a:lnTo>
                  <a:pt x="10982833" y="309791"/>
                </a:lnTo>
                <a:lnTo>
                  <a:pt x="109828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0A1E3446-2567-A006-5587-DB80452AF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200" y="6174424"/>
            <a:ext cx="5486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50">
                <a:solidFill>
                  <a:schemeClr val="bg1"/>
                </a:solidFill>
                <a:latin typeface="Calibri"/>
                <a:cs typeface="Calibri"/>
              </a:rPr>
              <a:t>Slide </a:t>
            </a:r>
            <a:r>
              <a:rPr lang="en-US" spc="-50">
                <a:solidFill>
                  <a:schemeClr val="bg1"/>
                </a:solidFill>
                <a:latin typeface="Calibri"/>
                <a:cs typeface="Calibri"/>
              </a:rPr>
              <a:t>9</a:t>
            </a:r>
            <a:endParaRPr sz="180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K2XVsuZh"/>
  <p:tag name="ARTICULATE_SLIDE_COUNT" val="2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1161</Words>
  <Application>Microsoft Office PowerPoint</Application>
  <PresentationFormat>Widescreen</PresentationFormat>
  <Paragraphs>127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Aptos</vt:lpstr>
      <vt:lpstr>Arial</vt:lpstr>
      <vt:lpstr>Calibri</vt:lpstr>
      <vt:lpstr>Wingdings</vt:lpstr>
      <vt:lpstr>Office Theme</vt:lpstr>
      <vt:lpstr>Month End  Balancing and Certification</vt:lpstr>
      <vt:lpstr>Month End Balancing &amp; Certification</vt:lpstr>
      <vt:lpstr>Agenda</vt:lpstr>
      <vt:lpstr>Certification Deadline</vt:lpstr>
      <vt:lpstr>Month End Checklist</vt:lpstr>
      <vt:lpstr>Simplify Monthly Reconciliation</vt:lpstr>
      <vt:lpstr>Other Issues Identified to Address</vt:lpstr>
      <vt:lpstr>1. Auto-post deadline</vt:lpstr>
      <vt:lpstr>2. Use of Wrong Journal Category</vt:lpstr>
      <vt:lpstr>Use of Wrong Journal Category Incorrect Example</vt:lpstr>
      <vt:lpstr>Use of Journal Category Correct Example</vt:lpstr>
      <vt:lpstr>3. Canceling Invoices After Rejected IC Batches</vt:lpstr>
      <vt:lpstr>Canceling Invoices After Rejected IC Batches Balance Issue</vt:lpstr>
      <vt:lpstr>Canceling Invoices After Rejected IC Batches on Detail Balances</vt:lpstr>
      <vt:lpstr>4. Reversing a Journal Entry</vt:lpstr>
      <vt:lpstr>Original Journal Once Reversal is Submitted</vt:lpstr>
      <vt:lpstr>Reversal Journal Created to “Request Approval”</vt:lpstr>
      <vt:lpstr>5. IC Transactions</vt:lpstr>
      <vt:lpstr>IC Transactions Provider and Receiver</vt:lpstr>
      <vt:lpstr>5. IC Transactions Accounts</vt:lpstr>
      <vt:lpstr>IC Transactions Incorrect Example</vt:lpstr>
      <vt:lpstr>IC Transactions Correct Example</vt:lpstr>
      <vt:lpstr>Enhancements</vt:lpstr>
      <vt:lpstr>NCFS Contact</vt:lpstr>
      <vt:lpstr>Questions &amp; Answers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FBR Release 3 – Project Coordinators Meeting</dc:title>
  <dc:creator>Gorman, Raymond</dc:creator>
  <cp:lastModifiedBy>Laura Lee</cp:lastModifiedBy>
  <cp:revision>1</cp:revision>
  <dcterms:created xsi:type="dcterms:W3CDTF">2026-04-21T18:10:28Z</dcterms:created>
  <dcterms:modified xsi:type="dcterms:W3CDTF">2026-04-22T17:50:26Z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2025-03-26T00:00:00Z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2026-04-21T00:00:00Z</vt:filetime>
  </property>
  <property fmtid="{D5CDD505-2E9C-101B-9397-08002B2CF9AE}" pid="5" name="Producer">
    <vt:lpwstr>Microsoft® PowerPoint® for Microsoft 365</vt:lpwstr>
  </property>
  <property fmtid="{D5CDD505-2E9C-101B-9397-08002B2CF9AE}" pid="6" name="ArticulateGUID">
    <vt:lpwstr>E8E6A983-5FEC-440B-A756-BF3E0BA07122</vt:lpwstr>
  </property>
  <property fmtid="{D5CDD505-2E9C-101B-9397-08002B2CF9AE}" pid="7" name="ArticulatePath">
    <vt:lpwstr>https://ncosc-my.sharepoint.com/personal/laura_lee_ncosc_gov/Documents/Documents/Month_End_Balancing_and_Certification_Oct 2024_Final</vt:lpwstr>
  </property>
  <property fmtid="{D5CDD505-2E9C-101B-9397-08002B2CF9AE}" pid="8" name="MSIP_Label_8cf4a652-f7e0-491e-8e13-44afaf9aeba3_Enabled">
    <vt:lpwstr>true</vt:lpwstr>
  </property>
  <property fmtid="{D5CDD505-2E9C-101B-9397-08002B2CF9AE}" pid="9" name="MSIP_Label_8cf4a652-f7e0-491e-8e13-44afaf9aeba3_Method">
    <vt:lpwstr>Standard</vt:lpwstr>
  </property>
  <property fmtid="{D5CDD505-2E9C-101B-9397-08002B2CF9AE}" pid="10" name="MSIP_Label_8cf4a652-f7e0-491e-8e13-44afaf9aeba3_ContentBits">
    <vt:lpwstr>0</vt:lpwstr>
  </property>
  <property fmtid="{D5CDD505-2E9C-101B-9397-08002B2CF9AE}" pid="11" name="MSIP_Label_8cf4a652-f7e0-491e-8e13-44afaf9aeba3_SiteId">
    <vt:lpwstr>a1f43f48-54fe-433f-9378-968b45bc6665</vt:lpwstr>
  </property>
  <property fmtid="{D5CDD505-2E9C-101B-9397-08002B2CF9AE}" pid="12" name="MSIP_Label_8cf4a652-f7e0-491e-8e13-44afaf9aeba3_ActionId">
    <vt:lpwstr>8ab92dbd-de28-46f0-a44e-294126bd2ba7</vt:lpwstr>
  </property>
  <property fmtid="{D5CDD505-2E9C-101B-9397-08002B2CF9AE}" pid="13" name="MSIP_Label_8cf4a652-f7e0-491e-8e13-44afaf9aeba3_Name">
    <vt:lpwstr>Anyone</vt:lpwstr>
  </property>
  <property fmtid="{D5CDD505-2E9C-101B-9397-08002B2CF9AE}" pid="14" name="MSIP_Label_8cf4a652-f7e0-491e-8e13-44afaf9aeba3_Tag">
    <vt:lpwstr>10, 3, 0, 2</vt:lpwstr>
  </property>
  <property fmtid="{D5CDD505-2E9C-101B-9397-08002B2CF9AE}" pid="15" name="MSIP_Label_8cf4a652-f7e0-491e-8e13-44afaf9aeba3_SetDate">
    <vt:lpwstr>2026-04-22T16:21:56Z</vt:lpwstr>
  </property>
</Properties>
</file>