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1"/>
  </p:notesMasterIdLst>
  <p:sldIdLst>
    <p:sldId id="4291" r:id="rId6"/>
    <p:sldId id="4296" r:id="rId7"/>
    <p:sldId id="4311" r:id="rId8"/>
    <p:sldId id="4315" r:id="rId9"/>
    <p:sldId id="4374" r:id="rId10"/>
    <p:sldId id="4320" r:id="rId11"/>
    <p:sldId id="4377" r:id="rId12"/>
    <p:sldId id="4368" r:id="rId13"/>
    <p:sldId id="4369" r:id="rId14"/>
    <p:sldId id="4370" r:id="rId15"/>
    <p:sldId id="4371" r:id="rId16"/>
    <p:sldId id="4372" r:id="rId17"/>
    <p:sldId id="4373" r:id="rId18"/>
    <p:sldId id="4375" r:id="rId19"/>
    <p:sldId id="4364" r:id="rId20"/>
    <p:sldId id="4352" r:id="rId21"/>
    <p:sldId id="4329" r:id="rId22"/>
    <p:sldId id="4348" r:id="rId23"/>
    <p:sldId id="4346" r:id="rId24"/>
    <p:sldId id="4363" r:id="rId25"/>
    <p:sldId id="4349" r:id="rId26"/>
    <p:sldId id="4324" r:id="rId27"/>
    <p:sldId id="4350" r:id="rId28"/>
    <p:sldId id="4378" r:id="rId29"/>
    <p:sldId id="4326" r:id="rId30"/>
    <p:sldId id="4376" r:id="rId31"/>
    <p:sldId id="4330" r:id="rId32"/>
    <p:sldId id="4342" r:id="rId33"/>
    <p:sldId id="4347" r:id="rId34"/>
    <p:sldId id="4351" r:id="rId35"/>
    <p:sldId id="4345" r:id="rId36"/>
    <p:sldId id="4323" r:id="rId37"/>
    <p:sldId id="4340" r:id="rId38"/>
    <p:sldId id="4379" r:id="rId39"/>
    <p:sldId id="4380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F33246-ECC7-C865-68FE-E434F8A3A64D}" name="Taylor Brumbeloe" initials="TB" userId="S::taylor.brumbeloe@ncosc.gov::99848075-0e08-4b90-82f6-9f892778f08b" providerId="AD"/>
  <p188:author id="{192D196E-ECE6-4E6E-86A1-64861800E523}" name="Frank Newsom" initials="FN" userId="S::Frank.Newsom@ncosc.gov::ad68d3cd-c08c-4937-a778-120681219286" providerId="AD"/>
  <p188:author id="{D0C2BECF-410D-4987-EAEF-28990FD44FF9}" name="Newsom, Frank" initials="NF" userId="S::Frank.Newsom@osc.nc.gov::43263cff-9d6c-4aab-839d-9e2757de01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loyd, David R" initials="LDR" lastIdx="23" clrIdx="0">
    <p:extLst>
      <p:ext uri="{19B8F6BF-5375-455C-9EA6-DF929625EA0E}">
        <p15:presenceInfo xmlns:p15="http://schemas.microsoft.com/office/powerpoint/2012/main" userId="Lloyd, David 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28B"/>
    <a:srgbClr val="232B7C"/>
    <a:srgbClr val="F8F8F8"/>
    <a:srgbClr val="0033CC"/>
    <a:srgbClr val="DED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7FB877-D411-4720-B6CE-8662DFBA0EAD}" v="48" dt="2026-02-18T14:37:43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Durrence" userId="2314a7d0-99d3-4144-8a7f-648170c8b7b7" providerId="ADAL" clId="{EAE80DB9-CB43-4440-9E5C-0B0573E509B3}"/>
    <pc:docChg chg="undo custSel addSld delSld modSld">
      <pc:chgData name="April Durrence" userId="2314a7d0-99d3-4144-8a7f-648170c8b7b7" providerId="ADAL" clId="{EAE80DB9-CB43-4440-9E5C-0B0573E509B3}" dt="2026-02-24T21:15:25.486" v="2109" actId="20577"/>
      <pc:docMkLst>
        <pc:docMk/>
      </pc:docMkLst>
      <pc:sldChg chg="modSp mod">
        <pc:chgData name="April Durrence" userId="2314a7d0-99d3-4144-8a7f-648170c8b7b7" providerId="ADAL" clId="{EAE80DB9-CB43-4440-9E5C-0B0573E509B3}" dt="2026-02-17T20:33:10.499" v="583" actId="207"/>
        <pc:sldMkLst>
          <pc:docMk/>
          <pc:sldMk cId="2496804614" sldId="4291"/>
        </pc:sldMkLst>
        <pc:spChg chg="mod">
          <ac:chgData name="April Durrence" userId="2314a7d0-99d3-4144-8a7f-648170c8b7b7" providerId="ADAL" clId="{EAE80DB9-CB43-4440-9E5C-0B0573E509B3}" dt="2026-02-17T20:33:10.499" v="583" actId="207"/>
          <ac:spMkLst>
            <pc:docMk/>
            <pc:sldMk cId="2496804614" sldId="4291"/>
            <ac:spMk id="2" creationId="{2A7A1373-1A56-A7FC-F7B5-9C44A00318FF}"/>
          </ac:spMkLst>
        </pc:spChg>
      </pc:sldChg>
      <pc:sldChg chg="modSp mod">
        <pc:chgData name="April Durrence" userId="2314a7d0-99d3-4144-8a7f-648170c8b7b7" providerId="ADAL" clId="{EAE80DB9-CB43-4440-9E5C-0B0573E509B3}" dt="2026-02-17T19:07:13.174" v="19" actId="20577"/>
        <pc:sldMkLst>
          <pc:docMk/>
          <pc:sldMk cId="597039740" sldId="4311"/>
        </pc:sldMkLst>
        <pc:spChg chg="mod">
          <ac:chgData name="April Durrence" userId="2314a7d0-99d3-4144-8a7f-648170c8b7b7" providerId="ADAL" clId="{EAE80DB9-CB43-4440-9E5C-0B0573E509B3}" dt="2026-02-17T19:07:13.174" v="19" actId="20577"/>
          <ac:spMkLst>
            <pc:docMk/>
            <pc:sldMk cId="597039740" sldId="4311"/>
            <ac:spMk id="131" creationId="{F67C81C0-667A-8BFC-AE5E-DF0DD7145E0E}"/>
          </ac:spMkLst>
        </pc:spChg>
      </pc:sldChg>
      <pc:sldChg chg="modSp mod">
        <pc:chgData name="April Durrence" userId="2314a7d0-99d3-4144-8a7f-648170c8b7b7" providerId="ADAL" clId="{EAE80DB9-CB43-4440-9E5C-0B0573E509B3}" dt="2026-02-17T19:07:31.394" v="20" actId="12"/>
        <pc:sldMkLst>
          <pc:docMk/>
          <pc:sldMk cId="1981083345" sldId="4315"/>
        </pc:sldMkLst>
        <pc:spChg chg="mod">
          <ac:chgData name="April Durrence" userId="2314a7d0-99d3-4144-8a7f-648170c8b7b7" providerId="ADAL" clId="{EAE80DB9-CB43-4440-9E5C-0B0573E509B3}" dt="2026-02-17T19:07:31.394" v="20" actId="12"/>
          <ac:spMkLst>
            <pc:docMk/>
            <pc:sldMk cId="1981083345" sldId="4315"/>
            <ac:spMk id="131" creationId="{5F7C8022-F7F0-1154-14B2-D502DCCFAA10}"/>
          </ac:spMkLst>
        </pc:spChg>
      </pc:sldChg>
      <pc:sldChg chg="modSp mod">
        <pc:chgData name="April Durrence" userId="2314a7d0-99d3-4144-8a7f-648170c8b7b7" providerId="ADAL" clId="{EAE80DB9-CB43-4440-9E5C-0B0573E509B3}" dt="2026-02-17T20:16:47.690" v="578" actId="207"/>
        <pc:sldMkLst>
          <pc:docMk/>
          <pc:sldMk cId="2030561068" sldId="4320"/>
        </pc:sldMkLst>
        <pc:spChg chg="mod">
          <ac:chgData name="April Durrence" userId="2314a7d0-99d3-4144-8a7f-648170c8b7b7" providerId="ADAL" clId="{EAE80DB9-CB43-4440-9E5C-0B0573E509B3}" dt="2026-02-17T20:16:47.690" v="578" actId="207"/>
          <ac:spMkLst>
            <pc:docMk/>
            <pc:sldMk cId="2030561068" sldId="4320"/>
            <ac:spMk id="11" creationId="{827A4AC6-433F-887A-4D5E-329586009687}"/>
          </ac:spMkLst>
        </pc:spChg>
        <pc:picChg chg="mod">
          <ac:chgData name="April Durrence" userId="2314a7d0-99d3-4144-8a7f-648170c8b7b7" providerId="ADAL" clId="{EAE80DB9-CB43-4440-9E5C-0B0573E509B3}" dt="2026-02-17T19:15:09.589" v="260" actId="962"/>
          <ac:picMkLst>
            <pc:docMk/>
            <pc:sldMk cId="2030561068" sldId="4320"/>
            <ac:picMk id="7" creationId="{37734FAE-9615-B39E-A530-D0D05057136B}"/>
          </ac:picMkLst>
        </pc:picChg>
      </pc:sldChg>
      <pc:sldChg chg="addSp delSp modSp mod">
        <pc:chgData name="April Durrence" userId="2314a7d0-99d3-4144-8a7f-648170c8b7b7" providerId="ADAL" clId="{EAE80DB9-CB43-4440-9E5C-0B0573E509B3}" dt="2026-02-17T23:03:52.543" v="1263" actId="13244"/>
        <pc:sldMkLst>
          <pc:docMk/>
          <pc:sldMk cId="733896255" sldId="4323"/>
        </pc:sldMkLst>
        <pc:spChg chg="mod ord">
          <ac:chgData name="April Durrence" userId="2314a7d0-99d3-4144-8a7f-648170c8b7b7" providerId="ADAL" clId="{EAE80DB9-CB43-4440-9E5C-0B0573E509B3}" dt="2026-02-17T23:03:52.543" v="1263" actId="13244"/>
          <ac:spMkLst>
            <pc:docMk/>
            <pc:sldMk cId="733896255" sldId="4323"/>
            <ac:spMk id="3" creationId="{BC3C7704-3C94-2056-A802-F11A8F16128F}"/>
          </ac:spMkLst>
        </pc:spChg>
        <pc:spChg chg="add mod">
          <ac:chgData name="April Durrence" userId="2314a7d0-99d3-4144-8a7f-648170c8b7b7" providerId="ADAL" clId="{EAE80DB9-CB43-4440-9E5C-0B0573E509B3}" dt="2026-02-17T23:03:45.263" v="1260"/>
          <ac:spMkLst>
            <pc:docMk/>
            <pc:sldMk cId="733896255" sldId="4323"/>
            <ac:spMk id="4" creationId="{7FA095D2-A840-87C8-4E18-C120FB60828D}"/>
          </ac:spMkLst>
        </pc:spChg>
        <pc:spChg chg="mod">
          <ac:chgData name="April Durrence" userId="2314a7d0-99d3-4144-8a7f-648170c8b7b7" providerId="ADAL" clId="{EAE80DB9-CB43-4440-9E5C-0B0573E509B3}" dt="2026-02-17T23:03:31.152" v="1259" actId="948"/>
          <ac:spMkLst>
            <pc:docMk/>
            <pc:sldMk cId="733896255" sldId="4323"/>
            <ac:spMk id="5" creationId="{FF829DD5-8D9F-19AB-B02A-239060AF6F39}"/>
          </ac:spMkLst>
        </pc:spChg>
        <pc:spChg chg="mod">
          <ac:chgData name="April Durrence" userId="2314a7d0-99d3-4144-8a7f-648170c8b7b7" providerId="ADAL" clId="{EAE80DB9-CB43-4440-9E5C-0B0573E509B3}" dt="2026-02-17T23:02:30.278" v="1232" actId="20577"/>
          <ac:spMkLst>
            <pc:docMk/>
            <pc:sldMk cId="733896255" sldId="4323"/>
            <ac:spMk id="11" creationId="{2B94335D-4925-454A-0F6E-1A05C9BF093F}"/>
          </ac:spMkLst>
        </pc:spChg>
      </pc:sldChg>
      <pc:sldChg chg="modSp mod">
        <pc:chgData name="April Durrence" userId="2314a7d0-99d3-4144-8a7f-648170c8b7b7" providerId="ADAL" clId="{EAE80DB9-CB43-4440-9E5C-0B0573E509B3}" dt="2026-02-23T20:34:45.065" v="2010" actId="20577"/>
        <pc:sldMkLst>
          <pc:docMk/>
          <pc:sldMk cId="990126751" sldId="4324"/>
        </pc:sldMkLst>
        <pc:spChg chg="ord">
          <ac:chgData name="April Durrence" userId="2314a7d0-99d3-4144-8a7f-648170c8b7b7" providerId="ADAL" clId="{EAE80DB9-CB43-4440-9E5C-0B0573E509B3}" dt="2026-02-18T14:42:36.765" v="1311" actId="13244"/>
          <ac:spMkLst>
            <pc:docMk/>
            <pc:sldMk cId="990126751" sldId="4324"/>
            <ac:spMk id="3" creationId="{F1BB835F-DC1D-2E08-3836-2E222F72EB0B}"/>
          </ac:spMkLst>
        </pc:spChg>
        <pc:spChg chg="mod">
          <ac:chgData name="April Durrence" userId="2314a7d0-99d3-4144-8a7f-648170c8b7b7" providerId="ADAL" clId="{EAE80DB9-CB43-4440-9E5C-0B0573E509B3}" dt="2026-02-17T22:28:10.441" v="872" actId="948"/>
          <ac:spMkLst>
            <pc:docMk/>
            <pc:sldMk cId="990126751" sldId="4324"/>
            <ac:spMk id="5" creationId="{A2093C22-BB3B-CCF9-C032-0037536A7345}"/>
          </ac:spMkLst>
        </pc:spChg>
        <pc:spChg chg="mod">
          <ac:chgData name="April Durrence" userId="2314a7d0-99d3-4144-8a7f-648170c8b7b7" providerId="ADAL" clId="{EAE80DB9-CB43-4440-9E5C-0B0573E509B3}" dt="2026-02-23T20:34:45.065" v="2010" actId="20577"/>
          <ac:spMkLst>
            <pc:docMk/>
            <pc:sldMk cId="990126751" sldId="4324"/>
            <ac:spMk id="11" creationId="{BB1882EB-193E-6453-7497-685B730C9B8D}"/>
          </ac:spMkLst>
        </pc:spChg>
      </pc:sldChg>
      <pc:sldChg chg="modSp mod">
        <pc:chgData name="April Durrence" userId="2314a7d0-99d3-4144-8a7f-648170c8b7b7" providerId="ADAL" clId="{EAE80DB9-CB43-4440-9E5C-0B0573E509B3}" dt="2026-02-24T21:07:11.887" v="2076" actId="20577"/>
        <pc:sldMkLst>
          <pc:docMk/>
          <pc:sldMk cId="3193466290" sldId="4326"/>
        </pc:sldMkLst>
        <pc:spChg chg="mod ord">
          <ac:chgData name="April Durrence" userId="2314a7d0-99d3-4144-8a7f-648170c8b7b7" providerId="ADAL" clId="{EAE80DB9-CB43-4440-9E5C-0B0573E509B3}" dt="2026-02-17T22:15:58.316" v="831" actId="13244"/>
          <ac:spMkLst>
            <pc:docMk/>
            <pc:sldMk cId="3193466290" sldId="4326"/>
            <ac:spMk id="3" creationId="{6EF6DB4E-D570-B275-7DAD-FB3C6663CAAE}"/>
          </ac:spMkLst>
        </pc:spChg>
        <pc:spChg chg="mod">
          <ac:chgData name="April Durrence" userId="2314a7d0-99d3-4144-8a7f-648170c8b7b7" providerId="ADAL" clId="{EAE80DB9-CB43-4440-9E5C-0B0573E509B3}" dt="2026-02-24T21:07:11.887" v="2076" actId="20577"/>
          <ac:spMkLst>
            <pc:docMk/>
            <pc:sldMk cId="3193466290" sldId="4326"/>
            <ac:spMk id="5" creationId="{024DEA3F-55CF-3ABD-3A8D-4D7BF391ED8D}"/>
          </ac:spMkLst>
        </pc:spChg>
        <pc:spChg chg="mod">
          <ac:chgData name="April Durrence" userId="2314a7d0-99d3-4144-8a7f-648170c8b7b7" providerId="ADAL" clId="{EAE80DB9-CB43-4440-9E5C-0B0573E509B3}" dt="2026-02-17T22:29:58.319" v="880" actId="207"/>
          <ac:spMkLst>
            <pc:docMk/>
            <pc:sldMk cId="3193466290" sldId="4326"/>
            <ac:spMk id="11" creationId="{B52DEBFD-F05D-8DC0-7D7C-D73D4E615E08}"/>
          </ac:spMkLst>
        </pc:spChg>
      </pc:sldChg>
      <pc:sldChg chg="modSp mod">
        <pc:chgData name="April Durrence" userId="2314a7d0-99d3-4144-8a7f-648170c8b7b7" providerId="ADAL" clId="{EAE80DB9-CB43-4440-9E5C-0B0573E509B3}" dt="2026-02-24T21:13:38.223" v="2107" actId="20577"/>
        <pc:sldMkLst>
          <pc:docMk/>
          <pc:sldMk cId="883622545" sldId="4329"/>
        </pc:sldMkLst>
        <pc:spChg chg="mod ord">
          <ac:chgData name="April Durrence" userId="2314a7d0-99d3-4144-8a7f-648170c8b7b7" providerId="ADAL" clId="{EAE80DB9-CB43-4440-9E5C-0B0573E509B3}" dt="2026-02-17T21:55:31.408" v="698" actId="13244"/>
          <ac:spMkLst>
            <pc:docMk/>
            <pc:sldMk cId="883622545" sldId="4329"/>
            <ac:spMk id="3" creationId="{3B048996-B894-18D5-613C-E52923603BDB}"/>
          </ac:spMkLst>
        </pc:spChg>
        <pc:spChg chg="mod">
          <ac:chgData name="April Durrence" userId="2314a7d0-99d3-4144-8a7f-648170c8b7b7" providerId="ADAL" clId="{EAE80DB9-CB43-4440-9E5C-0B0573E509B3}" dt="2026-02-17T21:54:48.628" v="694" actId="207"/>
          <ac:spMkLst>
            <pc:docMk/>
            <pc:sldMk cId="883622545" sldId="4329"/>
            <ac:spMk id="11" creationId="{FC543185-88B3-E21F-7018-923F6EC5BD7E}"/>
          </ac:spMkLst>
        </pc:spChg>
        <pc:graphicFrameChg chg="mod modGraphic">
          <ac:chgData name="April Durrence" userId="2314a7d0-99d3-4144-8a7f-648170c8b7b7" providerId="ADAL" clId="{EAE80DB9-CB43-4440-9E5C-0B0573E509B3}" dt="2026-02-24T21:13:38.223" v="2107" actId="20577"/>
          <ac:graphicFrameMkLst>
            <pc:docMk/>
            <pc:sldMk cId="883622545" sldId="4329"/>
            <ac:graphicFrameMk id="4" creationId="{B30E1B76-5184-3AA1-2D06-D1D4A9E0AB61}"/>
          </ac:graphicFrameMkLst>
        </pc:graphicFrameChg>
      </pc:sldChg>
      <pc:sldChg chg="addSp delSp modSp mod">
        <pc:chgData name="April Durrence" userId="2314a7d0-99d3-4144-8a7f-648170c8b7b7" providerId="ADAL" clId="{EAE80DB9-CB43-4440-9E5C-0B0573E509B3}" dt="2026-02-17T22:54:32.277" v="1142" actId="14100"/>
        <pc:sldMkLst>
          <pc:docMk/>
          <pc:sldMk cId="2996996737" sldId="4330"/>
        </pc:sldMkLst>
        <pc:spChg chg="mod ord">
          <ac:chgData name="April Durrence" userId="2314a7d0-99d3-4144-8a7f-648170c8b7b7" providerId="ADAL" clId="{EAE80DB9-CB43-4440-9E5C-0B0573E509B3}" dt="2026-02-17T22:49:32.340" v="1092" actId="13244"/>
          <ac:spMkLst>
            <pc:docMk/>
            <pc:sldMk cId="2996996737" sldId="4330"/>
            <ac:spMk id="3" creationId="{18BC4FEB-635D-E0B9-5884-CF3063309252}"/>
          </ac:spMkLst>
        </pc:spChg>
        <pc:spChg chg="add mod">
          <ac:chgData name="April Durrence" userId="2314a7d0-99d3-4144-8a7f-648170c8b7b7" providerId="ADAL" clId="{EAE80DB9-CB43-4440-9E5C-0B0573E509B3}" dt="2026-02-17T22:42:00.480" v="985" actId="14100"/>
          <ac:spMkLst>
            <pc:docMk/>
            <pc:sldMk cId="2996996737" sldId="4330"/>
            <ac:spMk id="5" creationId="{F588E273-746C-3F75-F127-2D6CA98D5D6B}"/>
          </ac:spMkLst>
        </pc:spChg>
        <pc:spChg chg="add mod">
          <ac:chgData name="April Durrence" userId="2314a7d0-99d3-4144-8a7f-648170c8b7b7" providerId="ADAL" clId="{EAE80DB9-CB43-4440-9E5C-0B0573E509B3}" dt="2026-02-17T22:54:24.638" v="1131" actId="14100"/>
          <ac:spMkLst>
            <pc:docMk/>
            <pc:sldMk cId="2996996737" sldId="4330"/>
            <ac:spMk id="6" creationId="{7F1D945F-4288-B141-A027-5D14CB83A0EC}"/>
          </ac:spMkLst>
        </pc:spChg>
        <pc:spChg chg="add mod ord">
          <ac:chgData name="April Durrence" userId="2314a7d0-99d3-4144-8a7f-648170c8b7b7" providerId="ADAL" clId="{EAE80DB9-CB43-4440-9E5C-0B0573E509B3}" dt="2026-02-17T22:49:52.347" v="1095" actId="13244"/>
          <ac:spMkLst>
            <pc:docMk/>
            <pc:sldMk cId="2996996737" sldId="4330"/>
            <ac:spMk id="7" creationId="{24B4DFE6-D672-E499-35F1-1095AA134A76}"/>
          </ac:spMkLst>
        </pc:spChg>
        <pc:spChg chg="add mod ord">
          <ac:chgData name="April Durrence" userId="2314a7d0-99d3-4144-8a7f-648170c8b7b7" providerId="ADAL" clId="{EAE80DB9-CB43-4440-9E5C-0B0573E509B3}" dt="2026-02-17T22:54:32.277" v="1142" actId="14100"/>
          <ac:spMkLst>
            <pc:docMk/>
            <pc:sldMk cId="2996996737" sldId="4330"/>
            <ac:spMk id="9" creationId="{5EDF2E82-BA37-C44D-023B-F45480848520}"/>
          </ac:spMkLst>
        </pc:spChg>
        <pc:spChg chg="add mod">
          <ac:chgData name="April Durrence" userId="2314a7d0-99d3-4144-8a7f-648170c8b7b7" providerId="ADAL" clId="{EAE80DB9-CB43-4440-9E5C-0B0573E509B3}" dt="2026-02-17T22:54:17.470" v="1128" actId="14100"/>
          <ac:spMkLst>
            <pc:docMk/>
            <pc:sldMk cId="2996996737" sldId="4330"/>
            <ac:spMk id="10" creationId="{F231397B-C17E-C76F-570D-5455BF40C787}"/>
          </ac:spMkLst>
        </pc:spChg>
        <pc:spChg chg="mod">
          <ac:chgData name="April Durrence" userId="2314a7d0-99d3-4144-8a7f-648170c8b7b7" providerId="ADAL" clId="{EAE80DB9-CB43-4440-9E5C-0B0573E509B3}" dt="2026-02-17T22:32:21.905" v="928" actId="207"/>
          <ac:spMkLst>
            <pc:docMk/>
            <pc:sldMk cId="2996996737" sldId="4330"/>
            <ac:spMk id="11" creationId="{FC8F66A1-B367-D408-58E3-BE57FD535016}"/>
          </ac:spMkLst>
        </pc:spChg>
        <pc:spChg chg="add mod ord">
          <ac:chgData name="April Durrence" userId="2314a7d0-99d3-4144-8a7f-648170c8b7b7" providerId="ADAL" clId="{EAE80DB9-CB43-4440-9E5C-0B0573E509B3}" dt="2026-02-17T22:49:36.532" v="1093" actId="13244"/>
          <ac:spMkLst>
            <pc:docMk/>
            <pc:sldMk cId="2996996737" sldId="4330"/>
            <ac:spMk id="12" creationId="{53B2D267-6BB1-B5B3-4A64-768C992BB084}"/>
          </ac:spMkLst>
        </pc:spChg>
      </pc:sldChg>
      <pc:sldChg chg="modSp mod">
        <pc:chgData name="April Durrence" userId="2314a7d0-99d3-4144-8a7f-648170c8b7b7" providerId="ADAL" clId="{EAE80DB9-CB43-4440-9E5C-0B0573E509B3}" dt="2026-02-17T23:06:03.553" v="1274" actId="962"/>
        <pc:sldMkLst>
          <pc:docMk/>
          <pc:sldMk cId="3972133604" sldId="4340"/>
        </pc:sldMkLst>
        <pc:spChg chg="mod">
          <ac:chgData name="April Durrence" userId="2314a7d0-99d3-4144-8a7f-648170c8b7b7" providerId="ADAL" clId="{EAE80DB9-CB43-4440-9E5C-0B0573E509B3}" dt="2026-02-17T20:49:02.138" v="604" actId="20577"/>
          <ac:spMkLst>
            <pc:docMk/>
            <pc:sldMk cId="3972133604" sldId="4340"/>
            <ac:spMk id="4" creationId="{EF0C6A0B-69B1-35E5-02F0-6B50834B98A4}"/>
          </ac:spMkLst>
        </pc:spChg>
        <pc:spChg chg="mod">
          <ac:chgData name="April Durrence" userId="2314a7d0-99d3-4144-8a7f-648170c8b7b7" providerId="ADAL" clId="{EAE80DB9-CB43-4440-9E5C-0B0573E509B3}" dt="2026-02-17T23:06:03.553" v="1274" actId="962"/>
          <ac:spMkLst>
            <pc:docMk/>
            <pc:sldMk cId="3972133604" sldId="4340"/>
            <ac:spMk id="5" creationId="{AE59A0A3-C659-66B2-AB76-5284DD381079}"/>
          </ac:spMkLst>
        </pc:spChg>
      </pc:sldChg>
      <pc:sldChg chg="addSp delSp modSp mod">
        <pc:chgData name="April Durrence" userId="2314a7d0-99d3-4144-8a7f-648170c8b7b7" providerId="ADAL" clId="{EAE80DB9-CB43-4440-9E5C-0B0573E509B3}" dt="2026-02-24T20:56:00.276" v="2034" actId="20577"/>
        <pc:sldMkLst>
          <pc:docMk/>
          <pc:sldMk cId="2203467371" sldId="4342"/>
        </pc:sldMkLst>
        <pc:spChg chg="mod ord">
          <ac:chgData name="April Durrence" userId="2314a7d0-99d3-4144-8a7f-648170c8b7b7" providerId="ADAL" clId="{EAE80DB9-CB43-4440-9E5C-0B0573E509B3}" dt="2026-02-18T14:42:49.033" v="1314" actId="13244"/>
          <ac:spMkLst>
            <pc:docMk/>
            <pc:sldMk cId="2203467371" sldId="4342"/>
            <ac:spMk id="3" creationId="{84663878-96C6-72D2-9245-E8BE0A6BF67A}"/>
          </ac:spMkLst>
        </pc:spChg>
        <pc:spChg chg="add mod">
          <ac:chgData name="April Durrence" userId="2314a7d0-99d3-4144-8a7f-648170c8b7b7" providerId="ADAL" clId="{EAE80DB9-CB43-4440-9E5C-0B0573E509B3}" dt="2026-02-17T22:56:43.613" v="1163"/>
          <ac:spMkLst>
            <pc:docMk/>
            <pc:sldMk cId="2203467371" sldId="4342"/>
            <ac:spMk id="4" creationId="{818CC131-936B-7046-7F50-1F00AB63EE87}"/>
          </ac:spMkLst>
        </pc:spChg>
        <pc:spChg chg="mod">
          <ac:chgData name="April Durrence" userId="2314a7d0-99d3-4144-8a7f-648170c8b7b7" providerId="ADAL" clId="{EAE80DB9-CB43-4440-9E5C-0B0573E509B3}" dt="2026-02-24T20:56:00.276" v="2034" actId="20577"/>
          <ac:spMkLst>
            <pc:docMk/>
            <pc:sldMk cId="2203467371" sldId="4342"/>
            <ac:spMk id="5" creationId="{C80E629A-58EC-21C1-E925-D564A9637927}"/>
          </ac:spMkLst>
        </pc:spChg>
      </pc:sldChg>
      <pc:sldChg chg="addSp delSp modSp mod">
        <pc:chgData name="April Durrence" userId="2314a7d0-99d3-4144-8a7f-648170c8b7b7" providerId="ADAL" clId="{EAE80DB9-CB43-4440-9E5C-0B0573E509B3}" dt="2026-02-24T21:15:25.486" v="2109" actId="20577"/>
        <pc:sldMkLst>
          <pc:docMk/>
          <pc:sldMk cId="4238914338" sldId="4345"/>
        </pc:sldMkLst>
        <pc:spChg chg="mod ord">
          <ac:chgData name="April Durrence" userId="2314a7d0-99d3-4144-8a7f-648170c8b7b7" providerId="ADAL" clId="{EAE80DB9-CB43-4440-9E5C-0B0573E509B3}" dt="2026-02-18T14:43:09.834" v="1316" actId="13244"/>
          <ac:spMkLst>
            <pc:docMk/>
            <pc:sldMk cId="4238914338" sldId="4345"/>
            <ac:spMk id="3" creationId="{FB417350-06F9-1914-9CD3-023E631E2498}"/>
          </ac:spMkLst>
        </pc:spChg>
        <pc:spChg chg="add mod">
          <ac:chgData name="April Durrence" userId="2314a7d0-99d3-4144-8a7f-648170c8b7b7" providerId="ADAL" clId="{EAE80DB9-CB43-4440-9E5C-0B0573E509B3}" dt="2026-02-17T22:59:26.637" v="1181"/>
          <ac:spMkLst>
            <pc:docMk/>
            <pc:sldMk cId="4238914338" sldId="4345"/>
            <ac:spMk id="4" creationId="{F0C5FA06-A9ED-CF90-A297-26142E6C7645}"/>
          </ac:spMkLst>
        </pc:spChg>
        <pc:spChg chg="mod">
          <ac:chgData name="April Durrence" userId="2314a7d0-99d3-4144-8a7f-648170c8b7b7" providerId="ADAL" clId="{EAE80DB9-CB43-4440-9E5C-0B0573E509B3}" dt="2026-02-24T21:15:25.486" v="2109" actId="20577"/>
          <ac:spMkLst>
            <pc:docMk/>
            <pc:sldMk cId="4238914338" sldId="4345"/>
            <ac:spMk id="5" creationId="{3C2AFEA4-6902-12A4-A79A-5E2BA1425453}"/>
          </ac:spMkLst>
        </pc:spChg>
        <pc:spChg chg="mod">
          <ac:chgData name="April Durrence" userId="2314a7d0-99d3-4144-8a7f-648170c8b7b7" providerId="ADAL" clId="{EAE80DB9-CB43-4440-9E5C-0B0573E509B3}" dt="2026-02-17T23:02:17.056" v="1226" actId="207"/>
          <ac:spMkLst>
            <pc:docMk/>
            <pc:sldMk cId="4238914338" sldId="4345"/>
            <ac:spMk id="11" creationId="{0BE1389A-D811-D1A7-05CE-F67F99752979}"/>
          </ac:spMkLst>
        </pc:spChg>
      </pc:sldChg>
      <pc:sldChg chg="addSp delSp modSp mod">
        <pc:chgData name="April Durrence" userId="2314a7d0-99d3-4144-8a7f-648170c8b7b7" providerId="ADAL" clId="{EAE80DB9-CB43-4440-9E5C-0B0573E509B3}" dt="2026-02-18T15:14:35.427" v="1753" actId="20577"/>
        <pc:sldMkLst>
          <pc:docMk/>
          <pc:sldMk cId="4049889942" sldId="4346"/>
        </pc:sldMkLst>
        <pc:spChg chg="mod">
          <ac:chgData name="April Durrence" userId="2314a7d0-99d3-4144-8a7f-648170c8b7b7" providerId="ADAL" clId="{EAE80DB9-CB43-4440-9E5C-0B0573E509B3}" dt="2026-02-18T14:42:08.845" v="1310" actId="962"/>
          <ac:spMkLst>
            <pc:docMk/>
            <pc:sldMk cId="4049889942" sldId="4346"/>
            <ac:spMk id="3" creationId="{D003939C-453E-A769-2F83-06935B8337CE}"/>
          </ac:spMkLst>
        </pc:spChg>
        <pc:spChg chg="add mod">
          <ac:chgData name="April Durrence" userId="2314a7d0-99d3-4144-8a7f-648170c8b7b7" providerId="ADAL" clId="{EAE80DB9-CB43-4440-9E5C-0B0573E509B3}" dt="2026-02-17T21:58:57.805" v="728"/>
          <ac:spMkLst>
            <pc:docMk/>
            <pc:sldMk cId="4049889942" sldId="4346"/>
            <ac:spMk id="4" creationId="{CC223691-ADFE-724E-C818-485860514840}"/>
          </ac:spMkLst>
        </pc:spChg>
        <pc:spChg chg="mod">
          <ac:chgData name="April Durrence" userId="2314a7d0-99d3-4144-8a7f-648170c8b7b7" providerId="ADAL" clId="{EAE80DB9-CB43-4440-9E5C-0B0573E509B3}" dt="2026-02-18T15:14:35.427" v="1753" actId="20577"/>
          <ac:spMkLst>
            <pc:docMk/>
            <pc:sldMk cId="4049889942" sldId="4346"/>
            <ac:spMk id="5" creationId="{8DBDAC3D-67E5-6AFB-104B-940DA068DA46}"/>
          </ac:spMkLst>
        </pc:spChg>
        <pc:spChg chg="mod">
          <ac:chgData name="April Durrence" userId="2314a7d0-99d3-4144-8a7f-648170c8b7b7" providerId="ADAL" clId="{EAE80DB9-CB43-4440-9E5C-0B0573E509B3}" dt="2026-02-17T22:12:38.681" v="815" actId="207"/>
          <ac:spMkLst>
            <pc:docMk/>
            <pc:sldMk cId="4049889942" sldId="4346"/>
            <ac:spMk id="11" creationId="{DE1D760D-7667-D81E-B8F6-5C266AFE210F}"/>
          </ac:spMkLst>
        </pc:spChg>
        <pc:picChg chg="mod">
          <ac:chgData name="April Durrence" userId="2314a7d0-99d3-4144-8a7f-648170c8b7b7" providerId="ADAL" clId="{EAE80DB9-CB43-4440-9E5C-0B0573E509B3}" dt="2026-02-18T15:10:39.459" v="1747" actId="962"/>
          <ac:picMkLst>
            <pc:docMk/>
            <pc:sldMk cId="4049889942" sldId="4346"/>
            <ac:picMk id="6" creationId="{C250C2DD-A46D-A8A5-E338-546F454BF746}"/>
          </ac:picMkLst>
        </pc:picChg>
        <pc:picChg chg="mod">
          <ac:chgData name="April Durrence" userId="2314a7d0-99d3-4144-8a7f-648170c8b7b7" providerId="ADAL" clId="{EAE80DB9-CB43-4440-9E5C-0B0573E509B3}" dt="2026-02-18T15:11:27.216" v="1749" actId="962"/>
          <ac:picMkLst>
            <pc:docMk/>
            <pc:sldMk cId="4049889942" sldId="4346"/>
            <ac:picMk id="8" creationId="{68EF1944-7779-767F-77D7-4BFC29BFC184}"/>
          </ac:picMkLst>
        </pc:picChg>
      </pc:sldChg>
      <pc:sldChg chg="modSp mod">
        <pc:chgData name="April Durrence" userId="2314a7d0-99d3-4144-8a7f-648170c8b7b7" providerId="ADAL" clId="{EAE80DB9-CB43-4440-9E5C-0B0573E509B3}" dt="2026-02-24T20:56:33.211" v="2036" actId="12"/>
        <pc:sldMkLst>
          <pc:docMk/>
          <pc:sldMk cId="4121507119" sldId="4347"/>
        </pc:sldMkLst>
        <pc:spChg chg="mod ord">
          <ac:chgData name="April Durrence" userId="2314a7d0-99d3-4144-8a7f-648170c8b7b7" providerId="ADAL" clId="{EAE80DB9-CB43-4440-9E5C-0B0573E509B3}" dt="2026-02-18T14:42:41.615" v="1313" actId="13244"/>
          <ac:spMkLst>
            <pc:docMk/>
            <pc:sldMk cId="4121507119" sldId="4347"/>
            <ac:spMk id="3" creationId="{7E41C39C-2883-AFD4-598E-838E917F776C}"/>
          </ac:spMkLst>
        </pc:spChg>
        <pc:spChg chg="mod">
          <ac:chgData name="April Durrence" userId="2314a7d0-99d3-4144-8a7f-648170c8b7b7" providerId="ADAL" clId="{EAE80DB9-CB43-4440-9E5C-0B0573E509B3}" dt="2026-02-24T20:56:33.211" v="2036" actId="12"/>
          <ac:spMkLst>
            <pc:docMk/>
            <pc:sldMk cId="4121507119" sldId="4347"/>
            <ac:spMk id="5" creationId="{CDF908C2-BE0A-955F-462F-174515E19320}"/>
          </ac:spMkLst>
        </pc:spChg>
      </pc:sldChg>
      <pc:sldChg chg="addSp delSp modSp mod">
        <pc:chgData name="April Durrence" userId="2314a7d0-99d3-4144-8a7f-648170c8b7b7" providerId="ADAL" clId="{EAE80DB9-CB43-4440-9E5C-0B0573E509B3}" dt="2026-02-24T21:12:01.903" v="2095" actId="948"/>
        <pc:sldMkLst>
          <pc:docMk/>
          <pc:sldMk cId="843208684" sldId="4348"/>
        </pc:sldMkLst>
        <pc:spChg chg="mod">
          <ac:chgData name="April Durrence" userId="2314a7d0-99d3-4144-8a7f-648170c8b7b7" providerId="ADAL" clId="{EAE80DB9-CB43-4440-9E5C-0B0573E509B3}" dt="2026-02-17T21:55:53.056" v="699" actId="207"/>
          <ac:spMkLst>
            <pc:docMk/>
            <pc:sldMk cId="843208684" sldId="4348"/>
            <ac:spMk id="2" creationId="{16727B97-5A75-C8AB-08EC-BB8E6A7AF22A}"/>
          </ac:spMkLst>
        </pc:spChg>
        <pc:spChg chg="mod ord">
          <ac:chgData name="April Durrence" userId="2314a7d0-99d3-4144-8a7f-648170c8b7b7" providerId="ADAL" clId="{EAE80DB9-CB43-4440-9E5C-0B0573E509B3}" dt="2026-02-17T21:58:14.981" v="722" actId="13244"/>
          <ac:spMkLst>
            <pc:docMk/>
            <pc:sldMk cId="843208684" sldId="4348"/>
            <ac:spMk id="3" creationId="{3FC77809-D1DA-1D54-9616-D5E88CAE8ED6}"/>
          </ac:spMkLst>
        </pc:spChg>
        <pc:spChg chg="add mod">
          <ac:chgData name="April Durrence" userId="2314a7d0-99d3-4144-8a7f-648170c8b7b7" providerId="ADAL" clId="{EAE80DB9-CB43-4440-9E5C-0B0573E509B3}" dt="2026-02-17T21:57:57.152" v="720" actId="1076"/>
          <ac:spMkLst>
            <pc:docMk/>
            <pc:sldMk cId="843208684" sldId="4348"/>
            <ac:spMk id="4" creationId="{AF97055C-5F71-AE6E-937E-5225D591BFDE}"/>
          </ac:spMkLst>
        </pc:spChg>
        <pc:spChg chg="mod">
          <ac:chgData name="April Durrence" userId="2314a7d0-99d3-4144-8a7f-648170c8b7b7" providerId="ADAL" clId="{EAE80DB9-CB43-4440-9E5C-0B0573E509B3}" dt="2026-02-24T21:12:01.903" v="2095" actId="948"/>
          <ac:spMkLst>
            <pc:docMk/>
            <pc:sldMk cId="843208684" sldId="4348"/>
            <ac:spMk id="6" creationId="{8C61317E-D84E-BF5F-BCDE-1F4A25E13B42}"/>
          </ac:spMkLst>
        </pc:spChg>
        <pc:picChg chg="mod">
          <ac:chgData name="April Durrence" userId="2314a7d0-99d3-4144-8a7f-648170c8b7b7" providerId="ADAL" clId="{EAE80DB9-CB43-4440-9E5C-0B0573E509B3}" dt="2026-02-18T15:09:27.450" v="1745" actId="962"/>
          <ac:picMkLst>
            <pc:docMk/>
            <pc:sldMk cId="843208684" sldId="4348"/>
            <ac:picMk id="9" creationId="{17D0DDC7-1651-355F-4E2E-9014060B533A}"/>
          </ac:picMkLst>
        </pc:picChg>
      </pc:sldChg>
      <pc:sldChg chg="addSp delSp modSp mod">
        <pc:chgData name="April Durrence" userId="2314a7d0-99d3-4144-8a7f-648170c8b7b7" providerId="ADAL" clId="{EAE80DB9-CB43-4440-9E5C-0B0573E509B3}" dt="2026-02-24T21:12:46.975" v="2104" actId="20577"/>
        <pc:sldMkLst>
          <pc:docMk/>
          <pc:sldMk cId="17974300" sldId="4349"/>
        </pc:sldMkLst>
        <pc:spChg chg="mod">
          <ac:chgData name="April Durrence" userId="2314a7d0-99d3-4144-8a7f-648170c8b7b7" providerId="ADAL" clId="{EAE80DB9-CB43-4440-9E5C-0B0573E509B3}" dt="2026-02-17T22:12:51.376" v="816" actId="207"/>
          <ac:spMkLst>
            <pc:docMk/>
            <pc:sldMk cId="17974300" sldId="4349"/>
            <ac:spMk id="2" creationId="{E8A86EB7-38B8-9345-2BF1-18764DFB5055}"/>
          </ac:spMkLst>
        </pc:spChg>
        <pc:spChg chg="mod ord">
          <ac:chgData name="April Durrence" userId="2314a7d0-99d3-4144-8a7f-648170c8b7b7" providerId="ADAL" clId="{EAE80DB9-CB43-4440-9E5C-0B0573E509B3}" dt="2026-02-17T22:11:49.001" v="812" actId="13244"/>
          <ac:spMkLst>
            <pc:docMk/>
            <pc:sldMk cId="17974300" sldId="4349"/>
            <ac:spMk id="3" creationId="{A2B1BF7B-71AC-5C03-F5C7-B78FE4ECD52B}"/>
          </ac:spMkLst>
        </pc:spChg>
        <pc:spChg chg="add mod">
          <ac:chgData name="April Durrence" userId="2314a7d0-99d3-4144-8a7f-648170c8b7b7" providerId="ADAL" clId="{EAE80DB9-CB43-4440-9E5C-0B0573E509B3}" dt="2026-02-17T22:09:02.925" v="795"/>
          <ac:spMkLst>
            <pc:docMk/>
            <pc:sldMk cId="17974300" sldId="4349"/>
            <ac:spMk id="4" creationId="{86C47C11-B628-82D9-FE66-77B3ADDD962B}"/>
          </ac:spMkLst>
        </pc:spChg>
        <pc:spChg chg="mod">
          <ac:chgData name="April Durrence" userId="2314a7d0-99d3-4144-8a7f-648170c8b7b7" providerId="ADAL" clId="{EAE80DB9-CB43-4440-9E5C-0B0573E509B3}" dt="2026-02-17T22:09:19.769" v="798" actId="404"/>
          <ac:spMkLst>
            <pc:docMk/>
            <pc:sldMk cId="17974300" sldId="4349"/>
            <ac:spMk id="8" creationId="{3A18D789-2291-CF4B-20FC-E1C6AA40DA78}"/>
          </ac:spMkLst>
        </pc:spChg>
        <pc:graphicFrameChg chg="modGraphic">
          <ac:chgData name="April Durrence" userId="2314a7d0-99d3-4144-8a7f-648170c8b7b7" providerId="ADAL" clId="{EAE80DB9-CB43-4440-9E5C-0B0573E509B3}" dt="2026-02-24T21:12:46.975" v="2104" actId="20577"/>
          <ac:graphicFrameMkLst>
            <pc:docMk/>
            <pc:sldMk cId="17974300" sldId="4349"/>
            <ac:graphicFrameMk id="9" creationId="{E31F1CEE-420C-2624-BF10-76D39A336406}"/>
          </ac:graphicFrameMkLst>
        </pc:graphicFrameChg>
        <pc:picChg chg="mod ord">
          <ac:chgData name="April Durrence" userId="2314a7d0-99d3-4144-8a7f-648170c8b7b7" providerId="ADAL" clId="{EAE80DB9-CB43-4440-9E5C-0B0573E509B3}" dt="2026-02-18T15:14:13.070" v="1751" actId="962"/>
          <ac:picMkLst>
            <pc:docMk/>
            <pc:sldMk cId="17974300" sldId="4349"/>
            <ac:picMk id="6" creationId="{AEEB7695-3FA1-717F-7007-9E1472D5FFED}"/>
          </ac:picMkLst>
        </pc:picChg>
      </pc:sldChg>
      <pc:sldChg chg="addSp delSp modSp mod">
        <pc:chgData name="April Durrence" userId="2314a7d0-99d3-4144-8a7f-648170c8b7b7" providerId="ADAL" clId="{EAE80DB9-CB43-4440-9E5C-0B0573E509B3}" dt="2026-02-23T20:37:00.472" v="2016" actId="20577"/>
        <pc:sldMkLst>
          <pc:docMk/>
          <pc:sldMk cId="2138938599" sldId="4350"/>
        </pc:sldMkLst>
        <pc:spChg chg="mod">
          <ac:chgData name="April Durrence" userId="2314a7d0-99d3-4144-8a7f-648170c8b7b7" providerId="ADAL" clId="{EAE80DB9-CB43-4440-9E5C-0B0573E509B3}" dt="2026-02-23T20:37:00.472" v="2016" actId="20577"/>
          <ac:spMkLst>
            <pc:docMk/>
            <pc:sldMk cId="2138938599" sldId="4350"/>
            <ac:spMk id="2" creationId="{4603B7B7-268F-A128-2AED-78DE0206F24E}"/>
          </ac:spMkLst>
        </pc:spChg>
        <pc:spChg chg="mod">
          <ac:chgData name="April Durrence" userId="2314a7d0-99d3-4144-8a7f-648170c8b7b7" providerId="ADAL" clId="{EAE80DB9-CB43-4440-9E5C-0B0573E509B3}" dt="2026-02-17T22:29:33.932" v="878" actId="20577"/>
          <ac:spMkLst>
            <pc:docMk/>
            <pc:sldMk cId="2138938599" sldId="4350"/>
            <ac:spMk id="5" creationId="{DE079A4D-763C-C750-B022-87C597960214}"/>
          </ac:spMkLst>
        </pc:spChg>
        <pc:spChg chg="add mod">
          <ac:chgData name="April Durrence" userId="2314a7d0-99d3-4144-8a7f-648170c8b7b7" providerId="ADAL" clId="{EAE80DB9-CB43-4440-9E5C-0B0573E509B3}" dt="2026-02-17T22:28:52.200" v="874"/>
          <ac:spMkLst>
            <pc:docMk/>
            <pc:sldMk cId="2138938599" sldId="4350"/>
            <ac:spMk id="6" creationId="{F9034211-06CE-9B30-BD97-2995FF64E8A4}"/>
          </ac:spMkLst>
        </pc:spChg>
      </pc:sldChg>
      <pc:sldChg chg="addSp delSp modSp mod">
        <pc:chgData name="April Durrence" userId="2314a7d0-99d3-4144-8a7f-648170c8b7b7" providerId="ADAL" clId="{EAE80DB9-CB43-4440-9E5C-0B0573E509B3}" dt="2026-02-24T21:08:10.689" v="2088" actId="20577"/>
        <pc:sldMkLst>
          <pc:docMk/>
          <pc:sldMk cId="1359218914" sldId="4351"/>
        </pc:sldMkLst>
        <pc:spChg chg="mod ord">
          <ac:chgData name="April Durrence" userId="2314a7d0-99d3-4144-8a7f-648170c8b7b7" providerId="ADAL" clId="{EAE80DB9-CB43-4440-9E5C-0B0573E509B3}" dt="2026-02-17T22:59:19.400" v="1180" actId="13244"/>
          <ac:spMkLst>
            <pc:docMk/>
            <pc:sldMk cId="1359218914" sldId="4351"/>
            <ac:spMk id="3" creationId="{B2B1AB4C-656D-3A83-4481-BE8D6E17E77B}"/>
          </ac:spMkLst>
        </pc:spChg>
        <pc:spChg chg="add mod">
          <ac:chgData name="April Durrence" userId="2314a7d0-99d3-4144-8a7f-648170c8b7b7" providerId="ADAL" clId="{EAE80DB9-CB43-4440-9E5C-0B0573E509B3}" dt="2026-02-24T20:57:59.299" v="2055" actId="1076"/>
          <ac:spMkLst>
            <pc:docMk/>
            <pc:sldMk cId="1359218914" sldId="4351"/>
            <ac:spMk id="4" creationId="{56F48867-B3D5-F4BE-9FD8-BEC5BA033964}"/>
          </ac:spMkLst>
        </pc:spChg>
        <pc:spChg chg="mod">
          <ac:chgData name="April Durrence" userId="2314a7d0-99d3-4144-8a7f-648170c8b7b7" providerId="ADAL" clId="{EAE80DB9-CB43-4440-9E5C-0B0573E509B3}" dt="2026-02-24T21:08:10.689" v="2088" actId="20577"/>
          <ac:spMkLst>
            <pc:docMk/>
            <pc:sldMk cId="1359218914" sldId="4351"/>
            <ac:spMk id="5" creationId="{10CA594C-C340-B1CF-478D-8F783EE50DBB}"/>
          </ac:spMkLst>
        </pc:spChg>
        <pc:spChg chg="mod">
          <ac:chgData name="April Durrence" userId="2314a7d0-99d3-4144-8a7f-648170c8b7b7" providerId="ADAL" clId="{EAE80DB9-CB43-4440-9E5C-0B0573E509B3}" dt="2026-02-17T23:02:20.641" v="1227" actId="207"/>
          <ac:spMkLst>
            <pc:docMk/>
            <pc:sldMk cId="1359218914" sldId="4351"/>
            <ac:spMk id="11" creationId="{069F537B-2030-B5DE-E829-46DE5805E4BA}"/>
          </ac:spMkLst>
        </pc:spChg>
      </pc:sldChg>
      <pc:sldChg chg="modSp mod">
        <pc:chgData name="April Durrence" userId="2314a7d0-99d3-4144-8a7f-648170c8b7b7" providerId="ADAL" clId="{EAE80DB9-CB43-4440-9E5C-0B0573E509B3}" dt="2026-02-18T15:03:22.525" v="1743" actId="962"/>
        <pc:sldMkLst>
          <pc:docMk/>
          <pc:sldMk cId="2170693343" sldId="4352"/>
        </pc:sldMkLst>
        <pc:spChg chg="mod ord">
          <ac:chgData name="April Durrence" userId="2314a7d0-99d3-4144-8a7f-648170c8b7b7" providerId="ADAL" clId="{EAE80DB9-CB43-4440-9E5C-0B0573E509B3}" dt="2026-02-17T21:54:39.135" v="692" actId="13244"/>
          <ac:spMkLst>
            <pc:docMk/>
            <pc:sldMk cId="2170693343" sldId="4352"/>
            <ac:spMk id="3" creationId="{CE948588-A7AA-EE18-91C7-49700E9F1EAC}"/>
          </ac:spMkLst>
        </pc:spChg>
        <pc:spChg chg="mod">
          <ac:chgData name="April Durrence" userId="2314a7d0-99d3-4144-8a7f-648170c8b7b7" providerId="ADAL" clId="{EAE80DB9-CB43-4440-9E5C-0B0573E509B3}" dt="2026-02-17T21:54:10.558" v="689" actId="948"/>
          <ac:spMkLst>
            <pc:docMk/>
            <pc:sldMk cId="2170693343" sldId="4352"/>
            <ac:spMk id="5" creationId="{34551997-4DD6-9424-9657-8144AA4E698D}"/>
          </ac:spMkLst>
        </pc:spChg>
        <pc:spChg chg="mod">
          <ac:chgData name="April Durrence" userId="2314a7d0-99d3-4144-8a7f-648170c8b7b7" providerId="ADAL" clId="{EAE80DB9-CB43-4440-9E5C-0B0573E509B3}" dt="2026-02-17T21:54:42.287" v="693" actId="207"/>
          <ac:spMkLst>
            <pc:docMk/>
            <pc:sldMk cId="2170693343" sldId="4352"/>
            <ac:spMk id="11" creationId="{6EB1E11C-911E-C348-8E04-EE92248B37EF}"/>
          </ac:spMkLst>
        </pc:spChg>
        <pc:picChg chg="mod">
          <ac:chgData name="April Durrence" userId="2314a7d0-99d3-4144-8a7f-648170c8b7b7" providerId="ADAL" clId="{EAE80DB9-CB43-4440-9E5C-0B0573E509B3}" dt="2026-02-18T15:03:22.525" v="1743" actId="962"/>
          <ac:picMkLst>
            <pc:docMk/>
            <pc:sldMk cId="2170693343" sldId="4352"/>
            <ac:picMk id="6" creationId="{F2B8D011-15A1-C733-5CF6-08E123F92671}"/>
          </ac:picMkLst>
        </pc:picChg>
      </pc:sldChg>
      <pc:sldChg chg="addSp delSp modSp mod">
        <pc:chgData name="April Durrence" userId="2314a7d0-99d3-4144-8a7f-648170c8b7b7" providerId="ADAL" clId="{EAE80DB9-CB43-4440-9E5C-0B0573E509B3}" dt="2026-02-17T22:12:30.242" v="814" actId="207"/>
        <pc:sldMkLst>
          <pc:docMk/>
          <pc:sldMk cId="4281385875" sldId="4363"/>
        </pc:sldMkLst>
        <pc:spChg chg="mod">
          <ac:chgData name="April Durrence" userId="2314a7d0-99d3-4144-8a7f-648170c8b7b7" providerId="ADAL" clId="{EAE80DB9-CB43-4440-9E5C-0B0573E509B3}" dt="2026-02-17T22:12:30.242" v="814" actId="207"/>
          <ac:spMkLst>
            <pc:docMk/>
            <pc:sldMk cId="4281385875" sldId="4363"/>
            <ac:spMk id="2" creationId="{3CFA6981-F2FE-F31D-E190-6DC011601FAC}"/>
          </ac:spMkLst>
        </pc:spChg>
        <pc:spChg chg="mod ord">
          <ac:chgData name="April Durrence" userId="2314a7d0-99d3-4144-8a7f-648170c8b7b7" providerId="ADAL" clId="{EAE80DB9-CB43-4440-9E5C-0B0573E509B3}" dt="2026-02-17T22:02:25.259" v="765" actId="13244"/>
          <ac:spMkLst>
            <pc:docMk/>
            <pc:sldMk cId="4281385875" sldId="4363"/>
            <ac:spMk id="3" creationId="{F2EC6661-4F02-14BE-3947-70568149D6B8}"/>
          </ac:spMkLst>
        </pc:spChg>
        <pc:spChg chg="add mod">
          <ac:chgData name="April Durrence" userId="2314a7d0-99d3-4144-8a7f-648170c8b7b7" providerId="ADAL" clId="{EAE80DB9-CB43-4440-9E5C-0B0573E509B3}" dt="2026-02-17T22:07:24.833" v="789" actId="1076"/>
          <ac:spMkLst>
            <pc:docMk/>
            <pc:sldMk cId="4281385875" sldId="4363"/>
            <ac:spMk id="4" creationId="{784EC0D9-3E71-0308-6654-8074C83AAAA5}"/>
          </ac:spMkLst>
        </pc:spChg>
        <pc:spChg chg="mod">
          <ac:chgData name="April Durrence" userId="2314a7d0-99d3-4144-8a7f-648170c8b7b7" providerId="ADAL" clId="{EAE80DB9-CB43-4440-9E5C-0B0573E509B3}" dt="2026-02-17T22:07:47.572" v="791" actId="1076"/>
          <ac:spMkLst>
            <pc:docMk/>
            <pc:sldMk cId="4281385875" sldId="4363"/>
            <ac:spMk id="9" creationId="{1E70EA35-6162-EC1D-BD3A-A4734F8F5ECB}"/>
          </ac:spMkLst>
        </pc:spChg>
        <pc:graphicFrameChg chg="mod modGraphic">
          <ac:chgData name="April Durrence" userId="2314a7d0-99d3-4144-8a7f-648170c8b7b7" providerId="ADAL" clId="{EAE80DB9-CB43-4440-9E5C-0B0573E509B3}" dt="2026-02-17T22:08:21.013" v="794" actId="403"/>
          <ac:graphicFrameMkLst>
            <pc:docMk/>
            <pc:sldMk cId="4281385875" sldId="4363"/>
            <ac:graphicFrameMk id="11" creationId="{6D0801D1-D635-C4BF-73F8-80378B59D226}"/>
          </ac:graphicFrameMkLst>
        </pc:graphicFrameChg>
      </pc:sldChg>
      <pc:sldChg chg="modSp mod">
        <pc:chgData name="April Durrence" userId="2314a7d0-99d3-4144-8a7f-648170c8b7b7" providerId="ADAL" clId="{EAE80DB9-CB43-4440-9E5C-0B0573E509B3}" dt="2026-02-18T14:41:21.011" v="1308" actId="13244"/>
        <pc:sldMkLst>
          <pc:docMk/>
          <pc:sldMk cId="1660457098" sldId="4364"/>
        </pc:sldMkLst>
        <pc:spChg chg="mod ord">
          <ac:chgData name="April Durrence" userId="2314a7d0-99d3-4144-8a7f-648170c8b7b7" providerId="ADAL" clId="{EAE80DB9-CB43-4440-9E5C-0B0573E509B3}" dt="2026-02-18T14:41:21.011" v="1308" actId="13244"/>
          <ac:spMkLst>
            <pc:docMk/>
            <pc:sldMk cId="1660457098" sldId="4364"/>
            <ac:spMk id="3" creationId="{934ED708-519A-5DED-3265-0FA4C1C7C535}"/>
          </ac:spMkLst>
        </pc:spChg>
        <pc:spChg chg="mod">
          <ac:chgData name="April Durrence" userId="2314a7d0-99d3-4144-8a7f-648170c8b7b7" providerId="ADAL" clId="{EAE80DB9-CB43-4440-9E5C-0B0573E509B3}" dt="2026-02-17T21:52:32.134" v="684" actId="2710"/>
          <ac:spMkLst>
            <pc:docMk/>
            <pc:sldMk cId="1660457098" sldId="4364"/>
            <ac:spMk id="5" creationId="{55AE4D98-2FD8-2A71-7019-D17437832347}"/>
          </ac:spMkLst>
        </pc:spChg>
        <pc:spChg chg="mod ord">
          <ac:chgData name="April Durrence" userId="2314a7d0-99d3-4144-8a7f-648170c8b7b7" providerId="ADAL" clId="{EAE80DB9-CB43-4440-9E5C-0B0573E509B3}" dt="2026-02-18T14:41:08.085" v="1306" actId="13244"/>
          <ac:spMkLst>
            <pc:docMk/>
            <pc:sldMk cId="1660457098" sldId="4364"/>
            <ac:spMk id="11" creationId="{399BD1C7-F7C2-4B2D-1443-50340219F0B0}"/>
          </ac:spMkLst>
        </pc:spChg>
      </pc:sldChg>
      <pc:sldChg chg="addSp delSp modSp mod">
        <pc:chgData name="April Durrence" userId="2314a7d0-99d3-4144-8a7f-648170c8b7b7" providerId="ADAL" clId="{EAE80DB9-CB43-4440-9E5C-0B0573E509B3}" dt="2026-02-17T20:52:15.042" v="617" actId="13244"/>
        <pc:sldMkLst>
          <pc:docMk/>
          <pc:sldMk cId="378431181" sldId="4368"/>
        </pc:sldMkLst>
        <pc:spChg chg="mod ord">
          <ac:chgData name="April Durrence" userId="2314a7d0-99d3-4144-8a7f-648170c8b7b7" providerId="ADAL" clId="{EAE80DB9-CB43-4440-9E5C-0B0573E509B3}" dt="2026-02-17T20:51:01.594" v="610" actId="13244"/>
          <ac:spMkLst>
            <pc:docMk/>
            <pc:sldMk cId="378431181" sldId="4368"/>
            <ac:spMk id="3" creationId="{080102C1-8D5A-9BA2-BE54-15B4526BA6E2}"/>
          </ac:spMkLst>
        </pc:spChg>
        <pc:spChg chg="add mod ord">
          <ac:chgData name="April Durrence" userId="2314a7d0-99d3-4144-8a7f-648170c8b7b7" providerId="ADAL" clId="{EAE80DB9-CB43-4440-9E5C-0B0573E509B3}" dt="2026-02-17T20:52:15.042" v="617" actId="13244"/>
          <ac:spMkLst>
            <pc:docMk/>
            <pc:sldMk cId="378431181" sldId="4368"/>
            <ac:spMk id="4" creationId="{92839356-5136-5C10-3AC5-CD7F017D87C7}"/>
          </ac:spMkLst>
        </pc:spChg>
        <pc:spChg chg="mod">
          <ac:chgData name="April Durrence" userId="2314a7d0-99d3-4144-8a7f-648170c8b7b7" providerId="ADAL" clId="{EAE80DB9-CB43-4440-9E5C-0B0573E509B3}" dt="2026-02-17T19:17:27.284" v="280" actId="20577"/>
          <ac:spMkLst>
            <pc:docMk/>
            <pc:sldMk cId="378431181" sldId="4368"/>
            <ac:spMk id="5" creationId="{CC0807CA-6F0A-B0F7-ED1C-7EF762E6F2F6}"/>
          </ac:spMkLst>
        </pc:spChg>
        <pc:spChg chg="mod">
          <ac:chgData name="April Durrence" userId="2314a7d0-99d3-4144-8a7f-648170c8b7b7" providerId="ADAL" clId="{EAE80DB9-CB43-4440-9E5C-0B0573E509B3}" dt="2026-02-17T20:16:41.951" v="577" actId="207"/>
          <ac:spMkLst>
            <pc:docMk/>
            <pc:sldMk cId="378431181" sldId="4368"/>
            <ac:spMk id="11" creationId="{83ACBFD1-CC4A-46DD-2A81-0C23CFED395C}"/>
          </ac:spMkLst>
        </pc:spChg>
        <pc:picChg chg="mod">
          <ac:chgData name="April Durrence" userId="2314a7d0-99d3-4144-8a7f-648170c8b7b7" providerId="ADAL" clId="{EAE80DB9-CB43-4440-9E5C-0B0573E509B3}" dt="2026-02-17T20:51:54.532" v="615" actId="1076"/>
          <ac:picMkLst>
            <pc:docMk/>
            <pc:sldMk cId="378431181" sldId="4368"/>
            <ac:picMk id="6" creationId="{431AF1A9-2868-6F00-6CFE-A4E387F4BFAF}"/>
          </ac:picMkLst>
        </pc:picChg>
      </pc:sldChg>
      <pc:sldChg chg="addSp delSp modSp mod">
        <pc:chgData name="April Durrence" userId="2314a7d0-99d3-4144-8a7f-648170c8b7b7" providerId="ADAL" clId="{EAE80DB9-CB43-4440-9E5C-0B0573E509B3}" dt="2026-02-24T21:11:08.472" v="2092" actId="948"/>
        <pc:sldMkLst>
          <pc:docMk/>
          <pc:sldMk cId="3107382606" sldId="4369"/>
        </pc:sldMkLst>
        <pc:spChg chg="mod ord">
          <ac:chgData name="April Durrence" userId="2314a7d0-99d3-4144-8a7f-648170c8b7b7" providerId="ADAL" clId="{EAE80DB9-CB43-4440-9E5C-0B0573E509B3}" dt="2026-02-17T20:14:35.442" v="566" actId="13244"/>
          <ac:spMkLst>
            <pc:docMk/>
            <pc:sldMk cId="3107382606" sldId="4369"/>
            <ac:spMk id="3" creationId="{43E05F7C-E801-A21E-34EA-E05A47468086}"/>
          </ac:spMkLst>
        </pc:spChg>
        <pc:spChg chg="add mod ord">
          <ac:chgData name="April Durrence" userId="2314a7d0-99d3-4144-8a7f-648170c8b7b7" providerId="ADAL" clId="{EAE80DB9-CB43-4440-9E5C-0B0573E509B3}" dt="2026-02-17T20:47:52.923" v="601" actId="1076"/>
          <ac:spMkLst>
            <pc:docMk/>
            <pc:sldMk cId="3107382606" sldId="4369"/>
            <ac:spMk id="4" creationId="{05423B99-7FD9-5621-9A43-C3C1F00F902D}"/>
          </ac:spMkLst>
        </pc:spChg>
        <pc:spChg chg="mod">
          <ac:chgData name="April Durrence" userId="2314a7d0-99d3-4144-8a7f-648170c8b7b7" providerId="ADAL" clId="{EAE80DB9-CB43-4440-9E5C-0B0573E509B3}" dt="2026-02-24T21:11:08.472" v="2092" actId="948"/>
          <ac:spMkLst>
            <pc:docMk/>
            <pc:sldMk cId="3107382606" sldId="4369"/>
            <ac:spMk id="5" creationId="{30A4714C-A018-1B00-7A34-345C64F0C213}"/>
          </ac:spMkLst>
        </pc:spChg>
        <pc:spChg chg="mod">
          <ac:chgData name="April Durrence" userId="2314a7d0-99d3-4144-8a7f-648170c8b7b7" providerId="ADAL" clId="{EAE80DB9-CB43-4440-9E5C-0B0573E509B3}" dt="2026-02-17T20:16:33.681" v="576" actId="207"/>
          <ac:spMkLst>
            <pc:docMk/>
            <pc:sldMk cId="3107382606" sldId="4369"/>
            <ac:spMk id="11" creationId="{6FAF880A-252C-C87E-5173-D5F639B8A600}"/>
          </ac:spMkLst>
        </pc:spChg>
        <pc:picChg chg="mod">
          <ac:chgData name="April Durrence" userId="2314a7d0-99d3-4144-8a7f-648170c8b7b7" providerId="ADAL" clId="{EAE80DB9-CB43-4440-9E5C-0B0573E509B3}" dt="2026-02-23T18:09:18.785" v="1852" actId="962"/>
          <ac:picMkLst>
            <pc:docMk/>
            <pc:sldMk cId="3107382606" sldId="4369"/>
            <ac:picMk id="8" creationId="{61D044AF-F5E0-7C70-98CD-7E9D11BA143C}"/>
          </ac:picMkLst>
        </pc:picChg>
      </pc:sldChg>
      <pc:sldChg chg="addSp delSp modSp mod">
        <pc:chgData name="April Durrence" userId="2314a7d0-99d3-4144-8a7f-648170c8b7b7" providerId="ADAL" clId="{EAE80DB9-CB43-4440-9E5C-0B0573E509B3}" dt="2026-02-24T21:10:33.194" v="2090" actId="948"/>
        <pc:sldMkLst>
          <pc:docMk/>
          <pc:sldMk cId="2261304068" sldId="4370"/>
        </pc:sldMkLst>
        <pc:spChg chg="mod ord">
          <ac:chgData name="April Durrence" userId="2314a7d0-99d3-4144-8a7f-648170c8b7b7" providerId="ADAL" clId="{EAE80DB9-CB43-4440-9E5C-0B0573E509B3}" dt="2026-02-17T20:50:51.661" v="608" actId="13244"/>
          <ac:spMkLst>
            <pc:docMk/>
            <pc:sldMk cId="2261304068" sldId="4370"/>
            <ac:spMk id="3" creationId="{BF7D5F03-4A0F-B8AC-D787-9C756D11A8AF}"/>
          </ac:spMkLst>
        </pc:spChg>
        <pc:spChg chg="add mod">
          <ac:chgData name="April Durrence" userId="2314a7d0-99d3-4144-8a7f-648170c8b7b7" providerId="ADAL" clId="{EAE80DB9-CB43-4440-9E5C-0B0573E509B3}" dt="2026-02-17T20:43:31.033" v="599" actId="120"/>
          <ac:spMkLst>
            <pc:docMk/>
            <pc:sldMk cId="2261304068" sldId="4370"/>
            <ac:spMk id="4" creationId="{B5A8E79A-773C-4D86-7D22-C7EF1DED9513}"/>
          </ac:spMkLst>
        </pc:spChg>
        <pc:spChg chg="mod">
          <ac:chgData name="April Durrence" userId="2314a7d0-99d3-4144-8a7f-648170c8b7b7" providerId="ADAL" clId="{EAE80DB9-CB43-4440-9E5C-0B0573E509B3}" dt="2026-02-24T21:10:33.194" v="2090" actId="948"/>
          <ac:spMkLst>
            <pc:docMk/>
            <pc:sldMk cId="2261304068" sldId="4370"/>
            <ac:spMk id="5" creationId="{D2188886-E88F-5C6A-9AFF-CAC9627261F0}"/>
          </ac:spMkLst>
        </pc:spChg>
        <pc:spChg chg="mod">
          <ac:chgData name="April Durrence" userId="2314a7d0-99d3-4144-8a7f-648170c8b7b7" providerId="ADAL" clId="{EAE80DB9-CB43-4440-9E5C-0B0573E509B3}" dt="2026-02-17T21:28:33.533" v="627" actId="207"/>
          <ac:spMkLst>
            <pc:docMk/>
            <pc:sldMk cId="2261304068" sldId="4370"/>
            <ac:spMk id="11" creationId="{7D71A410-B4C4-DCB9-C2CA-4E6827001E2E}"/>
          </ac:spMkLst>
        </pc:spChg>
        <pc:picChg chg="mod">
          <ac:chgData name="April Durrence" userId="2314a7d0-99d3-4144-8a7f-648170c8b7b7" providerId="ADAL" clId="{EAE80DB9-CB43-4440-9E5C-0B0573E509B3}" dt="2026-02-18T14:51:53.462" v="1325" actId="962"/>
          <ac:picMkLst>
            <pc:docMk/>
            <pc:sldMk cId="2261304068" sldId="4370"/>
            <ac:picMk id="6" creationId="{7AB3FD5C-F772-26CD-35B9-8FF573C27A41}"/>
          </ac:picMkLst>
        </pc:picChg>
        <pc:picChg chg="mod">
          <ac:chgData name="April Durrence" userId="2314a7d0-99d3-4144-8a7f-648170c8b7b7" providerId="ADAL" clId="{EAE80DB9-CB43-4440-9E5C-0B0573E509B3}" dt="2026-02-23T18:10:55.922" v="1900" actId="962"/>
          <ac:picMkLst>
            <pc:docMk/>
            <pc:sldMk cId="2261304068" sldId="4370"/>
            <ac:picMk id="8" creationId="{4D95746A-8138-9E9E-DB2C-B9845D0B557D}"/>
          </ac:picMkLst>
        </pc:picChg>
      </pc:sldChg>
      <pc:sldChg chg="addSp delSp modSp mod">
        <pc:chgData name="April Durrence" userId="2314a7d0-99d3-4144-8a7f-648170c8b7b7" providerId="ADAL" clId="{EAE80DB9-CB43-4440-9E5C-0B0573E509B3}" dt="2026-02-24T21:10:50.034" v="2091" actId="948"/>
        <pc:sldMkLst>
          <pc:docMk/>
          <pc:sldMk cId="1901022920" sldId="4371"/>
        </pc:sldMkLst>
        <pc:spChg chg="mod ord">
          <ac:chgData name="April Durrence" userId="2314a7d0-99d3-4144-8a7f-648170c8b7b7" providerId="ADAL" clId="{EAE80DB9-CB43-4440-9E5C-0B0573E509B3}" dt="2026-02-17T21:30:28.326" v="646" actId="13244"/>
          <ac:spMkLst>
            <pc:docMk/>
            <pc:sldMk cId="1901022920" sldId="4371"/>
            <ac:spMk id="3" creationId="{B6B0D875-52E2-3CAA-8CB5-1E812CAAE235}"/>
          </ac:spMkLst>
        </pc:spChg>
        <pc:spChg chg="add mod">
          <ac:chgData name="April Durrence" userId="2314a7d0-99d3-4144-8a7f-648170c8b7b7" providerId="ADAL" clId="{EAE80DB9-CB43-4440-9E5C-0B0573E509B3}" dt="2026-02-17T21:27:44.623" v="620" actId="1076"/>
          <ac:spMkLst>
            <pc:docMk/>
            <pc:sldMk cId="1901022920" sldId="4371"/>
            <ac:spMk id="4" creationId="{6940F45A-3325-3D1F-FEA3-EED34D7B2A54}"/>
          </ac:spMkLst>
        </pc:spChg>
        <pc:spChg chg="mod">
          <ac:chgData name="April Durrence" userId="2314a7d0-99d3-4144-8a7f-648170c8b7b7" providerId="ADAL" clId="{EAE80DB9-CB43-4440-9E5C-0B0573E509B3}" dt="2026-02-24T21:10:50.034" v="2091" actId="948"/>
          <ac:spMkLst>
            <pc:docMk/>
            <pc:sldMk cId="1901022920" sldId="4371"/>
            <ac:spMk id="5" creationId="{57FE421E-C030-75B0-2BBA-E22A4061ADB5}"/>
          </ac:spMkLst>
        </pc:spChg>
        <pc:spChg chg="mod">
          <ac:chgData name="April Durrence" userId="2314a7d0-99d3-4144-8a7f-648170c8b7b7" providerId="ADAL" clId="{EAE80DB9-CB43-4440-9E5C-0B0573E509B3}" dt="2026-02-17T21:49:42.833" v="647" actId="207"/>
          <ac:spMkLst>
            <pc:docMk/>
            <pc:sldMk cId="1901022920" sldId="4371"/>
            <ac:spMk id="11" creationId="{17198FA2-C6B0-07C3-A4B2-2098059F565F}"/>
          </ac:spMkLst>
        </pc:spChg>
        <pc:picChg chg="mod">
          <ac:chgData name="April Durrence" userId="2314a7d0-99d3-4144-8a7f-648170c8b7b7" providerId="ADAL" clId="{EAE80DB9-CB43-4440-9E5C-0B0573E509B3}" dt="2026-02-18T14:54:05.892" v="1339" actId="962"/>
          <ac:picMkLst>
            <pc:docMk/>
            <pc:sldMk cId="1901022920" sldId="4371"/>
            <ac:picMk id="8" creationId="{D0BEB59A-634B-16EB-8089-8BACEB33413D}"/>
          </ac:picMkLst>
        </pc:picChg>
        <pc:picChg chg="mod">
          <ac:chgData name="April Durrence" userId="2314a7d0-99d3-4144-8a7f-648170c8b7b7" providerId="ADAL" clId="{EAE80DB9-CB43-4440-9E5C-0B0573E509B3}" dt="2026-02-18T14:53:53.732" v="1331" actId="962"/>
          <ac:picMkLst>
            <pc:docMk/>
            <pc:sldMk cId="1901022920" sldId="4371"/>
            <ac:picMk id="13" creationId="{17BA9051-F4FD-69CB-09F8-79C0C71C731E}"/>
          </ac:picMkLst>
        </pc:picChg>
      </pc:sldChg>
      <pc:sldChg chg="addSp delSp modSp mod">
        <pc:chgData name="April Durrence" userId="2314a7d0-99d3-4144-8a7f-648170c8b7b7" providerId="ADAL" clId="{EAE80DB9-CB43-4440-9E5C-0B0573E509B3}" dt="2026-02-23T18:17:55.120" v="1958" actId="962"/>
        <pc:sldMkLst>
          <pc:docMk/>
          <pc:sldMk cId="1993551051" sldId="4372"/>
        </pc:sldMkLst>
        <pc:spChg chg="mod ord">
          <ac:chgData name="April Durrence" userId="2314a7d0-99d3-4144-8a7f-648170c8b7b7" providerId="ADAL" clId="{EAE80DB9-CB43-4440-9E5C-0B0573E509B3}" dt="2026-02-18T14:38:31.541" v="1299" actId="13244"/>
          <ac:spMkLst>
            <pc:docMk/>
            <pc:sldMk cId="1993551051" sldId="4372"/>
            <ac:spMk id="3" creationId="{7448EACB-38B6-D2B6-721C-740D0450A21D}"/>
          </ac:spMkLst>
        </pc:spChg>
        <pc:spChg chg="add mod">
          <ac:chgData name="April Durrence" userId="2314a7d0-99d3-4144-8a7f-648170c8b7b7" providerId="ADAL" clId="{EAE80DB9-CB43-4440-9E5C-0B0573E509B3}" dt="2026-02-17T21:29:50.663" v="638" actId="1076"/>
          <ac:spMkLst>
            <pc:docMk/>
            <pc:sldMk cId="1993551051" sldId="4372"/>
            <ac:spMk id="4" creationId="{2A1B7602-AC22-E91F-DF38-E26B7F095F99}"/>
          </ac:spMkLst>
        </pc:spChg>
        <pc:spChg chg="mod">
          <ac:chgData name="April Durrence" userId="2314a7d0-99d3-4144-8a7f-648170c8b7b7" providerId="ADAL" clId="{EAE80DB9-CB43-4440-9E5C-0B0573E509B3}" dt="2026-02-17T21:29:31.582" v="637" actId="2710"/>
          <ac:spMkLst>
            <pc:docMk/>
            <pc:sldMk cId="1993551051" sldId="4372"/>
            <ac:spMk id="5" creationId="{8F6D1B09-51A1-0C0B-0DD6-B01DD2D7A301}"/>
          </ac:spMkLst>
        </pc:spChg>
        <pc:spChg chg="mod">
          <ac:chgData name="April Durrence" userId="2314a7d0-99d3-4144-8a7f-648170c8b7b7" providerId="ADAL" clId="{EAE80DB9-CB43-4440-9E5C-0B0573E509B3}" dt="2026-02-17T21:51:30.463" v="663" actId="207"/>
          <ac:spMkLst>
            <pc:docMk/>
            <pc:sldMk cId="1993551051" sldId="4372"/>
            <ac:spMk id="11" creationId="{90142D60-2FE5-AFCA-007D-A895BE73159E}"/>
          </ac:spMkLst>
        </pc:spChg>
        <pc:spChg chg="ord">
          <ac:chgData name="April Durrence" userId="2314a7d0-99d3-4144-8a7f-648170c8b7b7" providerId="ADAL" clId="{EAE80DB9-CB43-4440-9E5C-0B0573E509B3}" dt="2026-02-18T14:38:48.565" v="1302" actId="13244"/>
          <ac:spMkLst>
            <pc:docMk/>
            <pc:sldMk cId="1993551051" sldId="4372"/>
            <ac:spMk id="14" creationId="{ED0957AC-F048-AEFF-1D84-6B640C381C9B}"/>
          </ac:spMkLst>
        </pc:spChg>
        <pc:spChg chg="ord">
          <ac:chgData name="April Durrence" userId="2314a7d0-99d3-4144-8a7f-648170c8b7b7" providerId="ADAL" clId="{EAE80DB9-CB43-4440-9E5C-0B0573E509B3}" dt="2026-02-18T14:38:56.981" v="1303" actId="13244"/>
          <ac:spMkLst>
            <pc:docMk/>
            <pc:sldMk cId="1993551051" sldId="4372"/>
            <ac:spMk id="15" creationId="{BD69C7A3-886A-23E7-3DF5-BE2DC3758DC7}"/>
          </ac:spMkLst>
        </pc:spChg>
        <pc:picChg chg="mod ord">
          <ac:chgData name="April Durrence" userId="2314a7d0-99d3-4144-8a7f-648170c8b7b7" providerId="ADAL" clId="{EAE80DB9-CB43-4440-9E5C-0B0573E509B3}" dt="2026-02-18T14:57:54.848" v="1739" actId="962"/>
          <ac:picMkLst>
            <pc:docMk/>
            <pc:sldMk cId="1993551051" sldId="4372"/>
            <ac:picMk id="6" creationId="{3D4F152A-43A5-2F8A-03D5-3AF06B2D9F83}"/>
          </ac:picMkLst>
        </pc:picChg>
        <pc:picChg chg="mod">
          <ac:chgData name="April Durrence" userId="2314a7d0-99d3-4144-8a7f-648170c8b7b7" providerId="ADAL" clId="{EAE80DB9-CB43-4440-9E5C-0B0573E509B3}" dt="2026-02-23T18:17:55.120" v="1958" actId="962"/>
          <ac:picMkLst>
            <pc:docMk/>
            <pc:sldMk cId="1993551051" sldId="4372"/>
            <ac:picMk id="10" creationId="{4195707A-5D65-C412-76C8-A8EA3C17F152}"/>
          </ac:picMkLst>
        </pc:picChg>
        <pc:picChg chg="mod ord">
          <ac:chgData name="April Durrence" userId="2314a7d0-99d3-4144-8a7f-648170c8b7b7" providerId="ADAL" clId="{EAE80DB9-CB43-4440-9E5C-0B0573E509B3}" dt="2026-02-18T14:55:43.241" v="1537" actId="962"/>
          <ac:picMkLst>
            <pc:docMk/>
            <pc:sldMk cId="1993551051" sldId="4372"/>
            <ac:picMk id="13" creationId="{FC5B295E-550C-0A0C-58F7-A9FCBC3EAB10}"/>
          </ac:picMkLst>
        </pc:picChg>
      </pc:sldChg>
      <pc:sldChg chg="addSp delSp modSp mod">
        <pc:chgData name="April Durrence" userId="2314a7d0-99d3-4144-8a7f-648170c8b7b7" providerId="ADAL" clId="{EAE80DB9-CB43-4440-9E5C-0B0573E509B3}" dt="2026-02-23T18:20:55.297" v="1980" actId="962"/>
        <pc:sldMkLst>
          <pc:docMk/>
          <pc:sldMk cId="2128999089" sldId="4373"/>
        </pc:sldMkLst>
        <pc:spChg chg="mod ord">
          <ac:chgData name="April Durrence" userId="2314a7d0-99d3-4144-8a7f-648170c8b7b7" providerId="ADAL" clId="{EAE80DB9-CB43-4440-9E5C-0B0573E509B3}" dt="2026-02-17T21:30:22.951" v="644" actId="13244"/>
          <ac:spMkLst>
            <pc:docMk/>
            <pc:sldMk cId="2128999089" sldId="4373"/>
            <ac:spMk id="3" creationId="{95F70F72-EEB3-2C1E-C6DC-81550D49CB37}"/>
          </ac:spMkLst>
        </pc:spChg>
        <pc:spChg chg="add mod ord">
          <ac:chgData name="April Durrence" userId="2314a7d0-99d3-4144-8a7f-648170c8b7b7" providerId="ADAL" clId="{EAE80DB9-CB43-4440-9E5C-0B0573E509B3}" dt="2026-02-18T14:41:53.276" v="1309" actId="1076"/>
          <ac:spMkLst>
            <pc:docMk/>
            <pc:sldMk cId="2128999089" sldId="4373"/>
            <ac:spMk id="4" creationId="{A8BB16C3-F9F6-46C6-88D4-39B3C5B1466D}"/>
          </ac:spMkLst>
        </pc:spChg>
        <pc:spChg chg="mod">
          <ac:chgData name="April Durrence" userId="2314a7d0-99d3-4144-8a7f-648170c8b7b7" providerId="ADAL" clId="{EAE80DB9-CB43-4440-9E5C-0B0573E509B3}" dt="2026-02-18T14:45:28.577" v="1323" actId="1076"/>
          <ac:spMkLst>
            <pc:docMk/>
            <pc:sldMk cId="2128999089" sldId="4373"/>
            <ac:spMk id="5" creationId="{9E729E2E-70F4-DD35-1A02-FE5E3A0ADAB2}"/>
          </ac:spMkLst>
        </pc:spChg>
        <pc:spChg chg="mod">
          <ac:chgData name="April Durrence" userId="2314a7d0-99d3-4144-8a7f-648170c8b7b7" providerId="ADAL" clId="{EAE80DB9-CB43-4440-9E5C-0B0573E509B3}" dt="2026-02-17T21:51:25.937" v="662" actId="207"/>
          <ac:spMkLst>
            <pc:docMk/>
            <pc:sldMk cId="2128999089" sldId="4373"/>
            <ac:spMk id="11" creationId="{C5D8B221-BF15-2C43-2816-A6EFF1967D78}"/>
          </ac:spMkLst>
        </pc:spChg>
        <pc:picChg chg="mod">
          <ac:chgData name="April Durrence" userId="2314a7d0-99d3-4144-8a7f-648170c8b7b7" providerId="ADAL" clId="{EAE80DB9-CB43-4440-9E5C-0B0573E509B3}" dt="2026-02-23T18:20:55.297" v="1980" actId="962"/>
          <ac:picMkLst>
            <pc:docMk/>
            <pc:sldMk cId="2128999089" sldId="4373"/>
            <ac:picMk id="6" creationId="{E123E07D-560F-D487-2993-51DE526DFF03}"/>
          </ac:picMkLst>
        </pc:picChg>
      </pc:sldChg>
      <pc:sldChg chg="modSp mod">
        <pc:chgData name="April Durrence" userId="2314a7d0-99d3-4144-8a7f-648170c8b7b7" providerId="ADAL" clId="{EAE80DB9-CB43-4440-9E5C-0B0573E509B3}" dt="2026-02-17T22:31:22.503" v="909" actId="403"/>
        <pc:sldMkLst>
          <pc:docMk/>
          <pc:sldMk cId="3797219973" sldId="4374"/>
        </pc:sldMkLst>
        <pc:spChg chg="mod">
          <ac:chgData name="April Durrence" userId="2314a7d0-99d3-4144-8a7f-648170c8b7b7" providerId="ADAL" clId="{EAE80DB9-CB43-4440-9E5C-0B0573E509B3}" dt="2026-02-17T22:31:22.503" v="909" actId="403"/>
          <ac:spMkLst>
            <pc:docMk/>
            <pc:sldMk cId="3797219973" sldId="4374"/>
            <ac:spMk id="2" creationId="{43B2DA1D-754C-EEB0-670A-8FEC7020E1DD}"/>
          </ac:spMkLst>
        </pc:spChg>
        <pc:spChg chg="mod">
          <ac:chgData name="April Durrence" userId="2314a7d0-99d3-4144-8a7f-648170c8b7b7" providerId="ADAL" clId="{EAE80DB9-CB43-4440-9E5C-0B0573E509B3}" dt="2026-02-17T22:31:22.503" v="909" actId="403"/>
          <ac:spMkLst>
            <pc:docMk/>
            <pc:sldMk cId="3797219973" sldId="4374"/>
            <ac:spMk id="3" creationId="{4E0EE162-52D9-32BB-0E87-1FCCAB33643E}"/>
          </ac:spMkLst>
        </pc:spChg>
        <pc:spChg chg="mod">
          <ac:chgData name="April Durrence" userId="2314a7d0-99d3-4144-8a7f-648170c8b7b7" providerId="ADAL" clId="{EAE80DB9-CB43-4440-9E5C-0B0573E509B3}" dt="2026-02-17T20:16:55.239" v="579" actId="207"/>
          <ac:spMkLst>
            <pc:docMk/>
            <pc:sldMk cId="3797219973" sldId="4374"/>
            <ac:spMk id="4" creationId="{F723D6C8-3F13-5F1C-5BD1-D6D6418D1740}"/>
          </ac:spMkLst>
        </pc:spChg>
        <pc:spChg chg="mod">
          <ac:chgData name="April Durrence" userId="2314a7d0-99d3-4144-8a7f-648170c8b7b7" providerId="ADAL" clId="{EAE80DB9-CB43-4440-9E5C-0B0573E509B3}" dt="2026-02-17T22:31:22.503" v="909" actId="403"/>
          <ac:spMkLst>
            <pc:docMk/>
            <pc:sldMk cId="3797219973" sldId="4374"/>
            <ac:spMk id="6" creationId="{F0A82A36-366D-B754-FA70-0558103C182A}"/>
          </ac:spMkLst>
        </pc:spChg>
      </pc:sldChg>
      <pc:sldChg chg="modSp mod">
        <pc:chgData name="April Durrence" userId="2314a7d0-99d3-4144-8a7f-648170c8b7b7" providerId="ADAL" clId="{EAE80DB9-CB43-4440-9E5C-0B0573E509B3}" dt="2026-02-17T22:31:49.784" v="918" actId="403"/>
        <pc:sldMkLst>
          <pc:docMk/>
          <pc:sldMk cId="1562833020" sldId="4375"/>
        </pc:sldMkLst>
        <pc:spChg chg="mod">
          <ac:chgData name="April Durrence" userId="2314a7d0-99d3-4144-8a7f-648170c8b7b7" providerId="ADAL" clId="{EAE80DB9-CB43-4440-9E5C-0B0573E509B3}" dt="2026-02-17T22:31:49.784" v="918" actId="403"/>
          <ac:spMkLst>
            <pc:docMk/>
            <pc:sldMk cId="1562833020" sldId="4375"/>
            <ac:spMk id="3" creationId="{B787A7AB-90C0-C96D-A51B-72294DCBAC69}"/>
          </ac:spMkLst>
        </pc:spChg>
        <pc:spChg chg="mod">
          <ac:chgData name="April Durrence" userId="2314a7d0-99d3-4144-8a7f-648170c8b7b7" providerId="ADAL" clId="{EAE80DB9-CB43-4440-9E5C-0B0573E509B3}" dt="2026-02-17T21:51:39.937" v="664" actId="207"/>
          <ac:spMkLst>
            <pc:docMk/>
            <pc:sldMk cId="1562833020" sldId="4375"/>
            <ac:spMk id="4" creationId="{400A916E-C8BE-3DCB-AC39-1BA542E5187D}"/>
          </ac:spMkLst>
        </pc:spChg>
        <pc:spChg chg="mod">
          <ac:chgData name="April Durrence" userId="2314a7d0-99d3-4144-8a7f-648170c8b7b7" providerId="ADAL" clId="{EAE80DB9-CB43-4440-9E5C-0B0573E509B3}" dt="2026-02-17T22:31:49.784" v="918" actId="403"/>
          <ac:spMkLst>
            <pc:docMk/>
            <pc:sldMk cId="1562833020" sldId="4375"/>
            <ac:spMk id="6" creationId="{8F5DE5F8-8E4A-8990-D1AC-D3746595CD8A}"/>
          </ac:spMkLst>
        </pc:spChg>
      </pc:sldChg>
      <pc:sldChg chg="modSp mod">
        <pc:chgData name="April Durrence" userId="2314a7d0-99d3-4144-8a7f-648170c8b7b7" providerId="ADAL" clId="{EAE80DB9-CB43-4440-9E5C-0B0573E509B3}" dt="2026-02-17T22:32:12.632" v="927" actId="403"/>
        <pc:sldMkLst>
          <pc:docMk/>
          <pc:sldMk cId="1726471236" sldId="4376"/>
        </pc:sldMkLst>
        <pc:spChg chg="mod">
          <ac:chgData name="April Durrence" userId="2314a7d0-99d3-4144-8a7f-648170c8b7b7" providerId="ADAL" clId="{EAE80DB9-CB43-4440-9E5C-0B0573E509B3}" dt="2026-02-17T22:30:09.530" v="882" actId="207"/>
          <ac:spMkLst>
            <pc:docMk/>
            <pc:sldMk cId="1726471236" sldId="4376"/>
            <ac:spMk id="4" creationId="{1A86A5B0-2664-5681-A785-E56047DDEFFF}"/>
          </ac:spMkLst>
        </pc:spChg>
        <pc:spChg chg="mod">
          <ac:chgData name="April Durrence" userId="2314a7d0-99d3-4144-8a7f-648170c8b7b7" providerId="ADAL" clId="{EAE80DB9-CB43-4440-9E5C-0B0573E509B3}" dt="2026-02-17T22:32:12.632" v="927" actId="403"/>
          <ac:spMkLst>
            <pc:docMk/>
            <pc:sldMk cId="1726471236" sldId="4376"/>
            <ac:spMk id="6" creationId="{F6772C68-CA4B-48EC-373E-29F285514114}"/>
          </ac:spMkLst>
        </pc:spChg>
      </pc:sldChg>
      <pc:sldChg chg="addSp delSp modSp mod">
        <pc:chgData name="April Durrence" userId="2314a7d0-99d3-4144-8a7f-648170c8b7b7" providerId="ADAL" clId="{EAE80DB9-CB43-4440-9E5C-0B0573E509B3}" dt="2026-02-18T14:37:52.650" v="1297" actId="13244"/>
        <pc:sldMkLst>
          <pc:docMk/>
          <pc:sldMk cId="4006462440" sldId="4377"/>
        </pc:sldMkLst>
        <pc:spChg chg="mod ord">
          <ac:chgData name="April Durrence" userId="2314a7d0-99d3-4144-8a7f-648170c8b7b7" providerId="ADAL" clId="{EAE80DB9-CB43-4440-9E5C-0B0573E509B3}" dt="2026-02-18T14:37:52.650" v="1297" actId="13244"/>
          <ac:spMkLst>
            <pc:docMk/>
            <pc:sldMk cId="4006462440" sldId="4377"/>
            <ac:spMk id="3" creationId="{D3519029-FFC4-F346-1EA4-CC0DB665DDC4}"/>
          </ac:spMkLst>
        </pc:spChg>
        <pc:spChg chg="mod">
          <ac:chgData name="April Durrence" userId="2314a7d0-99d3-4144-8a7f-648170c8b7b7" providerId="ADAL" clId="{EAE80DB9-CB43-4440-9E5C-0B0573E509B3}" dt="2026-02-17T19:17:08.435" v="273" actId="1076"/>
          <ac:spMkLst>
            <pc:docMk/>
            <pc:sldMk cId="4006462440" sldId="4377"/>
            <ac:spMk id="5" creationId="{B4ED33E9-0110-76F3-5850-14AD1500B3E7}"/>
          </ac:spMkLst>
        </pc:spChg>
        <pc:spChg chg="add mod">
          <ac:chgData name="April Durrence" userId="2314a7d0-99d3-4144-8a7f-648170c8b7b7" providerId="ADAL" clId="{EAE80DB9-CB43-4440-9E5C-0B0573E509B3}" dt="2026-02-18T14:37:43.816" v="1295"/>
          <ac:spMkLst>
            <pc:docMk/>
            <pc:sldMk cId="4006462440" sldId="4377"/>
            <ac:spMk id="8" creationId="{76B7EC68-BF91-53B8-29B7-7FD6EC5011CF}"/>
          </ac:spMkLst>
        </pc:spChg>
      </pc:sldChg>
      <pc:sldChg chg="modSp mod">
        <pc:chgData name="April Durrence" userId="2314a7d0-99d3-4144-8a7f-648170c8b7b7" providerId="ADAL" clId="{EAE80DB9-CB43-4440-9E5C-0B0573E509B3}" dt="2026-02-23T20:37:33.768" v="2022" actId="20577"/>
        <pc:sldMkLst>
          <pc:docMk/>
          <pc:sldMk cId="878809069" sldId="4378"/>
        </pc:sldMkLst>
        <pc:spChg chg="mod">
          <ac:chgData name="April Durrence" userId="2314a7d0-99d3-4144-8a7f-648170c8b7b7" providerId="ADAL" clId="{EAE80DB9-CB43-4440-9E5C-0B0573E509B3}" dt="2026-02-23T20:37:33.768" v="2022" actId="20577"/>
          <ac:spMkLst>
            <pc:docMk/>
            <pc:sldMk cId="878809069" sldId="4378"/>
            <ac:spMk id="2" creationId="{82387E96-8440-E357-08AA-58E41BBF7036}"/>
          </ac:spMkLst>
        </pc:spChg>
        <pc:spChg chg="mod">
          <ac:chgData name="April Durrence" userId="2314a7d0-99d3-4144-8a7f-648170c8b7b7" providerId="ADAL" clId="{EAE80DB9-CB43-4440-9E5C-0B0573E509B3}" dt="2026-02-17T22:57:40.858" v="1166" actId="12"/>
          <ac:spMkLst>
            <pc:docMk/>
            <pc:sldMk cId="878809069" sldId="4378"/>
            <ac:spMk id="5" creationId="{F0C4CD0E-F6BD-5CE5-AE9A-10CB5FC4EF31}"/>
          </ac:spMkLst>
        </pc:spChg>
      </pc:sldChg>
      <pc:sldChg chg="addSp delSp modSp mod">
        <pc:chgData name="April Durrence" userId="2314a7d0-99d3-4144-8a7f-648170c8b7b7" providerId="ADAL" clId="{EAE80DB9-CB43-4440-9E5C-0B0573E509B3}" dt="2026-02-17T23:05:53.601" v="1273" actId="403"/>
        <pc:sldMkLst>
          <pc:docMk/>
          <pc:sldMk cId="2962226049" sldId="4379"/>
        </pc:sldMkLst>
        <pc:spChg chg="add mod ord">
          <ac:chgData name="April Durrence" userId="2314a7d0-99d3-4144-8a7f-648170c8b7b7" providerId="ADAL" clId="{EAE80DB9-CB43-4440-9E5C-0B0573E509B3}" dt="2026-02-17T23:05:53.601" v="1273" actId="403"/>
          <ac:spMkLst>
            <pc:docMk/>
            <pc:sldMk cId="2962226049" sldId="4379"/>
            <ac:spMk id="2" creationId="{DA523FD3-C603-6553-2AB7-25601AC7FD2D}"/>
          </ac:spMkLst>
        </pc:spChg>
        <pc:spChg chg="mod ord">
          <ac:chgData name="April Durrence" userId="2314a7d0-99d3-4144-8a7f-648170c8b7b7" providerId="ADAL" clId="{EAE80DB9-CB43-4440-9E5C-0B0573E509B3}" dt="2026-02-17T20:49:22.638" v="606" actId="13244"/>
          <ac:spMkLst>
            <pc:docMk/>
            <pc:sldMk cId="2962226049" sldId="4379"/>
            <ac:spMk id="3" creationId="{B9061AC3-323F-3615-566A-A818714E50C7}"/>
          </ac:spMkLst>
        </pc:spChg>
        <pc:spChg chg="mod">
          <ac:chgData name="April Durrence" userId="2314a7d0-99d3-4144-8a7f-648170c8b7b7" providerId="ADAL" clId="{EAE80DB9-CB43-4440-9E5C-0B0573E509B3}" dt="2026-02-17T23:04:09.128" v="1264" actId="207"/>
          <ac:spMkLst>
            <pc:docMk/>
            <pc:sldMk cId="2962226049" sldId="4379"/>
            <ac:spMk id="11" creationId="{EDB0837A-7AF0-B6E3-67A5-69BC76F8927E}"/>
          </ac:spMkLst>
        </pc:spChg>
      </pc:sldChg>
      <pc:sldChg chg="modSp mod">
        <pc:chgData name="April Durrence" userId="2314a7d0-99d3-4144-8a7f-648170c8b7b7" providerId="ADAL" clId="{EAE80DB9-CB43-4440-9E5C-0B0573E509B3}" dt="2026-02-17T23:06:30.757" v="1275" actId="20577"/>
        <pc:sldMkLst>
          <pc:docMk/>
          <pc:sldMk cId="1689728677" sldId="4380"/>
        </pc:sldMkLst>
        <pc:spChg chg="mod">
          <ac:chgData name="April Durrence" userId="2314a7d0-99d3-4144-8a7f-648170c8b7b7" providerId="ADAL" clId="{EAE80DB9-CB43-4440-9E5C-0B0573E509B3}" dt="2026-02-17T23:05:30.985" v="1272" actId="207"/>
          <ac:spMkLst>
            <pc:docMk/>
            <pc:sldMk cId="1689728677" sldId="4380"/>
            <ac:spMk id="4" creationId="{801C4690-BF0D-6039-D652-4F21B1E36F90}"/>
          </ac:spMkLst>
        </pc:spChg>
        <pc:spChg chg="mod">
          <ac:chgData name="April Durrence" userId="2314a7d0-99d3-4144-8a7f-648170c8b7b7" providerId="ADAL" clId="{EAE80DB9-CB43-4440-9E5C-0B0573E509B3}" dt="2026-02-17T23:06:30.757" v="1275" actId="20577"/>
          <ac:spMkLst>
            <pc:docMk/>
            <pc:sldMk cId="1689728677" sldId="4380"/>
            <ac:spMk id="5" creationId="{FF24F7A0-7F88-2164-16DB-ABE2FF0929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9B083-B27B-4FA1-9D02-8E7D72C200D0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B917A-44FF-4375-AE13-26284F8E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4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4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692640" cy="127710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5" y="3169157"/>
            <a:ext cx="9681555" cy="1655763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1613E9-4864-49B9-9B75-7F065C19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12915" y="2967011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8A6571A-D1BC-45D9-8BBE-1E74645F1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5252" y="939386"/>
            <a:ext cx="11156919" cy="303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0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7A040-FBDA-4F05-9CE2-7DE46C19EADF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4D57-317F-402E-9CC2-8C442CCA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2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AF4D37-08B2-4F9D-9B70-EFE5268C5C96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6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72898"/>
            <a:ext cx="6748983" cy="5345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28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81F61A-27C4-4D43-9ED7-91C2AB61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7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9E8F7B-9A6A-48B8-8818-98E7F5C9BCB4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585090"/>
            <a:ext cx="67489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50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DAB48-7C31-425F-8874-C2CBA518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5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</a:extLst>
          </p:cNvPr>
          <p:cNvSpPr/>
          <p:nvPr userDrawn="1"/>
        </p:nvSpPr>
        <p:spPr>
          <a:xfrm>
            <a:off x="9920377" y="5803392"/>
            <a:ext cx="2161865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0CDB-D6D0-446A-A742-38E325BB9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189970" y="140208"/>
            <a:ext cx="1892272" cy="7315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8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F4692-503D-41FF-A59B-420308C26EFC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78BCB-4C1E-4004-80F9-2353C2D34872}"/>
              </a:ext>
            </a:extLst>
          </p:cNvPr>
          <p:cNvSpPr/>
          <p:nvPr userDrawn="1"/>
        </p:nvSpPr>
        <p:spPr>
          <a:xfrm>
            <a:off x="10189971" y="5803392"/>
            <a:ext cx="1892271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852F-034B-47AA-A456-9F982E877863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A48370-7C5A-4169-8F25-83F3E001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3B26E-07ED-40EB-ADD6-4035AB4D6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323456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8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1D8551-CBB1-4F04-A097-C0DCEEE6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AA56947-F4DF-41F0-812C-E2DBB092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E0038-5839-49A8-8B57-4F9050F1D961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2D679D9-06B7-460E-9B28-A9C4B72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504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1112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BEAB-2AEE-49D4-BDC3-BD9DF5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72465"/>
            <a:ext cx="10925492" cy="82391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47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6862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385" y="11447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385" y="196862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F3D789-74FA-4753-B245-B364323F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500833-DD81-433B-AEFB-26C61E21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9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25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330FE5-D279-49E2-BA0B-8057E5EEF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89971" y="5803392"/>
            <a:ext cx="1892272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DE318-13A6-471E-AE4F-2C86C9804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825C70-D5A5-436D-AACB-4CFC723B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01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974323" cy="476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B7D99-1B9B-4BF4-885E-6610D32C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4EB9B-CFAD-4822-B717-0EBA0ECBB835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58F39E-A5CD-46C1-AB04-64A30C3F6C08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6297A-8743-4312-95C7-8C0DB9052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06B56-42BE-4BCB-8761-8C28BEF6B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10999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32B7C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722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32B7C"/>
        </a:buClr>
        <a:buFont typeface="Calibri" panose="020F0502020204030204" pitchFamily="34" charset="0"/>
        <a:buChar char="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sc.gov/training/ncfs-system-training/ncfs-help-documents/fa-22-editing-previously-deleted-source-lines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sc.gov/state-agency-resources/statewide-policy-directory/10208-statewide-accounting-policy-buildings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4" Type="http://schemas.openxmlformats.org/officeDocument/2006/relationships/hyperlink" Target="https://www.ncosc.gov/state-agency-resources/statewide-policy-directory/10203-statewide-accounting-policy-maintenanc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sc.gov/state-agency-resources/statewide-policy-directory/10507-statewide-accounting-policy-leases-and-sbitas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Relationship Id="rId4" Type="http://schemas.openxmlformats.org/officeDocument/2006/relationships/hyperlink" Target="https://www.ncosc.gov/training/ncfs-system-training/ncfs-help-documents/fa-15-adding-rtu-asset-leased-asse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sc.gov/training/ncfs-system-training/ncfs-help-documents/fa-23-suspend-depreciation-asset-during-asset-addition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sc.gov/state-agency-resources/statewide-financial-reporting/gasb-resources/gasb-ig-2021-1-question-51-asset-capitalization-policy-individual-assets-significant-aggregate-value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sc.gov/training/ncfs-system-training/ncfs-help-documents/fa-21-partial-retirements-vs-negative-cost-adjustments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NCFS@ncosc.gov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NCFS@ncosc.gov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sc.gov/training/ncfs-system-training/ncfs-security-roles/ncfs-fa-inquiry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hyperlink" Target="https://www.ncosc.gov/training/ncfs-system-training/ncfs-security-roles/ncfs-fa-asset-accountant" TargetMode="External"/><Relationship Id="rId4" Type="http://schemas.openxmlformats.org/officeDocument/2006/relationships/hyperlink" Target="https://www.ncosc.gov/training/ncfs-system-training/ncfs-security-roles/ncfs-fa-asset-addition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1373-1A56-A7FC-F7B5-9C44A0031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E328B"/>
                </a:solidFill>
              </a:rPr>
              <a:t>NCFS Fixed Asset Information Session</a:t>
            </a:r>
            <a:br>
              <a:rPr lang="en-US" dirty="0">
                <a:solidFill>
                  <a:srgbClr val="2E328B"/>
                </a:solidFill>
              </a:rPr>
            </a:br>
            <a:r>
              <a:rPr lang="en-US" dirty="0">
                <a:solidFill>
                  <a:srgbClr val="2E328B"/>
                </a:solidFill>
              </a:rPr>
              <a:t>Transaction Deep Dive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D9A65-A024-D91D-E498-784BD5949326}"/>
              </a:ext>
            </a:extLst>
          </p:cNvPr>
          <p:cNvSpPr txBox="1"/>
          <p:nvPr/>
        </p:nvSpPr>
        <p:spPr>
          <a:xfrm>
            <a:off x="1612490" y="3195484"/>
            <a:ext cx="661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February 4</a:t>
            </a:r>
            <a:r>
              <a:rPr lang="en-US" sz="2000" b="1" baseline="30000" dirty="0"/>
              <a:t>th</a:t>
            </a:r>
            <a:r>
              <a:rPr lang="en-US" sz="2000" b="1" dirty="0"/>
              <a:t>,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80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9E323-E4B5-FCEB-F792-CFED7CA7C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D71A410-B4C4-DCB9-C2CA-4E682700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Search based on Transaction Number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88886-E88F-5C6A-9AFF-CAC9627261F0}"/>
              </a:ext>
            </a:extLst>
          </p:cNvPr>
          <p:cNvSpPr txBox="1"/>
          <p:nvPr/>
        </p:nvSpPr>
        <p:spPr>
          <a:xfrm>
            <a:off x="699319" y="999344"/>
            <a:ext cx="6288622" cy="148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Click the </a:t>
            </a:r>
            <a:r>
              <a:rPr lang="en-US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Transactions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 tab to perform transaction inquiry.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Advanced search enables other searchable fields.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sset Inquiry page with Transactions tab outlined in red.">
            <a:extLst>
              <a:ext uri="{FF2B5EF4-FFF2-40B4-BE49-F238E27FC236}">
                <a16:creationId xmlns:a16="http://schemas.microsoft.com/office/drawing/2014/main" id="{7AB3FD5C-F772-26CD-35B9-8FF573C27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243" y="1228317"/>
            <a:ext cx="4126493" cy="17713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 descr="Asset inquiry page showing the basic search fields on the Transactions tab.">
            <a:extLst>
              <a:ext uri="{FF2B5EF4-FFF2-40B4-BE49-F238E27FC236}">
                <a16:creationId xmlns:a16="http://schemas.microsoft.com/office/drawing/2014/main" id="{4D95746A-8138-9E9E-DB2C-B9845D0B5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175" y="3228614"/>
            <a:ext cx="8583561" cy="27611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A8E79A-773C-4D86-7D22-C7EF1DED9513}"/>
              </a:ext>
            </a:extLst>
          </p:cNvPr>
          <p:cNvSpPr txBox="1"/>
          <p:nvPr/>
        </p:nvSpPr>
        <p:spPr>
          <a:xfrm>
            <a:off x="838200" y="6068933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7D5F03-4A0F-B8AC-D787-9C756D11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30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5E4F9-1C97-96F5-4072-54B7A01A1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7198FA2-C6B0-07C3-A4B2-2098059F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Recent Additions and Recent Retirements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E421E-C030-75B0-2BBA-E22A4061ADB5}"/>
              </a:ext>
            </a:extLst>
          </p:cNvPr>
          <p:cNvSpPr txBox="1"/>
          <p:nvPr/>
        </p:nvSpPr>
        <p:spPr>
          <a:xfrm>
            <a:off x="699318" y="999344"/>
            <a:ext cx="10793361" cy="144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Recent Additions and Recent Retirements shows new additions and retirements for a given period.</a:t>
            </a:r>
          </a:p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By default, it shows the currently open period.</a:t>
            </a:r>
          </a:p>
        </p:txBody>
      </p:sp>
      <p:pic>
        <p:nvPicPr>
          <p:cNvPr id="8" name="Picture 7" descr="Asset Inquiry page with Recent Additions tab outlined in red.">
            <a:extLst>
              <a:ext uri="{FF2B5EF4-FFF2-40B4-BE49-F238E27FC236}">
                <a16:creationId xmlns:a16="http://schemas.microsoft.com/office/drawing/2014/main" id="{D0BEB59A-634B-16EB-8089-8BACEB334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3228615"/>
            <a:ext cx="5668569" cy="24448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 descr="Asset Inquiry page with Recent Retirements tab outlined in red.">
            <a:extLst>
              <a:ext uri="{FF2B5EF4-FFF2-40B4-BE49-F238E27FC236}">
                <a16:creationId xmlns:a16="http://schemas.microsoft.com/office/drawing/2014/main" id="{17BA9051-F4FD-69CB-09F8-79C0C71C7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248" y="3228615"/>
            <a:ext cx="4994275" cy="24448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40F45A-3325-3D1F-FEA3-EED34D7B2A54}"/>
              </a:ext>
            </a:extLst>
          </p:cNvPr>
          <p:cNvSpPr txBox="1"/>
          <p:nvPr/>
        </p:nvSpPr>
        <p:spPr>
          <a:xfrm>
            <a:off x="838198" y="614821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0D875-52E2-3CAA-8CB5-1E812CAAE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02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AA20D-EEC7-C946-83FE-6DC0E4E0E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0142D60-2FE5-AFCA-007D-A895BE73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Editing your Inquiry 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D1B09-51A1-0C0B-0DD6-B01DD2D7A301}"/>
              </a:ext>
            </a:extLst>
          </p:cNvPr>
          <p:cNvSpPr txBox="1"/>
          <p:nvPr/>
        </p:nvSpPr>
        <p:spPr>
          <a:xfrm>
            <a:off x="699318" y="999344"/>
            <a:ext cx="10793361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Changes to the output view are saved automatically.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Additional column and column size and position are common changes made.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0957AC-F048-AEFF-1D84-6B640C381C9B}"/>
              </a:ext>
            </a:extLst>
          </p:cNvPr>
          <p:cNvSpPr txBox="1"/>
          <p:nvPr/>
        </p:nvSpPr>
        <p:spPr>
          <a:xfrm>
            <a:off x="2138277" y="2390201"/>
            <a:ext cx="3253252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lnSpc>
                <a:spcPct val="115000"/>
              </a:lnSpc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Change Column Size Icon</a:t>
            </a:r>
          </a:p>
        </p:txBody>
      </p:sp>
      <p:pic>
        <p:nvPicPr>
          <p:cNvPr id="13" name="Picture 12" descr="Change column size icon has black center line with arrows pointing left and right.">
            <a:extLst>
              <a:ext uri="{FF2B5EF4-FFF2-40B4-BE49-F238E27FC236}">
                <a16:creationId xmlns:a16="http://schemas.microsoft.com/office/drawing/2014/main" id="{FC5B295E-550C-0A0C-58F7-A9FCBC3EAB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973" y="2784284"/>
            <a:ext cx="879078" cy="7534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69C7A3-886A-23E7-3DF5-BE2DC3758DC7}"/>
              </a:ext>
            </a:extLst>
          </p:cNvPr>
          <p:cNvSpPr txBox="1"/>
          <p:nvPr/>
        </p:nvSpPr>
        <p:spPr>
          <a:xfrm>
            <a:off x="6797225" y="2390201"/>
            <a:ext cx="3762620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lnSpc>
                <a:spcPct val="115000"/>
              </a:lnSpc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Change Column Position Icon</a:t>
            </a:r>
          </a:p>
        </p:txBody>
      </p:sp>
      <p:pic>
        <p:nvPicPr>
          <p:cNvPr id="10" name="Picture 9" descr="Change column position icon with arrows pointing in 4 directions.">
            <a:extLst>
              <a:ext uri="{FF2B5EF4-FFF2-40B4-BE49-F238E27FC236}">
                <a16:creationId xmlns:a16="http://schemas.microsoft.com/office/drawing/2014/main" id="{4195707A-5D65-C412-76C8-A8EA3C17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172" y="2766950"/>
            <a:ext cx="774911" cy="8941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Asset Inquiry results with View outlined in red.">
            <a:extLst>
              <a:ext uri="{FF2B5EF4-FFF2-40B4-BE49-F238E27FC236}">
                <a16:creationId xmlns:a16="http://schemas.microsoft.com/office/drawing/2014/main" id="{3D4F152A-43A5-2F8A-03D5-3AF06B2D9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81" y="3795252"/>
            <a:ext cx="11387360" cy="24652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1B7602-AC22-E91F-DF38-E26B7F095F99}"/>
              </a:ext>
            </a:extLst>
          </p:cNvPr>
          <p:cNvSpPr txBox="1"/>
          <p:nvPr/>
        </p:nvSpPr>
        <p:spPr>
          <a:xfrm>
            <a:off x="832726" y="6260494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8EACB-38B6-D2B6-721C-740D0450A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55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52202-A1E5-704D-0CD4-47C1B27AB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5D8B221-BF15-2C43-2816-A6EFF196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Saving Common Searches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29E2E-70F4-DD35-1A02-FE5E3A0ADAB2}"/>
              </a:ext>
            </a:extLst>
          </p:cNvPr>
          <p:cNvSpPr txBox="1"/>
          <p:nvPr/>
        </p:nvSpPr>
        <p:spPr>
          <a:xfrm>
            <a:off x="703006" y="1254983"/>
            <a:ext cx="5528188" cy="281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Custom inquiry searches which can be run by 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default.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Personal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 to you.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Saved searches remember any additional fields added, modifiers, and input parameters.</a:t>
            </a:r>
          </a:p>
        </p:txBody>
      </p:sp>
      <p:pic>
        <p:nvPicPr>
          <p:cNvPr id="6" name="Picture 5" descr="Closeup of right side of Asset Inquiry page showing Saved Search button and list outlined in red as is the Save button at the bottom.">
            <a:extLst>
              <a:ext uri="{FF2B5EF4-FFF2-40B4-BE49-F238E27FC236}">
                <a16:creationId xmlns:a16="http://schemas.microsoft.com/office/drawing/2014/main" id="{E123E07D-560F-D487-2993-51DE526DF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491" y="1133263"/>
            <a:ext cx="5442477" cy="51519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BB16C3-F9F6-46C6-88D4-39B3C5B1466D}"/>
              </a:ext>
            </a:extLst>
          </p:cNvPr>
          <p:cNvSpPr txBox="1"/>
          <p:nvPr/>
        </p:nvSpPr>
        <p:spPr>
          <a:xfrm>
            <a:off x="838200" y="599282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F70F72-EEB3-2C1E-C6DC-81550D49C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999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7FBF4-1148-24CE-418F-78619E8EA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A916E-C8BE-3DCB-AC39-1BA542E51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E328B"/>
                </a:solidFill>
              </a:rPr>
              <a:t>Asset Additions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87A7AB-90C0-C96D-A51B-72294DCBAC69}"/>
              </a:ext>
            </a:extLst>
          </p:cNvPr>
          <p:cNvSpPr/>
          <p:nvPr/>
        </p:nvSpPr>
        <p:spPr>
          <a:xfrm>
            <a:off x="4208205" y="3419168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E328B"/>
                </a:solidFill>
              </a:rPr>
              <a:t>NCFS Asset Additions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DE5F8-8E4A-8990-D1AC-D3746595CD8A}"/>
              </a:ext>
            </a:extLst>
          </p:cNvPr>
          <p:cNvSpPr/>
          <p:nvPr/>
        </p:nvSpPr>
        <p:spPr>
          <a:xfrm>
            <a:off x="6813754" y="34290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E328B"/>
                </a:solidFill>
              </a:rPr>
              <a:t>NCFS Asset Accountant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833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417E2-B3C3-92FE-62E6-1E71A3B4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99BD1C7-F7C2-4B2D-1443-50340219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Asset Additions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E4D98-2FD8-2A71-7019-D17437832347}"/>
              </a:ext>
            </a:extLst>
          </p:cNvPr>
          <p:cNvSpPr txBox="1"/>
          <p:nvPr/>
        </p:nvSpPr>
        <p:spPr>
          <a:xfrm>
            <a:off x="699318" y="999344"/>
            <a:ext cx="10793361" cy="493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Asset Dashboard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Additions Tips and Tricks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Managing Source Lines Tips and Tricks</a:t>
            </a:r>
          </a:p>
          <a:p>
            <a:pPr marL="800100" marR="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Splitting and Merging source lines</a:t>
            </a:r>
          </a:p>
          <a:p>
            <a:pPr marL="800100" marR="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Asset type and its relation to GASB Book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CIP Assets</a:t>
            </a:r>
          </a:p>
          <a:p>
            <a:pPr marL="800100" marR="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Adding SBITA and RTU assets</a:t>
            </a:r>
          </a:p>
          <a:p>
            <a:pPr marL="800100" marR="0" lvl="1" indent="-3429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Adding Grouped Assets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4ED708-519A-5DED-3265-0FA4C1C7C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457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D5104-AC0C-93A7-BEC7-6ECC4D592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EB1E11C-911E-C348-8E04-EE92248B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Asset Dashboard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51997-4DD6-9424-9657-8144AA4E698D}"/>
              </a:ext>
            </a:extLst>
          </p:cNvPr>
          <p:cNvSpPr txBox="1"/>
          <p:nvPr/>
        </p:nvSpPr>
        <p:spPr>
          <a:xfrm>
            <a:off x="699318" y="999344"/>
            <a:ext cx="10793361" cy="241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NCFS asset dashboard is the landing page for the Assets module in NCFS.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page contains four “Tiles” showcasing pending asset transactions.</a:t>
            </a:r>
          </a:p>
          <a:p>
            <a:pPr marL="125730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Note, the items on the asset dashboard are work-in-progress items.</a:t>
            </a:r>
          </a:p>
          <a:p>
            <a:pPr marL="125730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You can review fully posted items via asset inquiry.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ssets Dashboard showing Additions, Adjustments, Transfers, Retirements, and Depreciation tiles.">
            <a:extLst>
              <a:ext uri="{FF2B5EF4-FFF2-40B4-BE49-F238E27FC236}">
                <a16:creationId xmlns:a16="http://schemas.microsoft.com/office/drawing/2014/main" id="{F2B8D011-15A1-C733-5CF6-08E123F92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952" y="3534261"/>
            <a:ext cx="8860092" cy="32596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48588-A7AA-EE18-91C7-49700E9F1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693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4BDE2-F983-FCF0-CBCE-D8B04708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543185-88B3-E21F-7018-923F6EC5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Queue Status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0E1B76-5184-3AA1-2D06-D1D4A9E0A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850579"/>
              </p:ext>
            </p:extLst>
          </p:nvPr>
        </p:nvGraphicFramePr>
        <p:xfrm>
          <a:off x="1940232" y="1671090"/>
          <a:ext cx="8311536" cy="4690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915">
                  <a:extLst>
                    <a:ext uri="{9D8B030D-6E8A-4147-A177-3AD203B41FA5}">
                      <a16:colId xmlns:a16="http://schemas.microsoft.com/office/drawing/2014/main" val="938166189"/>
                    </a:ext>
                  </a:extLst>
                </a:gridCol>
                <a:gridCol w="6300621">
                  <a:extLst>
                    <a:ext uri="{9D8B030D-6E8A-4147-A177-3AD203B41FA5}">
                      <a16:colId xmlns:a16="http://schemas.microsoft.com/office/drawing/2014/main" val="1701958800"/>
                    </a:ext>
                  </a:extLst>
                </a:gridCol>
              </a:tblGrid>
              <a:tr h="412514">
                <a:tc>
                  <a:txBody>
                    <a:bodyPr/>
                    <a:lstStyle/>
                    <a:p>
                      <a:r>
                        <a:rPr lang="en-US" dirty="0"/>
                        <a:t>Queue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862304"/>
                  </a:ext>
                </a:extLst>
              </a:tr>
              <a:tr h="412514">
                <a:tc>
                  <a:txBody>
                    <a:bodyPr/>
                    <a:lstStyle/>
                    <a:p>
                      <a:r>
                        <a:rPr lang="en-US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record is newly created and is yet to be finalized.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16944"/>
                  </a:ext>
                </a:extLst>
              </a:tr>
              <a:tr h="712011">
                <a:tc>
                  <a:txBody>
                    <a:bodyPr/>
                    <a:lstStyle/>
                    <a:p>
                      <a:r>
                        <a:rPr lang="en-US" dirty="0"/>
                        <a:t>On 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 by User. This status is a “flag” to hold on completing the transaction.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64908"/>
                  </a:ext>
                </a:extLst>
              </a:tr>
              <a:tr h="712011">
                <a:tc>
                  <a:txBody>
                    <a:bodyPr/>
                    <a:lstStyle/>
                    <a:p>
                      <a:r>
                        <a:rPr lang="en-US" dirty="0"/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Upon setting this status, the transaction line will be deleted once submitted or posted.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671699"/>
                  </a:ext>
                </a:extLst>
              </a:tr>
              <a:tr h="1017159">
                <a:tc>
                  <a:txBody>
                    <a:bodyPr/>
                    <a:lstStyle/>
                    <a:p>
                      <a:r>
                        <a:rPr lang="en-US" dirty="0"/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 by the NCFS system. This status notes that NCFS prevented transaction submission due to missing information or other error.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25577"/>
                  </a:ext>
                </a:extLst>
              </a:tr>
              <a:tr h="712011">
                <a:tc>
                  <a:txBody>
                    <a:bodyPr/>
                    <a:lstStyle/>
                    <a:p>
                      <a:r>
                        <a:rPr lang="en-US" dirty="0"/>
                        <a:t>Book 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 by OSC. Transaction line was moved across books. Treat this status equivalent to “New”.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72742"/>
                  </a:ext>
                </a:extLst>
              </a:tr>
              <a:tr h="712011">
                <a:tc>
                  <a:txBody>
                    <a:bodyPr/>
                    <a:lstStyle/>
                    <a:p>
                      <a:r>
                        <a:rPr lang="en-US" dirty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Transaction is ready to be finalized. Upon posting/submission, transaction will process.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61461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048996-B894-18D5-613C-E5292360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622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7B97-5A75-C8AB-08EC-BB8E6A7A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Additions Tips and Tricks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1317E-D84E-BF5F-BCDE-1F4A25E13B42}"/>
              </a:ext>
            </a:extLst>
          </p:cNvPr>
          <p:cNvSpPr txBox="1"/>
          <p:nvPr/>
        </p:nvSpPr>
        <p:spPr>
          <a:xfrm>
            <a:off x="699318" y="999344"/>
            <a:ext cx="11089559" cy="17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Addition is the best time to many any corrections to an asset. OSC does not recommend posting an asset until the record is correct and complete.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Edit Source Line or Edit Asset page gives access to every descriptive and financial field. </a:t>
            </a: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Select line in the asset dashboard, 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Open the Actions Drop-Down List, </a:t>
            </a: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Click Edit.</a:t>
            </a:r>
          </a:p>
        </p:txBody>
      </p:sp>
      <p:pic>
        <p:nvPicPr>
          <p:cNvPr id="9" name="Picture 8" descr="Actions menu and Edit each outlined in red.">
            <a:extLst>
              <a:ext uri="{FF2B5EF4-FFF2-40B4-BE49-F238E27FC236}">
                <a16:creationId xmlns:a16="http://schemas.microsoft.com/office/drawing/2014/main" id="{17D0DDC7-1651-355F-4E2E-9014060B5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473" y="3429000"/>
            <a:ext cx="6729043" cy="21642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7055C-5F71-AE6E-937E-5225D591BFDE}"/>
              </a:ext>
            </a:extLst>
          </p:cNvPr>
          <p:cNvSpPr txBox="1"/>
          <p:nvPr/>
        </p:nvSpPr>
        <p:spPr>
          <a:xfrm>
            <a:off x="838200" y="59081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77809-D1DA-1D54-9616-D5E88CAE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208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2252A-BFAB-5D9B-22AB-C4C7494CC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3939C-453E-A769-2F83-06935B833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1D760D-7667-D81E-B8F6-5C266AFE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Prepare Source 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DAC3D-67E5-6AFB-104B-940DA068DA46}"/>
              </a:ext>
            </a:extLst>
          </p:cNvPr>
          <p:cNvSpPr txBox="1"/>
          <p:nvPr/>
        </p:nvSpPr>
        <p:spPr>
          <a:xfrm>
            <a:off x="699318" y="999344"/>
            <a:ext cx="8160773" cy="179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Prepare Source Lines task allows you to manage and edit all source lines.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QRG around editing previously deleted source lines: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FA-22 Editing Previously Deleted Source Lines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Prepare Source Lines basic search page.">
            <a:extLst>
              <a:ext uri="{FF2B5EF4-FFF2-40B4-BE49-F238E27FC236}">
                <a16:creationId xmlns:a16="http://schemas.microsoft.com/office/drawing/2014/main" id="{C250C2DD-A46D-A8A5-E338-546F454B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18" y="2956103"/>
            <a:ext cx="8480320" cy="27833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 descr="Closeup of Tasks Transactions list with Prepare Source Lines outlined in red.">
            <a:extLst>
              <a:ext uri="{FF2B5EF4-FFF2-40B4-BE49-F238E27FC236}">
                <a16:creationId xmlns:a16="http://schemas.microsoft.com/office/drawing/2014/main" id="{68EF1944-7779-767F-77D7-4BFC29BFC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8128" y="1193727"/>
            <a:ext cx="2743309" cy="3288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23691-ADFE-724E-C818-485860514840}"/>
              </a:ext>
            </a:extLst>
          </p:cNvPr>
          <p:cNvSpPr txBox="1"/>
          <p:nvPr/>
        </p:nvSpPr>
        <p:spPr>
          <a:xfrm>
            <a:off x="838200" y="599282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88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AD20420-96F0-4A6D-BC40-21E4D0B1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Level Setting</a:t>
            </a:r>
            <a:endParaRPr lang="en-US" sz="3200" b="0" dirty="0">
              <a:solidFill>
                <a:srgbClr val="2E328B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015BE33-EB7A-7829-55E3-43A75614EED1}"/>
              </a:ext>
            </a:extLst>
          </p:cNvPr>
          <p:cNvSpPr txBox="1"/>
          <p:nvPr/>
        </p:nvSpPr>
        <p:spPr>
          <a:xfrm>
            <a:off x="838200" y="1186390"/>
            <a:ext cx="10793361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This Information Session is not a training and does not replace official NCFS trainings.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This meeting will be recorded and will be available online.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Please keep your microphone muted.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Please place any questions in the chat.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Questions will be addressed at designated stopping points.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Please keep questions general, not agency specific.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Unanswered questions will be logged for follow up.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This information session is scheduled for 2 hours.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2ACE9B-832F-466C-8636-73A8DC492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218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C596A-5CE5-B873-6E78-2790A6C6E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6981-F2FE-F31D-E190-6DC011601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3139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Additions – Asset Type and Relation to GASB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0EA35-6162-EC1D-BD3A-A4734F8F5ECB}"/>
              </a:ext>
            </a:extLst>
          </p:cNvPr>
          <p:cNvSpPr txBox="1"/>
          <p:nvPr/>
        </p:nvSpPr>
        <p:spPr>
          <a:xfrm>
            <a:off x="838200" y="999344"/>
            <a:ext cx="10793361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Asset type in the GASB Book is determined based on its cost and category at the time of addition.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Statewide capitalization threshold is typically $5,000 per unit.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Select 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categories have different thresholds.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Contact OSC for type change requests</a:t>
            </a:r>
            <a:r>
              <a:rPr lang="en-US" sz="2400" kern="100" dirty="0"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0801D1-D635-C4BF-73F8-80378B59D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65474"/>
              </p:ext>
            </p:extLst>
          </p:nvPr>
        </p:nvGraphicFramePr>
        <p:xfrm>
          <a:off x="909484" y="3235098"/>
          <a:ext cx="10722077" cy="2613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1550992521"/>
                    </a:ext>
                  </a:extLst>
                </a:gridCol>
                <a:gridCol w="3057832">
                  <a:extLst>
                    <a:ext uri="{9D8B030D-6E8A-4147-A177-3AD203B41FA5}">
                      <a16:colId xmlns:a16="http://schemas.microsoft.com/office/drawing/2014/main" val="2823464125"/>
                    </a:ext>
                  </a:extLst>
                </a:gridCol>
                <a:gridCol w="3244645">
                  <a:extLst>
                    <a:ext uri="{9D8B030D-6E8A-4147-A177-3AD203B41FA5}">
                      <a16:colId xmlns:a16="http://schemas.microsoft.com/office/drawing/2014/main" val="575120569"/>
                    </a:ext>
                  </a:extLst>
                </a:gridCol>
              </a:tblGrid>
              <a:tr h="6524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Capitalization Threshold (If different from $5,000)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2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Major Category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2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Minor Category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2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87088"/>
                  </a:ext>
                </a:extLst>
              </a:tr>
              <a:tr h="3817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E328B"/>
                          </a:solidFill>
                          <a:effectLst/>
                          <a:latin typeface="+mn-lt"/>
                        </a:rPr>
                        <a:t>100,000.00</a:t>
                      </a:r>
                      <a:endParaRPr lang="en-US" sz="1800" dirty="0">
                        <a:solidFill>
                          <a:srgbClr val="2E328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Computer software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Other computer software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040758"/>
                  </a:ext>
                </a:extLst>
              </a:tr>
              <a:tr h="4343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E328B"/>
                          </a:solidFill>
                          <a:effectLst/>
                          <a:latin typeface="+mn-lt"/>
                        </a:rPr>
                        <a:t>100,000.00</a:t>
                      </a:r>
                      <a:endParaRPr lang="en-US" sz="1800" dirty="0">
                        <a:solidFill>
                          <a:srgbClr val="2E328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Other intangible assets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Other intangible assets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886822"/>
                  </a:ext>
                </a:extLst>
              </a:tr>
              <a:tr h="3817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E328B"/>
                          </a:solidFill>
                          <a:effectLst/>
                          <a:latin typeface="+mn-lt"/>
                        </a:rPr>
                        <a:t>400,000.00</a:t>
                      </a:r>
                      <a:endParaRPr lang="en-US" sz="1800" dirty="0">
                        <a:solidFill>
                          <a:srgbClr val="2E328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Sbita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network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Sbita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outlay-network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67681"/>
                  </a:ext>
                </a:extLst>
              </a:tr>
              <a:tr h="3817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E328B"/>
                          </a:solidFill>
                          <a:effectLst/>
                          <a:latin typeface="+mn-lt"/>
                        </a:rPr>
                        <a:t>400,000.00</a:t>
                      </a:r>
                      <a:endParaRPr lang="en-US" sz="1800" dirty="0">
                        <a:solidFill>
                          <a:srgbClr val="2E328B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Sbita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software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Sbita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outlay-software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075840"/>
                  </a:ext>
                </a:extLst>
              </a:tr>
              <a:tr h="3817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E328B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100,000.00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Easement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Easement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0542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4EC0D9-3E71-0308-6654-8074C83AAAA5}"/>
              </a:ext>
            </a:extLst>
          </p:cNvPr>
          <p:cNvSpPr txBox="1"/>
          <p:nvPr/>
        </p:nvSpPr>
        <p:spPr>
          <a:xfrm>
            <a:off x="838200" y="6068933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EC6661-4F02-14BE-3947-70568149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1385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6EB7-38B8-9345-2BF1-18764DFB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Additions – Splitting and Merging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8D789-2291-CF4B-20FC-E1C6AA40DA78}"/>
              </a:ext>
            </a:extLst>
          </p:cNvPr>
          <p:cNvSpPr txBox="1"/>
          <p:nvPr/>
        </p:nvSpPr>
        <p:spPr>
          <a:xfrm>
            <a:off x="838200" y="999344"/>
            <a:ext cx="10793361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lnSpc>
                <a:spcPct val="115000"/>
              </a:lnSpc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 Source Lines only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31F1CEE-420C-2624-BF10-76D39A336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64336"/>
              </p:ext>
            </p:extLst>
          </p:nvPr>
        </p:nvGraphicFramePr>
        <p:xfrm>
          <a:off x="838200" y="1491466"/>
          <a:ext cx="11049001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226">
                  <a:extLst>
                    <a:ext uri="{9D8B030D-6E8A-4147-A177-3AD203B41FA5}">
                      <a16:colId xmlns:a16="http://schemas.microsoft.com/office/drawing/2014/main" val="398636115"/>
                    </a:ext>
                  </a:extLst>
                </a:gridCol>
                <a:gridCol w="4807974">
                  <a:extLst>
                    <a:ext uri="{9D8B030D-6E8A-4147-A177-3AD203B41FA5}">
                      <a16:colId xmlns:a16="http://schemas.microsoft.com/office/drawing/2014/main" val="1054333999"/>
                    </a:ext>
                  </a:extLst>
                </a:gridCol>
                <a:gridCol w="4876801">
                  <a:extLst>
                    <a:ext uri="{9D8B030D-6E8A-4147-A177-3AD203B41FA5}">
                      <a16:colId xmlns:a16="http://schemas.microsoft.com/office/drawing/2014/main" val="3476242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58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Combines two or more Source Lines into a single asset.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Parent line should be best description of asset.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Cannot merge a previously split line.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Must be same asset type and category.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36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Splits a source line of &gt;1 unit into lines of equal value.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Must have more than 1 unit.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Cannot split a merged 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21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 to 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source line cost to a previously posted asset.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Must be same asset type and category.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939070"/>
                  </a:ext>
                </a:extLst>
              </a:tr>
            </a:tbl>
          </a:graphicData>
        </a:graphic>
      </p:graphicFrame>
      <p:pic>
        <p:nvPicPr>
          <p:cNvPr id="6" name="Picture 5" descr="Merge, Add to Asset, and Split buttons are all outlined in red.">
            <a:extLst>
              <a:ext uri="{FF2B5EF4-FFF2-40B4-BE49-F238E27FC236}">
                <a16:creationId xmlns:a16="http://schemas.microsoft.com/office/drawing/2014/main" id="{AEEB7695-3FA1-717F-7007-9E1472D5F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583" y="4090663"/>
            <a:ext cx="7536833" cy="17679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47C11-B628-82D9-FE66-77B3ADDD962B}"/>
              </a:ext>
            </a:extLst>
          </p:cNvPr>
          <p:cNvSpPr txBox="1"/>
          <p:nvPr/>
        </p:nvSpPr>
        <p:spPr>
          <a:xfrm>
            <a:off x="838200" y="599282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B1BF7B-71AC-5C03-F5C7-B78FE4ECD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4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91259-72C0-E9E1-E4D5-646A2C6D9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B1882EB-193E-6453-7497-685B730C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Capital Improvement Project Assets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93C22-BB3B-CCF9-C032-0037536A7345}"/>
              </a:ext>
            </a:extLst>
          </p:cNvPr>
          <p:cNvSpPr txBox="1"/>
          <p:nvPr/>
        </p:nvSpPr>
        <p:spPr>
          <a:xfrm>
            <a:off x="838200" y="1100950"/>
            <a:ext cx="10793361" cy="498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Track outside of NCFS</a:t>
            </a:r>
          </a:p>
          <a:p>
            <a:pPr marL="1714500" lvl="3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Add asset to NCFS once project is complete.</a:t>
            </a:r>
          </a:p>
          <a:p>
            <a:pPr marL="1714500" lvl="3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Decrease from CIP once project is complete.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marR="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ACFR worksheet 202</a:t>
            </a:r>
          </a:p>
          <a:p>
            <a:pPr marL="1257300" marR="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102.08 - Statewide Accounting Policy - Buildings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Maintenance and Repairs</a:t>
            </a:r>
          </a:p>
          <a:p>
            <a:pPr marL="1257300" marR="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Expensed regardless of cost if it doesn’t meet criteria for a CIP.</a:t>
            </a:r>
          </a:p>
          <a:p>
            <a:pPr marL="1257300" marR="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102.03 - Statewide Accounting Policy - Maintenance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BB835F-DC1D-2E08-3836-2E222F72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126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7B7-268F-A128-2AED-78DE0206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Additions – RTU and SBITA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2BE737-90FC-1298-3978-9844C6CD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79A4D-763C-C750-B022-87C597960214}"/>
              </a:ext>
            </a:extLst>
          </p:cNvPr>
          <p:cNvSpPr txBox="1"/>
          <p:nvPr/>
        </p:nvSpPr>
        <p:spPr>
          <a:xfrm>
            <a:off x="838200" y="999344"/>
            <a:ext cx="10793361" cy="307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Track within NCFS</a:t>
            </a:r>
          </a:p>
          <a:p>
            <a:pPr marL="125730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Add asset and change useful life to lease term. </a:t>
            </a:r>
          </a:p>
          <a:p>
            <a:pPr marL="125730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Notify OSC to correct the useful life in the GASB Book.</a:t>
            </a:r>
          </a:p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  <a:hlinkClick r:id="rId3"/>
              </a:rPr>
              <a:t>105.07 - Statewide Accounting Policy - Leases and SBITAs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  <a:hlinkClick r:id="rId4"/>
              </a:rPr>
              <a:t>FA-15 Adding an RTU Asset (Leased Asset)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34211-06CE-9B30-BD97-2995FF64E8A4}"/>
              </a:ext>
            </a:extLst>
          </p:cNvPr>
          <p:cNvSpPr txBox="1"/>
          <p:nvPr/>
        </p:nvSpPr>
        <p:spPr>
          <a:xfrm>
            <a:off x="838200" y="59081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938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64024-1E32-6F09-1A77-2BBDFBF96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7E96-8440-E357-08AA-58E41BBF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2E328B"/>
                </a:solidFill>
              </a:rPr>
              <a:t>RTU and SBITA </a:t>
            </a:r>
            <a:r>
              <a:rPr lang="en-US" sz="3200" dirty="0">
                <a:solidFill>
                  <a:srgbClr val="2E328B"/>
                </a:solidFill>
              </a:rPr>
              <a:t>– Manual Depreciation Strategy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FCF1C-116B-285F-43C5-E65754D9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4CD0E-F6BD-5CE5-AE9A-10CB5FC4EF31}"/>
              </a:ext>
            </a:extLst>
          </p:cNvPr>
          <p:cNvSpPr txBox="1"/>
          <p:nvPr/>
        </p:nvSpPr>
        <p:spPr>
          <a:xfrm>
            <a:off x="838200" y="999344"/>
            <a:ext cx="10793361" cy="378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Option to pause depreciation for RTU &amp; SBITA which are unlikely to follow a STL and Half-Year depreciation schedule.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Add the asset with suspended depreciation. Place a ticket to OSC to suspend depreciation on a posted asset.</a:t>
            </a:r>
          </a:p>
          <a:p>
            <a:pPr marL="125730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Track outlay outside of NCFS.</a:t>
            </a:r>
          </a:p>
          <a:p>
            <a:pPr marL="125730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Place a ticket to OSC before Year-End with manual depreciation entry requests.</a:t>
            </a:r>
          </a:p>
          <a:p>
            <a:pPr marL="125730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  <a:hlinkClick r:id="rId3"/>
              </a:rPr>
              <a:t>FA-23 Suspend Depreciation of an Asset During Asset Addition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809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ED03F-FF44-CA8E-0015-59BB2D5FC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52DEBFD-F05D-8DC0-7D7C-D73D4E61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Additions - Grouped Assets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DEA3F-55CF-3ABD-3A8D-4D7BF391ED8D}"/>
              </a:ext>
            </a:extLst>
          </p:cNvPr>
          <p:cNvSpPr txBox="1"/>
          <p:nvPr/>
        </p:nvSpPr>
        <p:spPr>
          <a:xfrm>
            <a:off x="838200" y="1153031"/>
            <a:ext cx="11172825" cy="438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Grouped Assets are assets whose individual costs are less than the capitalization threshold for an individual asset when purchased as a group of similar assets at or near the same time and the aggregate value is significant.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 manually added Capitalized Asset representing a group of under capitalization threshold assets where the aggregate value is significant.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All assets within a Grouped Asset must be of the same asset minor category.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Professional judgement will be required to determine if a Grouped Asset should be entered.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Grouped Asset Guidance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Grouped Asset should be added with the following description formula: </a:t>
            </a: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GROUPED ASSET FY## “Minor Asset Category”. 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Example: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GROUPED ASSET FY21 EQUIPMENT PC PRINTER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6DB4E-D570-B275-7DAD-FB3C6663C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466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3B5EB-4C8A-4B1D-F128-F58D3CCF7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86A5B0-2664-5681-A785-E56047DDE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E328B"/>
                </a:solidFill>
              </a:rPr>
              <a:t>Other Asset Transactions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72C68-CA4B-48EC-373E-29F285514114}"/>
              </a:ext>
            </a:extLst>
          </p:cNvPr>
          <p:cNvSpPr/>
          <p:nvPr/>
        </p:nvSpPr>
        <p:spPr>
          <a:xfrm>
            <a:off x="5544409" y="34290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E328B"/>
                </a:solidFill>
              </a:rPr>
              <a:t>NCFS Asset Accountant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471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925EE-9AE7-CEAE-1777-743D84935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8F66A1-B367-D408-58E3-BE57FD53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Transfers, Adjustments, and Update Descriptive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8E273-746C-3F75-F127-2D6CA98D5D6B}"/>
              </a:ext>
            </a:extLst>
          </p:cNvPr>
          <p:cNvSpPr txBox="1"/>
          <p:nvPr/>
        </p:nvSpPr>
        <p:spPr>
          <a:xfrm>
            <a:off x="1416811" y="1371817"/>
            <a:ext cx="3017520" cy="914400"/>
          </a:xfrm>
          <a:prstGeom prst="rect">
            <a:avLst/>
          </a:prstGeom>
          <a:solidFill>
            <a:srgbClr val="2E328B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4800"/>
              </a:spcBef>
              <a:spcAft>
                <a:spcPts val="4800"/>
              </a:spcAft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Asset Adjustment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F2E82-BA37-C44D-023B-F45480848520}"/>
              </a:ext>
            </a:extLst>
          </p:cNvPr>
          <p:cNvSpPr txBox="1"/>
          <p:nvPr/>
        </p:nvSpPr>
        <p:spPr>
          <a:xfrm>
            <a:off x="1416811" y="2286217"/>
            <a:ext cx="301752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cs typeface="Calibri" pitchFamily="34" charset="0"/>
              </a:rPr>
              <a:t>Asset cost</a:t>
            </a:r>
            <a:endParaRPr lang="en-US" sz="2400" dirty="0"/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Estimated life and in-service date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Change category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Transfer Source 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4DFE6-D672-E499-35F1-1095AA134A76}"/>
              </a:ext>
            </a:extLst>
          </p:cNvPr>
          <p:cNvSpPr txBox="1"/>
          <p:nvPr/>
        </p:nvSpPr>
        <p:spPr>
          <a:xfrm>
            <a:off x="4816601" y="1371817"/>
            <a:ext cx="3017520" cy="914400"/>
          </a:xfrm>
          <a:prstGeom prst="rect">
            <a:avLst/>
          </a:prstGeom>
          <a:solidFill>
            <a:srgbClr val="2E328B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4800"/>
              </a:spcBef>
              <a:spcAft>
                <a:spcPts val="4800"/>
              </a:spcAft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Asset Transfer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D945F-4288-B141-A027-5D14CB83A0EC}"/>
              </a:ext>
            </a:extLst>
          </p:cNvPr>
          <p:cNvSpPr txBox="1"/>
          <p:nvPr/>
        </p:nvSpPr>
        <p:spPr>
          <a:xfrm>
            <a:off x="4816601" y="2286217"/>
            <a:ext cx="301752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Depreciation expense account information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Location information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Assigned employee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Adjust number of units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2D267-6BB1-B5B3-4A64-768C992BB084}"/>
              </a:ext>
            </a:extLst>
          </p:cNvPr>
          <p:cNvSpPr txBox="1"/>
          <p:nvPr/>
        </p:nvSpPr>
        <p:spPr>
          <a:xfrm>
            <a:off x="8216391" y="1371817"/>
            <a:ext cx="3017520" cy="914400"/>
          </a:xfrm>
          <a:prstGeom prst="rect">
            <a:avLst/>
          </a:prstGeom>
          <a:solidFill>
            <a:srgbClr val="2E328B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4800"/>
              </a:spcBef>
              <a:spcAft>
                <a:spcPts val="4800"/>
              </a:spcAft>
            </a:pPr>
            <a:r>
              <a:rPr lang="en-US" sz="2400" b="1" dirty="0">
                <a:solidFill>
                  <a:schemeClr val="bg1"/>
                </a:solidFill>
                <a:cs typeface="Calibri" pitchFamily="34" charset="0"/>
              </a:rPr>
              <a:t>Update Descriptive Details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1397B-C17E-C76F-570D-5455BF40C787}"/>
              </a:ext>
            </a:extLst>
          </p:cNvPr>
          <p:cNvSpPr txBox="1"/>
          <p:nvPr/>
        </p:nvSpPr>
        <p:spPr>
          <a:xfrm>
            <a:off x="8216391" y="2286217"/>
            <a:ext cx="301752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Asset description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Tag number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Serial number, manufacturer, model number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Additional details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Attachments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BC4FEB-635D-E0B9-5884-CF3063309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996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30377-CFE4-93FD-BDCA-242D92614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8805A0A-58DE-8B05-2A5A-FE4E1703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/>
              <a:t>Asset Adjustments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E629A-58EC-21C1-E925-D564A9637927}"/>
              </a:ext>
            </a:extLst>
          </p:cNvPr>
          <p:cNvSpPr txBox="1"/>
          <p:nvPr/>
        </p:nvSpPr>
        <p:spPr>
          <a:xfrm>
            <a:off x="838200" y="999344"/>
            <a:ext cx="10793361" cy="433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Change Financial Details</a:t>
            </a:r>
          </a:p>
          <a:p>
            <a:pPr marL="125730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Allows edits to Cost, Useful Life, or Date Placed in Service.</a:t>
            </a:r>
          </a:p>
          <a:p>
            <a:pPr marL="125730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Edits to Useful Life or Date Placed in Service require a ticket to OSC to correct the GASB Book.</a:t>
            </a:r>
          </a:p>
          <a:p>
            <a:pPr marL="800100" marR="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Duplicate or erroneous asset deletion</a:t>
            </a:r>
          </a:p>
          <a:p>
            <a:pPr marL="1257300" marR="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same period: contact OSC.</a:t>
            </a:r>
          </a:p>
          <a:p>
            <a:pPr marL="1257300" marR="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Different period: contact OSC.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Category change adjustments allow edits to the asset category.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Adjustments cannot be backdated.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CC131-936B-7046-7F50-1F00AB63EE87}"/>
              </a:ext>
            </a:extLst>
          </p:cNvPr>
          <p:cNvSpPr txBox="1"/>
          <p:nvPr/>
        </p:nvSpPr>
        <p:spPr>
          <a:xfrm>
            <a:off x="838200" y="59081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63878-96C6-72D2-9245-E8BE0A6BF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467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0AEEE-4DEE-75FA-0C64-B15B3D5C8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CCC4D8-0023-689A-5F98-C29A7F7D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/>
              <a:t>Negative Adjustments vs Partial Retirements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908C2-BE0A-955F-462F-174515E19320}"/>
              </a:ext>
            </a:extLst>
          </p:cNvPr>
          <p:cNvSpPr txBox="1"/>
          <p:nvPr/>
        </p:nvSpPr>
        <p:spPr>
          <a:xfrm>
            <a:off x="838200" y="999344"/>
            <a:ext cx="10793361" cy="554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FA-21 - Partial Retirements vs Negative Cost Adjustments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Negative Cost Adjustment</a:t>
            </a:r>
          </a:p>
          <a:p>
            <a:pPr marL="125730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Used when the value of the asset decreases but the entire asset stays in service.</a:t>
            </a:r>
          </a:p>
          <a:p>
            <a:pPr marL="125730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Can be due to incorrect initial valuation or other reasons.</a:t>
            </a:r>
          </a:p>
          <a:p>
            <a:pPr marL="125730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 example, a truck was originally added as an asset with a value of $500,000 but should have been entered with a value of $50,000.</a:t>
            </a:r>
          </a:p>
          <a:p>
            <a:pPr marL="800100" marR="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Partial Asset Retirement</a:t>
            </a:r>
          </a:p>
          <a:p>
            <a:pPr marL="125730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Used when a portion of the asset leaves service.</a:t>
            </a:r>
          </a:p>
          <a:p>
            <a:pPr marL="125730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Can be due to an end of useful life, sustaining damage enough to terminate use of a portion, surplus/sale of a portion of the asset, or other reasons.</a:t>
            </a:r>
          </a:p>
          <a:p>
            <a:pPr marL="125730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 example, a permanent toolbox attached to a truck is damaged and needs to be removed but not replaced.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C39C-2883-AFD4-598E-838E917F7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50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1FB1E-94A0-3E5D-3A42-242A2C2DC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709AED-B0AE-53F0-3D9B-236C2131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FA Transaction Review Topics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67C81C0-667A-8BFC-AE5E-DF0DD7145E0E}"/>
              </a:ext>
            </a:extLst>
          </p:cNvPr>
          <p:cNvSpPr txBox="1"/>
          <p:nvPr/>
        </p:nvSpPr>
        <p:spPr>
          <a:xfrm>
            <a:off x="1166754" y="999344"/>
            <a:ext cx="5558401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Asset Inquiry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Additions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Adjustments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Transfers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Update Descriptive Details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Retirements &amp; Reinstatements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Question and Answer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91784E-60BF-BC40-7C53-8F904C44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039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5F8C4-D450-DC62-42EA-963E39AFD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69F537B-2030-B5DE-E829-46DE5805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Asset Transfers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A594C-C340-B1CF-478D-8F783EE50DBB}"/>
              </a:ext>
            </a:extLst>
          </p:cNvPr>
          <p:cNvSpPr txBox="1"/>
          <p:nvPr/>
        </p:nvSpPr>
        <p:spPr>
          <a:xfrm>
            <a:off x="838200" y="999344"/>
            <a:ext cx="10793361" cy="499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Transfer Asset allows edits to: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Employee Assignment</a:t>
            </a:r>
          </a:p>
          <a:p>
            <a:pPr marL="125730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Depreciation Expense Account</a:t>
            </a:r>
          </a:p>
          <a:p>
            <a:pPr marL="125730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Location</a:t>
            </a:r>
          </a:p>
          <a:p>
            <a:pPr marL="800100" marR="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Limitations to backdating to a prior fiscal year:</a:t>
            </a:r>
          </a:p>
          <a:p>
            <a:pPr marL="125730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Only once per asset</a:t>
            </a:r>
            <a:endParaRPr lang="en-US" sz="20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 location or employee assignment adjustments, use today’s date.</a:t>
            </a:r>
          </a:p>
          <a:p>
            <a:pPr marL="1257300" lvl="2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For accounting adjustments, use most accurate date.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Adjust Units allows corrections to units.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Transfer Asset across Books or en masse (in bulk), contact OSC at </a:t>
            </a: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NCFS@ncosc.gov</a:t>
            </a: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48867-B3D5-F4BE-9FD8-BEC5BA033964}"/>
              </a:ext>
            </a:extLst>
          </p:cNvPr>
          <p:cNvSpPr txBox="1"/>
          <p:nvPr/>
        </p:nvSpPr>
        <p:spPr>
          <a:xfrm>
            <a:off x="838200" y="6044771"/>
            <a:ext cx="421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B1AB4C-656D-3A83-4481-BE8D6E17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218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B6D25-CFF2-63C2-96F9-60C1F7E29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BE1389A-D811-D1A7-05CE-F67F9975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Update Descriptive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AFEA4-6902-12A4-A79A-5E2BA1425453}"/>
              </a:ext>
            </a:extLst>
          </p:cNvPr>
          <p:cNvSpPr txBox="1"/>
          <p:nvPr/>
        </p:nvSpPr>
        <p:spPr>
          <a:xfrm>
            <a:off x="838200" y="1205869"/>
            <a:ext cx="10793361" cy="4441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Updates available to many asset details including Tag, Description, Legacy information, adding attachments, and many more.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Federally Funded field available to be edited here.</a:t>
            </a:r>
          </a:p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Tag number updates available.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Asset Tags must be unique across the state. </a:t>
            </a:r>
          </a:p>
          <a:p>
            <a:pPr marL="125730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OSC recommends a format of “Agency ID-Tag </a:t>
            </a:r>
            <a:r>
              <a:rPr lang="en-US" sz="2000" kern="100">
                <a:ea typeface="Aptos" panose="020B0004020202020204" pitchFamily="34" charset="0"/>
                <a:cs typeface="Times New Roman" panose="02020603050405020304" pitchFamily="18" charset="0"/>
              </a:rPr>
              <a:t>Number”. 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Example: OSC-12345</a:t>
            </a:r>
          </a:p>
          <a:p>
            <a:pPr marL="80010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Contact OSC with requests to update details in bulk. During asset addition is the best time to update these details.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5FA06-A9ED-CF90-A297-26142E6C7645}"/>
              </a:ext>
            </a:extLst>
          </p:cNvPr>
          <p:cNvSpPr txBox="1"/>
          <p:nvPr/>
        </p:nvSpPr>
        <p:spPr>
          <a:xfrm>
            <a:off x="838200" y="59081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417350-06F9-1914-9CD3-023E631E2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914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D348D-2297-EE42-987C-3EF4083A7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94335D-4925-454A-0F6E-1A05C9BF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Asset Retirements and Reinstatements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29DD5-8D9F-19AB-B02A-239060AF6F39}"/>
              </a:ext>
            </a:extLst>
          </p:cNvPr>
          <p:cNvSpPr txBox="1"/>
          <p:nvPr/>
        </p:nvSpPr>
        <p:spPr>
          <a:xfrm>
            <a:off x="838200" y="999344"/>
            <a:ext cx="10793361" cy="3734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Limitations to retirements and reinstatements. Year turnover limitation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Retire by Cost is recommended. </a:t>
            </a:r>
            <a:r>
              <a:rPr lang="en-US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Do not 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retire by cost and also retire by units.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Statewide standard retirement convention is Half-Year.</a:t>
            </a:r>
          </a:p>
          <a:p>
            <a:pPr marL="800100" lvl="1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Surplus Process</a:t>
            </a:r>
          </a:p>
          <a:p>
            <a:pPr marL="125730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Retire with Retirement Reason as “Surplus”.</a:t>
            </a:r>
          </a:p>
          <a:p>
            <a:pPr marL="1257300" lvl="2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Perform a JV or other entry to record funds received.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095D2-A840-87C8-4E18-C120FB60828D}"/>
              </a:ext>
            </a:extLst>
          </p:cNvPr>
          <p:cNvSpPr txBox="1"/>
          <p:nvPr/>
        </p:nvSpPr>
        <p:spPr>
          <a:xfrm>
            <a:off x="838200" y="59081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3C7704-3C94-2056-A802-F11A8F16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896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5C4B1-D750-EC12-F4E0-2D2D889D6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0C6A0B-69B1-35E5-02F0-6B50834B9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59A0A3-C659-66B2-AB76-5284DD381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133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254E3-CCD8-927B-D87B-C81F83A4B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B0837A-7AF0-B6E3-67A5-69BC76F8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Questions, Requests, or 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523FD3-C603-6553-2AB7-25601AC7FD2D}"/>
              </a:ext>
            </a:extLst>
          </p:cNvPr>
          <p:cNvSpPr txBox="1"/>
          <p:nvPr/>
        </p:nvSpPr>
        <p:spPr>
          <a:xfrm>
            <a:off x="1209368" y="2783323"/>
            <a:ext cx="9773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Takeaway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in doubt, contact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NCFS@ncosc.gov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61AC3-323F-3615-566A-A818714E5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226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86166-2A95-1165-6061-2A97AE3EB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1C4690-BF0D-6039-D652-4F21B1E36F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E328B"/>
                </a:solidFill>
              </a:rPr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24F7A0-7F88-2164-16DB-ABE2FF0929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Next FA Info Session to be held on 4/1/2026</a:t>
            </a:r>
          </a:p>
          <a:p>
            <a:pPr algn="ctr"/>
            <a:r>
              <a:rPr lang="en-US" dirty="0"/>
              <a:t>FA Transactions by Spreadsheet Deep Dive.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72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F5CD2-34C5-93C8-336D-3C6464164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5EAE6EB-A2E5-11DB-50FE-3CE7F0C7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Fixed Asset Security Roles</a:t>
            </a:r>
            <a:endParaRPr lang="en-US" sz="3200" b="0" dirty="0">
              <a:solidFill>
                <a:srgbClr val="2E328B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F7C8022-F7F0-1154-14B2-D502DCCFAA10}"/>
              </a:ext>
            </a:extLst>
          </p:cNvPr>
          <p:cNvSpPr txBox="1"/>
          <p:nvPr/>
        </p:nvSpPr>
        <p:spPr>
          <a:xfrm>
            <a:off x="838200" y="1186390"/>
            <a:ext cx="107933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Not all asset users will have access to all topics presented today.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400" dirty="0"/>
              <a:t>Fixed Asset Security Roles include: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NCFS FA Inquiry</a:t>
            </a:r>
            <a:endParaRPr lang="en-US" sz="2400" dirty="0"/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NCFS Asset Additions</a:t>
            </a:r>
            <a:endParaRPr lang="en-US" sz="2400" dirty="0"/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NCFS Asset Accountant</a:t>
            </a: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DD0AC-AD59-4B25-6F7B-C4077F4F7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913582"/>
              </p:ext>
            </p:extLst>
          </p:nvPr>
        </p:nvGraphicFramePr>
        <p:xfrm>
          <a:off x="1119180" y="4183620"/>
          <a:ext cx="10412362" cy="186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207">
                  <a:extLst>
                    <a:ext uri="{9D8B030D-6E8A-4147-A177-3AD203B41FA5}">
                      <a16:colId xmlns:a16="http://schemas.microsoft.com/office/drawing/2014/main" val="1810921560"/>
                    </a:ext>
                  </a:extLst>
                </a:gridCol>
                <a:gridCol w="7728155">
                  <a:extLst>
                    <a:ext uri="{9D8B030D-6E8A-4147-A177-3AD203B41FA5}">
                      <a16:colId xmlns:a16="http://schemas.microsoft.com/office/drawing/2014/main" val="451049206"/>
                    </a:ext>
                  </a:extLst>
                </a:gridCol>
              </a:tblGrid>
              <a:tr h="438975"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Transactions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230635"/>
                  </a:ext>
                </a:extLst>
              </a:tr>
              <a:tr h="438975">
                <a:tc>
                  <a:txBody>
                    <a:bodyPr/>
                    <a:lstStyle/>
                    <a:p>
                      <a:r>
                        <a:rPr lang="en-US" dirty="0"/>
                        <a:t>NCFS FA Inquiry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143459"/>
                  </a:ext>
                </a:extLst>
              </a:tr>
              <a:tr h="469068">
                <a:tc>
                  <a:txBody>
                    <a:bodyPr/>
                    <a:lstStyle/>
                    <a:p>
                      <a:r>
                        <a:rPr lang="en-US" dirty="0"/>
                        <a:t>NCFS Asset Additions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724724"/>
                  </a:ext>
                </a:extLst>
              </a:tr>
              <a:tr h="516201">
                <a:tc>
                  <a:txBody>
                    <a:bodyPr/>
                    <a:lstStyle/>
                    <a:p>
                      <a:r>
                        <a:rPr lang="en-US" dirty="0"/>
                        <a:t>NCFS Asset Accountant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Additions, Adjustments, Transfers, Retirements, Update Descriptive 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16034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82372-B610-150F-C45E-3794F97A8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08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6BDC6-E214-6E74-E479-1FE10625A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23D6C8-3F13-5F1C-5BD1-D6D6418D1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E328B"/>
                </a:solidFill>
              </a:rPr>
              <a:t>Asset Inquiry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B2DA1D-754C-EEB0-670A-8FEC7020E1DD}"/>
              </a:ext>
            </a:extLst>
          </p:cNvPr>
          <p:cNvSpPr/>
          <p:nvPr/>
        </p:nvSpPr>
        <p:spPr>
          <a:xfrm>
            <a:off x="2664541" y="3307421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E328B"/>
                </a:solidFill>
              </a:rPr>
              <a:t>NCFS FA </a:t>
            </a:r>
          </a:p>
          <a:p>
            <a:pPr algn="ctr"/>
            <a:r>
              <a:rPr lang="en-US" sz="2000" b="1" dirty="0">
                <a:solidFill>
                  <a:srgbClr val="2E328B"/>
                </a:solidFill>
              </a:rPr>
              <a:t>Inquiry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0EE162-52D9-32BB-0E87-1FCCAB33643E}"/>
              </a:ext>
            </a:extLst>
          </p:cNvPr>
          <p:cNvSpPr/>
          <p:nvPr/>
        </p:nvSpPr>
        <p:spPr>
          <a:xfrm>
            <a:off x="5270089" y="3307421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E328B"/>
                </a:solidFill>
              </a:rPr>
              <a:t>NCFS Asset Additions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82A36-366D-B754-FA70-0558103C182A}"/>
              </a:ext>
            </a:extLst>
          </p:cNvPr>
          <p:cNvSpPr/>
          <p:nvPr/>
        </p:nvSpPr>
        <p:spPr>
          <a:xfrm>
            <a:off x="7875638" y="3317253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E328B"/>
                </a:solidFill>
              </a:rPr>
              <a:t>NCFS Asset Accountant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21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DD6E4-19D4-3978-5D6C-F9DDFEEB6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27A4AC6-433F-887A-4D5E-32958600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Asset Inquiry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CEC93-8FC6-FBD9-E8B5-678A08726410}"/>
              </a:ext>
            </a:extLst>
          </p:cNvPr>
          <p:cNvSpPr txBox="1"/>
          <p:nvPr/>
        </p:nvSpPr>
        <p:spPr>
          <a:xfrm>
            <a:off x="699318" y="999344"/>
            <a:ext cx="10793361" cy="573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Asset Inquiry Details</a:t>
            </a:r>
          </a:p>
          <a:p>
            <a:pPr marL="800100" marR="0" lvl="1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Using advanced search</a:t>
            </a:r>
          </a:p>
          <a:p>
            <a:pPr marL="800100" marR="0" lvl="1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Adding search parameters</a:t>
            </a:r>
          </a:p>
          <a:p>
            <a:pPr marL="800100" marR="0" lvl="1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Searching based on transaction number</a:t>
            </a:r>
          </a:p>
          <a:p>
            <a:pPr marL="800100" marR="0" lvl="1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Using the Recent Additions tab</a:t>
            </a:r>
          </a:p>
          <a:p>
            <a:pPr marL="800100" marR="0" lvl="1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Editing your personalized views</a:t>
            </a:r>
          </a:p>
          <a:p>
            <a:pPr marL="800100" marR="0" lvl="1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Saving common searches</a:t>
            </a: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NCFS Asset Inquiry page in Basic search mode with Agency 2000 Cash Book selected in the required Book search field.">
            <a:extLst>
              <a:ext uri="{FF2B5EF4-FFF2-40B4-BE49-F238E27FC236}">
                <a16:creationId xmlns:a16="http://schemas.microsoft.com/office/drawing/2014/main" id="{37734FAE-9615-B39E-A530-D0D050571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0" y="4083971"/>
            <a:ext cx="6885151" cy="24089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F0800-8544-A686-916D-C57F70E4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056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51B80-A2F4-C1CB-8338-460B7F9E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5603A29-FF81-AD9B-F849-A1F7597F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/>
              <a:t>Asset Inquiry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D33E9-0110-76F3-5850-14AD1500B3E7}"/>
              </a:ext>
            </a:extLst>
          </p:cNvPr>
          <p:cNvSpPr txBox="1"/>
          <p:nvPr/>
        </p:nvSpPr>
        <p:spPr>
          <a:xfrm>
            <a:off x="699318" y="1074217"/>
            <a:ext cx="10793361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Tabs show various information about the asset.</a:t>
            </a:r>
          </a:p>
          <a:p>
            <a:pPr marL="800100" marR="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Information between Cash and GASB book may vary slightly.</a:t>
            </a:r>
          </a:p>
        </p:txBody>
      </p:sp>
      <p:pic>
        <p:nvPicPr>
          <p:cNvPr id="7" name="Picture 6" descr="Asset 1192565: Books page with Book Agency 1900 Cash Book: Details and tabs outlined in red.">
            <a:extLst>
              <a:ext uri="{FF2B5EF4-FFF2-40B4-BE49-F238E27FC236}">
                <a16:creationId xmlns:a16="http://schemas.microsoft.com/office/drawing/2014/main" id="{302CE832-3BCF-7161-DEBA-FD5A5F82B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115" y="2543669"/>
            <a:ext cx="6820491" cy="33149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B7EC68-BF91-53B8-29B7-7FD6EC5011CF}"/>
              </a:ext>
            </a:extLst>
          </p:cNvPr>
          <p:cNvSpPr txBox="1"/>
          <p:nvPr/>
        </p:nvSpPr>
        <p:spPr>
          <a:xfrm>
            <a:off x="838200" y="599282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519029-FFC4-F346-1EA4-CC0DB665D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46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D59DA-22B2-7051-5983-48446DE70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3ACBFD1-CC4A-46DD-2A81-0C23CFED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Advanced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0807CA-6F0A-B0F7-ED1C-7EF762E6F2F6}"/>
              </a:ext>
            </a:extLst>
          </p:cNvPr>
          <p:cNvSpPr txBox="1"/>
          <p:nvPr/>
        </p:nvSpPr>
        <p:spPr>
          <a:xfrm>
            <a:off x="699318" y="999344"/>
            <a:ext cx="10793361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Toggle Basic or Advanced Search by clicking the </a:t>
            </a:r>
            <a:r>
              <a:rPr lang="en-US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Advanced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 or </a:t>
            </a:r>
            <a:r>
              <a:rPr lang="en-US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Basic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 button.</a:t>
            </a:r>
          </a:p>
          <a:p>
            <a:pPr marL="800100" marR="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Advanced search enables more inquiry actions and fields.</a:t>
            </a:r>
          </a:p>
          <a:p>
            <a:pPr marL="800100" marR="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Advanced setting can be saved as default inquiry view.</a:t>
            </a:r>
          </a:p>
        </p:txBody>
      </p:sp>
      <p:pic>
        <p:nvPicPr>
          <p:cNvPr id="6" name="Picture 5" descr="Asset Search page with Advanced button outlined in red.">
            <a:extLst>
              <a:ext uri="{FF2B5EF4-FFF2-40B4-BE49-F238E27FC236}">
                <a16:creationId xmlns:a16="http://schemas.microsoft.com/office/drawing/2014/main" id="{431AF1A9-2868-6F00-6CFE-A4E387F4B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962" y="2991647"/>
            <a:ext cx="5298072" cy="30772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839356-5136-5C10-3AC5-CD7F017D87C7}"/>
              </a:ext>
            </a:extLst>
          </p:cNvPr>
          <p:cNvSpPr txBox="1"/>
          <p:nvPr/>
        </p:nvSpPr>
        <p:spPr>
          <a:xfrm>
            <a:off x="838200" y="599282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102C1-8D5A-9BA2-BE54-15B4526BA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3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BBF7D-C2C8-5FFD-3480-93373031C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FAF880A-252C-C87E-5173-D5F639B8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 sz="3200" dirty="0">
                <a:solidFill>
                  <a:srgbClr val="2E328B"/>
                </a:solidFill>
              </a:rPr>
              <a:t>Adding Search Parameters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4714C-A018-1B00-7A34-345C64F0C213}"/>
              </a:ext>
            </a:extLst>
          </p:cNvPr>
          <p:cNvSpPr txBox="1"/>
          <p:nvPr/>
        </p:nvSpPr>
        <p:spPr>
          <a:xfrm>
            <a:off x="689487" y="1380078"/>
            <a:ext cx="5516540" cy="314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Use the </a:t>
            </a:r>
            <a:r>
              <a:rPr lang="en-US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Add Field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 list to include more search parameters.</a:t>
            </a:r>
          </a:p>
          <a:p>
            <a:pPr marL="800100" marR="0" lvl="1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Most details on an asset can be searched for.</a:t>
            </a:r>
          </a:p>
          <a:p>
            <a:pPr marL="800100" marR="0" lvl="1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Remove previously added fields by clicking the “x” next to it. Note: Default fields cannot be removed.</a:t>
            </a:r>
          </a:p>
        </p:txBody>
      </p:sp>
      <p:pic>
        <p:nvPicPr>
          <p:cNvPr id="8" name="Picture 7" descr="NCFS Asset Inquiry Advanced search page showing fields and modifiers. Removal X next to Asset Status and Add Fields buttons each outlined in red.">
            <a:extLst>
              <a:ext uri="{FF2B5EF4-FFF2-40B4-BE49-F238E27FC236}">
                <a16:creationId xmlns:a16="http://schemas.microsoft.com/office/drawing/2014/main" id="{61D044AF-F5E0-7C70-98CD-7E9D11BA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405" y="1328363"/>
            <a:ext cx="5465118" cy="46031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23B99-7FD9-5621-9A43-C3C1F00F902D}"/>
              </a:ext>
            </a:extLst>
          </p:cNvPr>
          <p:cNvSpPr txBox="1"/>
          <p:nvPr/>
        </p:nvSpPr>
        <p:spPr>
          <a:xfrm>
            <a:off x="838200" y="5776546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32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E05F7C-E801-A21E-34EA-E05A4746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382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OFFICE THEME" val="rZU3262B"/>
  <p:tag name="ARTICULATE_DESIGN_ID_CUSTOM DESIGN" val="kbvhmCCt"/>
  <p:tag name="ARTICULATE_SLIDE_COUNT" val="3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28B"/>
      </a:accent1>
      <a:accent2>
        <a:srgbClr val="972200"/>
      </a:accent2>
      <a:accent3>
        <a:srgbClr val="449E46"/>
      </a:accent3>
      <a:accent4>
        <a:srgbClr val="FAD803"/>
      </a:accent4>
      <a:accent5>
        <a:srgbClr val="0070C0"/>
      </a:accent5>
      <a:accent6>
        <a:srgbClr val="98CB3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S_Template_FINAL" id="{7D49D150-7792-402F-921A-D4112A88735A}" vid="{8C3F12D2-67B9-4719-87CF-9AA30E2EF7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FA4F08ADB9124B980220F50EFDEE06" ma:contentTypeVersion="26" ma:contentTypeDescription="Create a new document." ma:contentTypeScope="" ma:versionID="312b3241a4be1caf173adc9bae9de488">
  <xsd:schema xmlns:xsd="http://www.w3.org/2001/XMLSchema" xmlns:xs="http://www.w3.org/2001/XMLSchema" xmlns:p="http://schemas.microsoft.com/office/2006/metadata/properties" xmlns:ns2="7db17633-6ab9-4c77-a901-7160f9eb8959" xmlns:ns3="563f23cf-f5d7-460c-8da3-480e214b7c18" targetNamespace="http://schemas.microsoft.com/office/2006/metadata/properties" ma:root="true" ma:fieldsID="df10bd641d37c89cd73eabfca57e49a9" ns2:_="" ns3:_="">
    <xsd:import namespace="7db17633-6ab9-4c77-a901-7160f9eb8959"/>
    <xsd:import namespace="563f23cf-f5d7-460c-8da3-480e214b7c18"/>
    <xsd:element name="properties">
      <xsd:complexType>
        <xsd:sequence>
          <xsd:element name="documentManagement">
            <xsd:complexType>
              <xsd:all>
                <xsd:element ref="ns2:SpecStatu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_ip_UnifiedCompliancePolicyProperties" minOccurs="0"/>
                <xsd:element ref="ns3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17633-6ab9-4c77-a901-7160f9eb8959" elementFormDefault="qualified">
    <xsd:import namespace="http://schemas.microsoft.com/office/2006/documentManagement/types"/>
    <xsd:import namespace="http://schemas.microsoft.com/office/infopath/2007/PartnerControls"/>
    <xsd:element name="SpecStatus" ma:index="6" nillable="true" ma:displayName="Spec Status" ma:description="Spec Status" ma:format="Dropdown" ma:internalName="SpecStatus" ma:readOnly="false">
      <xsd:simpleType>
        <xsd:restriction base="dms:Choice">
          <xsd:enumeration value="Func Spec"/>
          <xsd:enumeration value="Tech Spec"/>
          <xsd:enumeration value="Build"/>
          <xsd:enumeration value="Accepted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73cfa9a-e889-43e5-9e7e-099e1654cb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f23cf-f5d7-460c-8da3-480e214b7c1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74514b-3e93-461d-971a-765a50073c67}" ma:internalName="TaxCatchAll" ma:showField="CatchAllData" ma:web="563f23cf-f5d7-460c-8da3-480e214b7c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ip_UnifiedCompliancePolicyProperties" ma:index="24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563f23cf-f5d7-460c-8da3-480e214b7c18" xsi:nil="true"/>
    <_ip_UnifiedCompliancePolicyProperties xmlns="563f23cf-f5d7-460c-8da3-480e214b7c18" xsi:nil="true"/>
    <SpecStatus xmlns="7db17633-6ab9-4c77-a901-7160f9eb8959" xsi:nil="true"/>
    <lcf76f155ced4ddcb4097134ff3c332f xmlns="7db17633-6ab9-4c77-a901-7160f9eb8959">
      <Terms xmlns="http://schemas.microsoft.com/office/infopath/2007/PartnerControls"/>
    </lcf76f155ced4ddcb4097134ff3c332f>
    <TaxCatchAll xmlns="563f23cf-f5d7-460c-8da3-480e214b7c18" xsi:nil="true"/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D1CE7F15-6DE0-4E85-96D3-36EB5EB1B7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45BD25-4EE9-442B-B59A-9539FDCB5511}">
  <ds:schemaRefs>
    <ds:schemaRef ds:uri="563f23cf-f5d7-460c-8da3-480e214b7c18"/>
    <ds:schemaRef ds:uri="7db17633-6ab9-4c77-a901-7160f9eb89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0A58BFD-D85A-4ADE-B62F-A3F5667216B0}">
  <ds:schemaRefs>
    <ds:schemaRef ds:uri="23d3ba2c-cc0e-4e1e-9f66-2c6058cf51a1"/>
    <ds:schemaRef ds:uri="563f23cf-f5d7-460c-8da3-480e214b7c18"/>
    <ds:schemaRef ds:uri="7db17633-6ab9-4c77-a901-7160f9eb8959"/>
    <ds:schemaRef ds:uri="7ed1e75a-9001-4e24-aa25-aceee8bdeb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5E2A67D-AE2D-4ACD-B962-2FC7CE15A82A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NCFS_Template_FINAL</Template>
  <TotalTime>7051</TotalTime>
  <Words>1793</Words>
  <Application>Microsoft Office PowerPoint</Application>
  <PresentationFormat>Widescreen</PresentationFormat>
  <Paragraphs>296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Aptos</vt:lpstr>
      <vt:lpstr>Arial</vt:lpstr>
      <vt:lpstr>Calibri</vt:lpstr>
      <vt:lpstr>Wingdings</vt:lpstr>
      <vt:lpstr>1_Office Theme</vt:lpstr>
      <vt:lpstr>NCFS Fixed Asset Information Session Transaction Deep Dive</vt:lpstr>
      <vt:lpstr>Level Setting</vt:lpstr>
      <vt:lpstr>FA Transaction Review Topics</vt:lpstr>
      <vt:lpstr>Fixed Asset Security Roles</vt:lpstr>
      <vt:lpstr>Asset Inquiry</vt:lpstr>
      <vt:lpstr>Asset Inquiry Overview</vt:lpstr>
      <vt:lpstr>Asset Inquiry Details</vt:lpstr>
      <vt:lpstr>Advanced Search</vt:lpstr>
      <vt:lpstr>Adding Search Parameters</vt:lpstr>
      <vt:lpstr>Search based on Transaction Number</vt:lpstr>
      <vt:lpstr>Recent Additions and Recent Retirements</vt:lpstr>
      <vt:lpstr>Editing your Inquiry View</vt:lpstr>
      <vt:lpstr>Saving Common Searches</vt:lpstr>
      <vt:lpstr>Asset Additions</vt:lpstr>
      <vt:lpstr>Asset Additions Overview</vt:lpstr>
      <vt:lpstr>Asset Dashboard</vt:lpstr>
      <vt:lpstr>Queue Status</vt:lpstr>
      <vt:lpstr>Additions Tips and Tricks</vt:lpstr>
      <vt:lpstr>Prepare Source Lines</vt:lpstr>
      <vt:lpstr>Additions – Asset Type and Relation to GASB</vt:lpstr>
      <vt:lpstr>Additions – Splitting and Merging</vt:lpstr>
      <vt:lpstr>Capital Improvement Project Assets</vt:lpstr>
      <vt:lpstr>Additions – RTU and SBITA </vt:lpstr>
      <vt:lpstr>RTU and SBITA – Manual Depreciation Strategy</vt:lpstr>
      <vt:lpstr>Additions - Grouped Assets</vt:lpstr>
      <vt:lpstr>Other Asset Transactions</vt:lpstr>
      <vt:lpstr>Transfers, Adjustments, and Update Descriptive Details</vt:lpstr>
      <vt:lpstr>Asset Adjustments</vt:lpstr>
      <vt:lpstr>Negative Adjustments vs Partial Retirements</vt:lpstr>
      <vt:lpstr>Asset Transfers</vt:lpstr>
      <vt:lpstr>Update Descriptive Details</vt:lpstr>
      <vt:lpstr>Asset Retirements and Reinstatements</vt:lpstr>
      <vt:lpstr>Questions?</vt:lpstr>
      <vt:lpstr>Questions, Requests, or Other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R1 User Change Readiness Survey</dc:title>
  <dc:creator>Bosman, Kelli</dc:creator>
  <cp:lastModifiedBy>April Durrence</cp:lastModifiedBy>
  <cp:revision>46</cp:revision>
  <dcterms:created xsi:type="dcterms:W3CDTF">2020-11-18T19:08:20Z</dcterms:created>
  <dcterms:modified xsi:type="dcterms:W3CDTF">2026-02-24T21:15:25Z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0x0101007CFA4F08ADB9124B980220F50EFDEE06</vt:lpwstr>
  </property>
  <property fmtid="{D5CDD505-2E9C-101B-9397-08002B2CF9AE}" pid="3" name="_dlc_DocIdItemGuid">
    <vt:lpwstr>0bdb9aa9-1e67-44e0-a0d7-e25815919b2c</vt:lpwstr>
  </property>
  <property fmtid="{D5CDD505-2E9C-101B-9397-08002B2CF9AE}" pid="4" name="ArticulateGUID">
    <vt:lpwstr>0C8C4131-24D3-4909-A5E0-7472A64E5B91</vt:lpwstr>
  </property>
  <property fmtid="{D5CDD505-2E9C-101B-9397-08002B2CF9AE}" pid="5" name="ArticulatePath">
    <vt:lpwstr>Transfer Order Clarification Supporting Documentation</vt:lpwstr>
  </property>
  <property fmtid="{D5CDD505-2E9C-101B-9397-08002B2CF9AE}" pid="6" name="MediaServiceImageTags">
    <vt:lpwstr/>
  </property>
  <property fmtid="{D5CDD505-2E9C-101B-9397-08002B2CF9AE}" pid="7" name="MSIP_Label_8cf4a652-f7e0-491e-8e13-44afaf9aeba3_Enabled">
    <vt:lpwstr>true</vt:lpwstr>
  </property>
  <property fmtid="{D5CDD505-2E9C-101B-9397-08002B2CF9AE}" pid="8" name="MSIP_Label_8cf4a652-f7e0-491e-8e13-44afaf9aeba3_SetDate">
    <vt:lpwstr>2025-05-27T12:06:17Z</vt:lpwstr>
  </property>
  <property fmtid="{D5CDD505-2E9C-101B-9397-08002B2CF9AE}" pid="9" name="MSIP_Label_8cf4a652-f7e0-491e-8e13-44afaf9aeba3_Method">
    <vt:lpwstr>Standard</vt:lpwstr>
  </property>
  <property fmtid="{D5CDD505-2E9C-101B-9397-08002B2CF9AE}" pid="10" name="MSIP_Label_8cf4a652-f7e0-491e-8e13-44afaf9aeba3_Name">
    <vt:lpwstr>Anyone</vt:lpwstr>
  </property>
  <property fmtid="{D5CDD505-2E9C-101B-9397-08002B2CF9AE}" pid="11" name="MSIP_Label_8cf4a652-f7e0-491e-8e13-44afaf9aeba3_SiteId">
    <vt:lpwstr>a1f43f48-54fe-433f-9378-968b45bc6665</vt:lpwstr>
  </property>
  <property fmtid="{D5CDD505-2E9C-101B-9397-08002B2CF9AE}" pid="12" name="MSIP_Label_8cf4a652-f7e0-491e-8e13-44afaf9aeba3_ActionId">
    <vt:lpwstr>8ee7aa86-4aac-4d3b-8e48-afbf99d6900b</vt:lpwstr>
  </property>
  <property fmtid="{D5CDD505-2E9C-101B-9397-08002B2CF9AE}" pid="13" name="MSIP_Label_8cf4a652-f7e0-491e-8e13-44afaf9aeba3_ContentBits">
    <vt:lpwstr>0</vt:lpwstr>
  </property>
  <property fmtid="{D5CDD505-2E9C-101B-9397-08002B2CF9AE}" pid="14" name="MSIP_Label_8cf4a652-f7e0-491e-8e13-44afaf9aeba3_Tag">
    <vt:lpwstr>10, 3, 0, 2</vt:lpwstr>
  </property>
</Properties>
</file>